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7E8"/>
    <a:srgbClr val="FF2681"/>
    <a:srgbClr val="FECF22"/>
    <a:srgbClr val="0180B7"/>
    <a:srgbClr val="DE0705"/>
    <a:srgbClr val="FF4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1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7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5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 35"/>
          <p:cNvSpPr/>
          <p:nvPr/>
        </p:nvSpPr>
        <p:spPr>
          <a:xfrm>
            <a:off x="1" y="2657730"/>
            <a:ext cx="10619225" cy="1217584"/>
          </a:xfrm>
          <a:custGeom>
            <a:avLst/>
            <a:gdLst>
              <a:gd name="connsiteX0" fmla="*/ 10373687 w 10619225"/>
              <a:gd name="connsiteY0" fmla="*/ 1211088 h 1217584"/>
              <a:gd name="connsiteX1" fmla="*/ 10377263 w 10619225"/>
              <a:gd name="connsiteY1" fmla="*/ 1211088 h 1217584"/>
              <a:gd name="connsiteX2" fmla="*/ 10377287 w 10619225"/>
              <a:gd name="connsiteY2" fmla="*/ 1213168 h 1217584"/>
              <a:gd name="connsiteX3" fmla="*/ 10127817 w 10619225"/>
              <a:gd name="connsiteY3" fmla="*/ 1211088 h 1217584"/>
              <a:gd name="connsiteX4" fmla="*/ 10150205 w 10619225"/>
              <a:gd name="connsiteY4" fmla="*/ 1211088 h 1217584"/>
              <a:gd name="connsiteX5" fmla="*/ 10125961 w 10619225"/>
              <a:gd name="connsiteY5" fmla="*/ 1217584 h 1217584"/>
              <a:gd name="connsiteX6" fmla="*/ 10017039 w 10619225"/>
              <a:gd name="connsiteY6" fmla="*/ 1129542 h 1217584"/>
              <a:gd name="connsiteX7" fmla="*/ 9924197 w 10619225"/>
              <a:gd name="connsiteY7" fmla="*/ 1135113 h 1217584"/>
              <a:gd name="connsiteX8" fmla="*/ 9965791 w 10619225"/>
              <a:gd name="connsiteY8" fmla="*/ 1207158 h 1217584"/>
              <a:gd name="connsiteX9" fmla="*/ 9734517 w 10619225"/>
              <a:gd name="connsiteY9" fmla="*/ 1117793 h 1217584"/>
              <a:gd name="connsiteX10" fmla="*/ 9658787 w 10619225"/>
              <a:gd name="connsiteY10" fmla="*/ 1160588 h 1217584"/>
              <a:gd name="connsiteX11" fmla="*/ 9735321 w 10619225"/>
              <a:gd name="connsiteY11" fmla="*/ 1204774 h 1217584"/>
              <a:gd name="connsiteX12" fmla="*/ 9521545 w 10619225"/>
              <a:gd name="connsiteY12" fmla="*/ 1103773 h 1217584"/>
              <a:gd name="connsiteX13" fmla="*/ 9477037 w 10619225"/>
              <a:gd name="connsiteY13" fmla="*/ 1178057 h 1217584"/>
              <a:gd name="connsiteX14" fmla="*/ 9566051 w 10619225"/>
              <a:gd name="connsiteY14" fmla="*/ 1178057 h 1217584"/>
              <a:gd name="connsiteX15" fmla="*/ 10618371 w 10619225"/>
              <a:gd name="connsiteY15" fmla="*/ 1082871 h 1217584"/>
              <a:gd name="connsiteX16" fmla="*/ 10619225 w 10619225"/>
              <a:gd name="connsiteY16" fmla="*/ 1135548 h 1217584"/>
              <a:gd name="connsiteX17" fmla="*/ 10572325 w 10619225"/>
              <a:gd name="connsiteY17" fmla="*/ 1108471 h 1217584"/>
              <a:gd name="connsiteX18" fmla="*/ 10124105 w 10619225"/>
              <a:gd name="connsiteY18" fmla="*/ 1060329 h 1217584"/>
              <a:gd name="connsiteX19" fmla="*/ 10124167 w 10619225"/>
              <a:gd name="connsiteY19" fmla="*/ 1064248 h 1217584"/>
              <a:gd name="connsiteX20" fmla="*/ 10120695 w 10619225"/>
              <a:gd name="connsiteY20" fmla="*/ 1062243 h 1217584"/>
              <a:gd name="connsiteX21" fmla="*/ 10166647 w 10619225"/>
              <a:gd name="connsiteY21" fmla="*/ 1045131 h 1217584"/>
              <a:gd name="connsiteX22" fmla="*/ 10166649 w 10619225"/>
              <a:gd name="connsiteY22" fmla="*/ 1045401 h 1217584"/>
              <a:gd name="connsiteX23" fmla="*/ 10166411 w 10619225"/>
              <a:gd name="connsiteY23" fmla="*/ 1045262 h 1217584"/>
              <a:gd name="connsiteX24" fmla="*/ 9960195 w 10619225"/>
              <a:gd name="connsiteY24" fmla="*/ 1028379 h 1217584"/>
              <a:gd name="connsiteX25" fmla="*/ 9884231 w 10619225"/>
              <a:gd name="connsiteY25" fmla="*/ 1070298 h 1217584"/>
              <a:gd name="connsiteX26" fmla="*/ 9961873 w 10619225"/>
              <a:gd name="connsiteY26" fmla="*/ 1115124 h 1217584"/>
              <a:gd name="connsiteX27" fmla="*/ 9871181 w 10619225"/>
              <a:gd name="connsiteY27" fmla="*/ 1028379 h 1217584"/>
              <a:gd name="connsiteX28" fmla="*/ 9795771 w 10619225"/>
              <a:gd name="connsiteY28" fmla="*/ 1070617 h 1217584"/>
              <a:gd name="connsiteX29" fmla="*/ 9872305 w 10619225"/>
              <a:gd name="connsiteY29" fmla="*/ 1114803 h 1217584"/>
              <a:gd name="connsiteX30" fmla="*/ 9782489 w 10619225"/>
              <a:gd name="connsiteY30" fmla="*/ 1028379 h 1217584"/>
              <a:gd name="connsiteX31" fmla="*/ 9706803 w 10619225"/>
              <a:gd name="connsiteY31" fmla="*/ 1070456 h 1217584"/>
              <a:gd name="connsiteX32" fmla="*/ 9783891 w 10619225"/>
              <a:gd name="connsiteY32" fmla="*/ 1114963 h 1217584"/>
              <a:gd name="connsiteX33" fmla="*/ 10123445 w 10619225"/>
              <a:gd name="connsiteY33" fmla="*/ 1019663 h 1217584"/>
              <a:gd name="connsiteX34" fmla="*/ 10077399 w 10619225"/>
              <a:gd name="connsiteY34" fmla="*/ 1045262 h 1217584"/>
              <a:gd name="connsiteX35" fmla="*/ 10124299 w 10619225"/>
              <a:gd name="connsiteY35" fmla="*/ 1072340 h 1217584"/>
              <a:gd name="connsiteX36" fmla="*/ 10124167 w 10619225"/>
              <a:gd name="connsiteY36" fmla="*/ 1064248 h 1217584"/>
              <a:gd name="connsiteX37" fmla="*/ 10167191 w 10619225"/>
              <a:gd name="connsiteY37" fmla="*/ 1089087 h 1217584"/>
              <a:gd name="connsiteX38" fmla="*/ 10166649 w 10619225"/>
              <a:gd name="connsiteY38" fmla="*/ 1045401 h 1217584"/>
              <a:gd name="connsiteX39" fmla="*/ 10213311 w 10619225"/>
              <a:gd name="connsiteY39" fmla="*/ 1072340 h 1217584"/>
              <a:gd name="connsiteX40" fmla="*/ 10212457 w 10619225"/>
              <a:gd name="connsiteY40" fmla="*/ 1019663 h 1217584"/>
              <a:gd name="connsiteX41" fmla="*/ 10166647 w 10619225"/>
              <a:gd name="connsiteY41" fmla="*/ 1045131 h 1217584"/>
              <a:gd name="connsiteX42" fmla="*/ 10166541 w 10619225"/>
              <a:gd name="connsiteY42" fmla="*/ 1036527 h 1217584"/>
              <a:gd name="connsiteX43" fmla="*/ 10124105 w 10619225"/>
              <a:gd name="connsiteY43" fmla="*/ 1060329 h 1217584"/>
              <a:gd name="connsiteX44" fmla="*/ 10034431 w 10619225"/>
              <a:gd name="connsiteY44" fmla="*/ 1019663 h 1217584"/>
              <a:gd name="connsiteX45" fmla="*/ 9988385 w 10619225"/>
              <a:gd name="connsiteY45" fmla="*/ 1045262 h 1217584"/>
              <a:gd name="connsiteX46" fmla="*/ 10035285 w 10619225"/>
              <a:gd name="connsiteY46" fmla="*/ 1072340 h 1217584"/>
              <a:gd name="connsiteX47" fmla="*/ 10422907 w 10619225"/>
              <a:gd name="connsiteY47" fmla="*/ 1016655 h 1217584"/>
              <a:gd name="connsiteX48" fmla="*/ 10423761 w 10619225"/>
              <a:gd name="connsiteY48" fmla="*/ 1069332 h 1217584"/>
              <a:gd name="connsiteX49" fmla="*/ 10376861 w 10619225"/>
              <a:gd name="connsiteY49" fmla="*/ 1042255 h 1217584"/>
              <a:gd name="connsiteX50" fmla="*/ 10243355 w 10619225"/>
              <a:gd name="connsiteY50" fmla="*/ 975851 h 1217584"/>
              <a:gd name="connsiteX51" fmla="*/ 10243415 w 10619225"/>
              <a:gd name="connsiteY51" fmla="*/ 980889 h 1217584"/>
              <a:gd name="connsiteX52" fmla="*/ 10242107 w 10619225"/>
              <a:gd name="connsiteY52" fmla="*/ 980001 h 1217584"/>
              <a:gd name="connsiteX53" fmla="*/ 10238249 w 10619225"/>
              <a:gd name="connsiteY53" fmla="*/ 978715 h 1217584"/>
              <a:gd name="connsiteX54" fmla="*/ 10301223 w 10619225"/>
              <a:gd name="connsiteY54" fmla="*/ 944729 h 1217584"/>
              <a:gd name="connsiteX55" fmla="*/ 10301707 w 10619225"/>
              <a:gd name="connsiteY55" fmla="*/ 997193 h 1217584"/>
              <a:gd name="connsiteX56" fmla="*/ 10300703 w 10619225"/>
              <a:gd name="connsiteY56" fmla="*/ 996614 h 1217584"/>
              <a:gd name="connsiteX57" fmla="*/ 10292279 w 10619225"/>
              <a:gd name="connsiteY57" fmla="*/ 988189 h 1217584"/>
              <a:gd name="connsiteX58" fmla="*/ 10291347 w 10619225"/>
              <a:gd name="connsiteY58" fmla="*/ 988484 h 1217584"/>
              <a:gd name="connsiteX59" fmla="*/ 10289625 w 10619225"/>
              <a:gd name="connsiteY59" fmla="*/ 990217 h 1217584"/>
              <a:gd name="connsiteX60" fmla="*/ 10255543 w 10619225"/>
              <a:gd name="connsiteY60" fmla="*/ 970541 h 1217584"/>
              <a:gd name="connsiteX61" fmla="*/ 10123407 w 10619225"/>
              <a:gd name="connsiteY61" fmla="*/ 944665 h 1217584"/>
              <a:gd name="connsiteX62" fmla="*/ 10077561 w 10619225"/>
              <a:gd name="connsiteY62" fmla="*/ 970381 h 1217584"/>
              <a:gd name="connsiteX63" fmla="*/ 10124059 w 10619225"/>
              <a:gd name="connsiteY63" fmla="*/ 997226 h 1217584"/>
              <a:gd name="connsiteX64" fmla="*/ 9632497 w 10619225"/>
              <a:gd name="connsiteY64" fmla="*/ 943470 h 1217584"/>
              <a:gd name="connsiteX65" fmla="*/ 9587989 w 10619225"/>
              <a:gd name="connsiteY65" fmla="*/ 1018395 h 1217584"/>
              <a:gd name="connsiteX66" fmla="*/ 9677003 w 10619225"/>
              <a:gd name="connsiteY66" fmla="*/ 1018395 h 1217584"/>
              <a:gd name="connsiteX67" fmla="*/ 9726455 w 10619225"/>
              <a:gd name="connsiteY67" fmla="*/ 941434 h 1217584"/>
              <a:gd name="connsiteX68" fmla="*/ 9726455 w 10619225"/>
              <a:gd name="connsiteY68" fmla="*/ 1030447 h 1217584"/>
              <a:gd name="connsiteX69" fmla="*/ 9801381 w 10619225"/>
              <a:gd name="connsiteY69" fmla="*/ 985940 h 1217584"/>
              <a:gd name="connsiteX70" fmla="*/ 9480679 w 10619225"/>
              <a:gd name="connsiteY70" fmla="*/ 924966 h 1217584"/>
              <a:gd name="connsiteX71" fmla="*/ 9436171 w 10619225"/>
              <a:gd name="connsiteY71" fmla="*/ 999891 h 1217584"/>
              <a:gd name="connsiteX72" fmla="*/ 9525185 w 10619225"/>
              <a:gd name="connsiteY72" fmla="*/ 999891 h 1217584"/>
              <a:gd name="connsiteX73" fmla="*/ 10608459 w 10619225"/>
              <a:gd name="connsiteY73" fmla="*/ 924055 h 1217584"/>
              <a:gd name="connsiteX74" fmla="*/ 10609109 w 10619225"/>
              <a:gd name="connsiteY74" fmla="*/ 976615 h 1217584"/>
              <a:gd name="connsiteX75" fmla="*/ 10562613 w 10619225"/>
              <a:gd name="connsiteY75" fmla="*/ 949771 h 1217584"/>
              <a:gd name="connsiteX76" fmla="*/ 9960355 w 10619225"/>
              <a:gd name="connsiteY76" fmla="*/ 878574 h 1217584"/>
              <a:gd name="connsiteX77" fmla="*/ 9960537 w 10619225"/>
              <a:gd name="connsiteY77" fmla="*/ 890218 h 1217584"/>
              <a:gd name="connsiteX78" fmla="*/ 9950179 w 10619225"/>
              <a:gd name="connsiteY78" fmla="*/ 884239 h 1217584"/>
              <a:gd name="connsiteX79" fmla="*/ 9269235 w 10619225"/>
              <a:gd name="connsiteY79" fmla="*/ 876229 h 1217584"/>
              <a:gd name="connsiteX80" fmla="*/ 9263901 w 10619225"/>
              <a:gd name="connsiteY80" fmla="*/ 943624 h 1217584"/>
              <a:gd name="connsiteX81" fmla="*/ 9307553 w 10619225"/>
              <a:gd name="connsiteY81" fmla="*/ 931926 h 1217584"/>
              <a:gd name="connsiteX82" fmla="*/ 9777269 w 10619225"/>
              <a:gd name="connsiteY82" fmla="*/ 875468 h 1217584"/>
              <a:gd name="connsiteX83" fmla="*/ 9711873 w 10619225"/>
              <a:gd name="connsiteY83" fmla="*/ 912149 h 1217584"/>
              <a:gd name="connsiteX84" fmla="*/ 9778199 w 10619225"/>
              <a:gd name="connsiteY84" fmla="*/ 950442 h 1217584"/>
              <a:gd name="connsiteX85" fmla="*/ 10442517 w 10619225"/>
              <a:gd name="connsiteY85" fmla="*/ 869806 h 1217584"/>
              <a:gd name="connsiteX86" fmla="*/ 10443001 w 10619225"/>
              <a:gd name="connsiteY86" fmla="*/ 922270 h 1217584"/>
              <a:gd name="connsiteX87" fmla="*/ 10396837 w 10619225"/>
              <a:gd name="connsiteY87" fmla="*/ 895618 h 1217584"/>
              <a:gd name="connsiteX88" fmla="*/ 10389803 w 10619225"/>
              <a:gd name="connsiteY88" fmla="*/ 869742 h 1217584"/>
              <a:gd name="connsiteX89" fmla="*/ 10390455 w 10619225"/>
              <a:gd name="connsiteY89" fmla="*/ 922302 h 1217584"/>
              <a:gd name="connsiteX90" fmla="*/ 10343957 w 10619225"/>
              <a:gd name="connsiteY90" fmla="*/ 895458 h 1217584"/>
              <a:gd name="connsiteX91" fmla="*/ 10212419 w 10619225"/>
              <a:gd name="connsiteY91" fmla="*/ 869742 h 1217584"/>
              <a:gd name="connsiteX92" fmla="*/ 10213071 w 10619225"/>
              <a:gd name="connsiteY92" fmla="*/ 922302 h 1217584"/>
              <a:gd name="connsiteX93" fmla="*/ 10182287 w 10619225"/>
              <a:gd name="connsiteY93" fmla="*/ 904531 h 1217584"/>
              <a:gd name="connsiteX94" fmla="*/ 10177265 w 10619225"/>
              <a:gd name="connsiteY94" fmla="*/ 889461 h 1217584"/>
              <a:gd name="connsiteX95" fmla="*/ 10034393 w 10619225"/>
              <a:gd name="connsiteY95" fmla="*/ 869742 h 1217584"/>
              <a:gd name="connsiteX96" fmla="*/ 9988547 w 10619225"/>
              <a:gd name="connsiteY96" fmla="*/ 895458 h 1217584"/>
              <a:gd name="connsiteX97" fmla="*/ 10035045 w 10619225"/>
              <a:gd name="connsiteY97" fmla="*/ 922302 h 1217584"/>
              <a:gd name="connsiteX98" fmla="*/ 9660421 w 10619225"/>
              <a:gd name="connsiteY98" fmla="*/ 825464 h 1217584"/>
              <a:gd name="connsiteX99" fmla="*/ 9639975 w 10619225"/>
              <a:gd name="connsiteY99" fmla="*/ 897114 h 1217584"/>
              <a:gd name="connsiteX100" fmla="*/ 9713955 w 10619225"/>
              <a:gd name="connsiteY100" fmla="*/ 877291 h 1217584"/>
              <a:gd name="connsiteX101" fmla="*/ 10603873 w 10619225"/>
              <a:gd name="connsiteY101" fmla="*/ 824897 h 1217584"/>
              <a:gd name="connsiteX102" fmla="*/ 10604525 w 10619225"/>
              <a:gd name="connsiteY102" fmla="*/ 877457 h 1217584"/>
              <a:gd name="connsiteX103" fmla="*/ 10558027 w 10619225"/>
              <a:gd name="connsiteY103" fmla="*/ 850613 h 1217584"/>
              <a:gd name="connsiteX104" fmla="*/ 10034689 w 10619225"/>
              <a:gd name="connsiteY104" fmla="*/ 811472 h 1217584"/>
              <a:gd name="connsiteX105" fmla="*/ 10035109 w 10619225"/>
              <a:gd name="connsiteY105" fmla="*/ 837317 h 1217584"/>
              <a:gd name="connsiteX106" fmla="*/ 10012115 w 10619225"/>
              <a:gd name="connsiteY106" fmla="*/ 824041 h 1217584"/>
              <a:gd name="connsiteX107" fmla="*/ 10411187 w 10619225"/>
              <a:gd name="connsiteY107" fmla="*/ 805767 h 1217584"/>
              <a:gd name="connsiteX108" fmla="*/ 10423997 w 10619225"/>
              <a:gd name="connsiteY108" fmla="*/ 856870 h 1217584"/>
              <a:gd name="connsiteX109" fmla="*/ 10372893 w 10619225"/>
              <a:gd name="connsiteY109" fmla="*/ 844060 h 1217584"/>
              <a:gd name="connsiteX110" fmla="*/ 9960195 w 10619225"/>
              <a:gd name="connsiteY110" fmla="*/ 804244 h 1217584"/>
              <a:gd name="connsiteX111" fmla="*/ 9884231 w 10619225"/>
              <a:gd name="connsiteY111" fmla="*/ 846164 h 1217584"/>
              <a:gd name="connsiteX112" fmla="*/ 9950179 w 10619225"/>
              <a:gd name="connsiteY112" fmla="*/ 884239 h 1217584"/>
              <a:gd name="connsiteX113" fmla="*/ 9884071 w 10619225"/>
              <a:gd name="connsiteY113" fmla="*/ 921047 h 1217584"/>
              <a:gd name="connsiteX114" fmla="*/ 9961711 w 10619225"/>
              <a:gd name="connsiteY114" fmla="*/ 965872 h 1217584"/>
              <a:gd name="connsiteX115" fmla="*/ 9960537 w 10619225"/>
              <a:gd name="connsiteY115" fmla="*/ 890218 h 1217584"/>
              <a:gd name="connsiteX116" fmla="*/ 9961873 w 10619225"/>
              <a:gd name="connsiteY116" fmla="*/ 890989 h 1217584"/>
              <a:gd name="connsiteX117" fmla="*/ 9871181 w 10619225"/>
              <a:gd name="connsiteY117" fmla="*/ 804244 h 1217584"/>
              <a:gd name="connsiteX118" fmla="*/ 9795771 w 10619225"/>
              <a:gd name="connsiteY118" fmla="*/ 846482 h 1217584"/>
              <a:gd name="connsiteX119" fmla="*/ 9872305 w 10619225"/>
              <a:gd name="connsiteY119" fmla="*/ 890669 h 1217584"/>
              <a:gd name="connsiteX120" fmla="*/ 10301261 w 10619225"/>
              <a:gd name="connsiteY120" fmla="*/ 795594 h 1217584"/>
              <a:gd name="connsiteX121" fmla="*/ 10301945 w 10619225"/>
              <a:gd name="connsiteY121" fmla="*/ 848173 h 1217584"/>
              <a:gd name="connsiteX122" fmla="*/ 10255383 w 10619225"/>
              <a:gd name="connsiteY122" fmla="*/ 821290 h 1217584"/>
              <a:gd name="connsiteX123" fmla="*/ 10034431 w 10619225"/>
              <a:gd name="connsiteY123" fmla="*/ 795530 h 1217584"/>
              <a:gd name="connsiteX124" fmla="*/ 9988385 w 10619225"/>
              <a:gd name="connsiteY124" fmla="*/ 821130 h 1217584"/>
              <a:gd name="connsiteX125" fmla="*/ 10035285 w 10619225"/>
              <a:gd name="connsiteY125" fmla="*/ 848207 h 1217584"/>
              <a:gd name="connsiteX126" fmla="*/ 10035109 w 10619225"/>
              <a:gd name="connsiteY126" fmla="*/ 837317 h 1217584"/>
              <a:gd name="connsiteX127" fmla="*/ 10058945 w 10619225"/>
              <a:gd name="connsiteY127" fmla="*/ 851079 h 1217584"/>
              <a:gd name="connsiteX128" fmla="*/ 10058127 w 10619225"/>
              <a:gd name="connsiteY128" fmla="*/ 798422 h 1217584"/>
              <a:gd name="connsiteX129" fmla="*/ 10034689 w 10619225"/>
              <a:gd name="connsiteY129" fmla="*/ 811472 h 1217584"/>
              <a:gd name="connsiteX130" fmla="*/ 9724021 w 10619225"/>
              <a:gd name="connsiteY130" fmla="*/ 790130 h 1217584"/>
              <a:gd name="connsiteX131" fmla="*/ 9747061 w 10619225"/>
              <a:gd name="connsiteY131" fmla="*/ 876111 h 1217584"/>
              <a:gd name="connsiteX132" fmla="*/ 9807295 w 10619225"/>
              <a:gd name="connsiteY132" fmla="*/ 813894 h 1217584"/>
              <a:gd name="connsiteX133" fmla="*/ 10552737 w 10619225"/>
              <a:gd name="connsiteY133" fmla="*/ 768890 h 1217584"/>
              <a:gd name="connsiteX134" fmla="*/ 10553389 w 10619225"/>
              <a:gd name="connsiteY134" fmla="*/ 821450 h 1217584"/>
              <a:gd name="connsiteX135" fmla="*/ 10506891 w 10619225"/>
              <a:gd name="connsiteY135" fmla="*/ 794606 h 1217584"/>
              <a:gd name="connsiteX136" fmla="*/ 9186869 w 10619225"/>
              <a:gd name="connsiteY136" fmla="*/ 761846 h 1217584"/>
              <a:gd name="connsiteX137" fmla="*/ 9135441 w 10619225"/>
              <a:gd name="connsiteY137" fmla="*/ 805727 h 1217584"/>
              <a:gd name="connsiteX138" fmla="*/ 9174579 w 10619225"/>
              <a:gd name="connsiteY138" fmla="*/ 828325 h 1217584"/>
              <a:gd name="connsiteX139" fmla="*/ 9448969 w 10619225"/>
              <a:gd name="connsiteY139" fmla="*/ 748538 h 1217584"/>
              <a:gd name="connsiteX140" fmla="*/ 9397541 w 10619225"/>
              <a:gd name="connsiteY140" fmla="*/ 792419 h 1217584"/>
              <a:gd name="connsiteX141" fmla="*/ 9436679 w 10619225"/>
              <a:gd name="connsiteY141" fmla="*/ 815016 h 1217584"/>
              <a:gd name="connsiteX142" fmla="*/ 9283243 w 10619225"/>
              <a:gd name="connsiteY142" fmla="*/ 738972 h 1217584"/>
              <a:gd name="connsiteX143" fmla="*/ 9277907 w 10619225"/>
              <a:gd name="connsiteY143" fmla="*/ 806368 h 1217584"/>
              <a:gd name="connsiteX144" fmla="*/ 9321559 w 10619225"/>
              <a:gd name="connsiteY144" fmla="*/ 794670 h 1217584"/>
              <a:gd name="connsiteX145" fmla="*/ 10143207 w 10619225"/>
              <a:gd name="connsiteY145" fmla="*/ 724710 h 1217584"/>
              <a:gd name="connsiteX146" fmla="*/ 10144061 w 10619225"/>
              <a:gd name="connsiteY146" fmla="*/ 777387 h 1217584"/>
              <a:gd name="connsiteX147" fmla="*/ 10097161 w 10619225"/>
              <a:gd name="connsiteY147" fmla="*/ 750310 h 1217584"/>
              <a:gd name="connsiteX148" fmla="*/ 9950465 w 10619225"/>
              <a:gd name="connsiteY148" fmla="*/ 713744 h 1217584"/>
              <a:gd name="connsiteX149" fmla="*/ 9926557 w 10619225"/>
              <a:gd name="connsiteY149" fmla="*/ 797719 h 1217584"/>
              <a:gd name="connsiteX150" fmla="*/ 10013155 w 10619225"/>
              <a:gd name="connsiteY150" fmla="*/ 774514 h 1217584"/>
              <a:gd name="connsiteX151" fmla="*/ 10405307 w 10619225"/>
              <a:gd name="connsiteY151" fmla="*/ 711402 h 1217584"/>
              <a:gd name="connsiteX152" fmla="*/ 10406161 w 10619225"/>
              <a:gd name="connsiteY152" fmla="*/ 764079 h 1217584"/>
              <a:gd name="connsiteX153" fmla="*/ 10359261 w 10619225"/>
              <a:gd name="connsiteY153" fmla="*/ 737002 h 1217584"/>
              <a:gd name="connsiteX154" fmla="*/ 10270563 w 10619225"/>
              <a:gd name="connsiteY154" fmla="*/ 709286 h 1217584"/>
              <a:gd name="connsiteX155" fmla="*/ 10271213 w 10619225"/>
              <a:gd name="connsiteY155" fmla="*/ 761846 h 1217584"/>
              <a:gd name="connsiteX156" fmla="*/ 10224717 w 10619225"/>
              <a:gd name="connsiteY156" fmla="*/ 735002 h 1217584"/>
              <a:gd name="connsiteX157" fmla="*/ 9682837 w 10619225"/>
              <a:gd name="connsiteY157" fmla="*/ 708154 h 1217584"/>
              <a:gd name="connsiteX158" fmla="*/ 9668379 w 10619225"/>
              <a:gd name="connsiteY158" fmla="*/ 758815 h 1217584"/>
              <a:gd name="connsiteX159" fmla="*/ 9720689 w 10619225"/>
              <a:gd name="connsiteY159" fmla="*/ 744799 h 1217584"/>
              <a:gd name="connsiteX160" fmla="*/ 9533177 w 10619225"/>
              <a:gd name="connsiteY160" fmla="*/ 707565 h 1217584"/>
              <a:gd name="connsiteX161" fmla="*/ 9546149 w 10619225"/>
              <a:gd name="connsiteY161" fmla="*/ 758504 h 1217584"/>
              <a:gd name="connsiteX162" fmla="*/ 9584115 w 10619225"/>
              <a:gd name="connsiteY162" fmla="*/ 720538 h 1217584"/>
              <a:gd name="connsiteX163" fmla="*/ 9232107 w 10619225"/>
              <a:gd name="connsiteY163" fmla="*/ 682966 h 1217584"/>
              <a:gd name="connsiteX164" fmla="*/ 9226771 w 10619225"/>
              <a:gd name="connsiteY164" fmla="*/ 750361 h 1217584"/>
              <a:gd name="connsiteX165" fmla="*/ 9270423 w 10619225"/>
              <a:gd name="connsiteY165" fmla="*/ 738663 h 1217584"/>
              <a:gd name="connsiteX166" fmla="*/ 10055923 w 10619225"/>
              <a:gd name="connsiteY166" fmla="*/ 674021 h 1217584"/>
              <a:gd name="connsiteX167" fmla="*/ 10069973 w 10619225"/>
              <a:gd name="connsiteY167" fmla="*/ 687726 h 1217584"/>
              <a:gd name="connsiteX168" fmla="*/ 10018113 w 10619225"/>
              <a:gd name="connsiteY168" fmla="*/ 701622 h 1217584"/>
              <a:gd name="connsiteX169" fmla="*/ 10023429 w 10619225"/>
              <a:gd name="connsiteY169" fmla="*/ 682727 h 1217584"/>
              <a:gd name="connsiteX170" fmla="*/ 9849973 w 10619225"/>
              <a:gd name="connsiteY170" fmla="*/ 672976 h 1217584"/>
              <a:gd name="connsiteX171" fmla="*/ 9766701 w 10619225"/>
              <a:gd name="connsiteY171" fmla="*/ 696740 h 1217584"/>
              <a:gd name="connsiteX172" fmla="*/ 9826933 w 10619225"/>
              <a:gd name="connsiteY172" fmla="*/ 758957 h 1217584"/>
              <a:gd name="connsiteX173" fmla="*/ 9494729 w 10619225"/>
              <a:gd name="connsiteY173" fmla="*/ 670349 h 1217584"/>
              <a:gd name="connsiteX174" fmla="*/ 9489393 w 10619225"/>
              <a:gd name="connsiteY174" fmla="*/ 737744 h 1217584"/>
              <a:gd name="connsiteX175" fmla="*/ 9533045 w 10619225"/>
              <a:gd name="connsiteY175" fmla="*/ 726046 h 1217584"/>
              <a:gd name="connsiteX176" fmla="*/ 10219427 w 10619225"/>
              <a:gd name="connsiteY176" fmla="*/ 653279 h 1217584"/>
              <a:gd name="connsiteX177" fmla="*/ 10220077 w 10619225"/>
              <a:gd name="connsiteY177" fmla="*/ 705840 h 1217584"/>
              <a:gd name="connsiteX178" fmla="*/ 10173581 w 10619225"/>
              <a:gd name="connsiteY178" fmla="*/ 678995 h 1217584"/>
              <a:gd name="connsiteX179" fmla="*/ 9300681 w 10619225"/>
              <a:gd name="connsiteY179" fmla="*/ 642891 h 1217584"/>
              <a:gd name="connsiteX180" fmla="*/ 9295347 w 10619225"/>
              <a:gd name="connsiteY180" fmla="*/ 710287 h 1217584"/>
              <a:gd name="connsiteX181" fmla="*/ 9338999 w 10619225"/>
              <a:gd name="connsiteY181" fmla="*/ 698589 h 1217584"/>
              <a:gd name="connsiteX182" fmla="*/ 10482049 w 10619225"/>
              <a:gd name="connsiteY182" fmla="*/ 640660 h 1217584"/>
              <a:gd name="connsiteX183" fmla="*/ 10482699 w 10619225"/>
              <a:gd name="connsiteY183" fmla="*/ 693221 h 1217584"/>
              <a:gd name="connsiteX184" fmla="*/ 10436203 w 10619225"/>
              <a:gd name="connsiteY184" fmla="*/ 666376 h 1217584"/>
              <a:gd name="connsiteX185" fmla="*/ 9995119 w 10619225"/>
              <a:gd name="connsiteY185" fmla="*/ 613407 h 1217584"/>
              <a:gd name="connsiteX186" fmla="*/ 10057643 w 10619225"/>
              <a:gd name="connsiteY186" fmla="*/ 673558 h 1217584"/>
              <a:gd name="connsiteX187" fmla="*/ 10055923 w 10619225"/>
              <a:gd name="connsiteY187" fmla="*/ 674021 h 1217584"/>
              <a:gd name="connsiteX188" fmla="*/ 10032349 w 10619225"/>
              <a:gd name="connsiteY188" fmla="*/ 651021 h 1217584"/>
              <a:gd name="connsiteX189" fmla="*/ 10023429 w 10619225"/>
              <a:gd name="connsiteY189" fmla="*/ 682727 h 1217584"/>
              <a:gd name="connsiteX190" fmla="*/ 9994553 w 10619225"/>
              <a:gd name="connsiteY190" fmla="*/ 690464 h 1217584"/>
              <a:gd name="connsiteX191" fmla="*/ 9984683 w 10619225"/>
              <a:gd name="connsiteY191" fmla="*/ 680593 h 1217584"/>
              <a:gd name="connsiteX192" fmla="*/ 9976357 w 10619225"/>
              <a:gd name="connsiteY192" fmla="*/ 685366 h 1217584"/>
              <a:gd name="connsiteX193" fmla="*/ 9974663 w 10619225"/>
              <a:gd name="connsiteY193" fmla="*/ 684236 h 1217584"/>
              <a:gd name="connsiteX194" fmla="*/ 10288189 w 10619225"/>
              <a:gd name="connsiteY194" fmla="*/ 613154 h 1217584"/>
              <a:gd name="connsiteX195" fmla="*/ 10288673 w 10619225"/>
              <a:gd name="connsiteY195" fmla="*/ 665618 h 1217584"/>
              <a:gd name="connsiteX196" fmla="*/ 10242509 w 10619225"/>
              <a:gd name="connsiteY196" fmla="*/ 638966 h 1217584"/>
              <a:gd name="connsiteX197" fmla="*/ 9737165 w 10619225"/>
              <a:gd name="connsiteY197" fmla="*/ 610930 h 1217584"/>
              <a:gd name="connsiteX198" fmla="*/ 9722931 w 10619225"/>
              <a:gd name="connsiteY198" fmla="*/ 661531 h 1217584"/>
              <a:gd name="connsiteX199" fmla="*/ 9774789 w 10619225"/>
              <a:gd name="connsiteY199" fmla="*/ 647635 h 1217584"/>
              <a:gd name="connsiteX200" fmla="*/ 9825979 w 10619225"/>
              <a:gd name="connsiteY200" fmla="*/ 610896 h 1217584"/>
              <a:gd name="connsiteX201" fmla="*/ 9811929 w 10619225"/>
              <a:gd name="connsiteY201" fmla="*/ 661447 h 1217584"/>
              <a:gd name="connsiteX202" fmla="*/ 9863419 w 10619225"/>
              <a:gd name="connsiteY202" fmla="*/ 647651 h 1217584"/>
              <a:gd name="connsiteX203" fmla="*/ 9636317 w 10619225"/>
              <a:gd name="connsiteY203" fmla="*/ 579108 h 1217584"/>
              <a:gd name="connsiteX204" fmla="*/ 9649127 w 10619225"/>
              <a:gd name="connsiteY204" fmla="*/ 630210 h 1217584"/>
              <a:gd name="connsiteX205" fmla="*/ 9687421 w 10619225"/>
              <a:gd name="connsiteY205" fmla="*/ 591917 h 1217584"/>
              <a:gd name="connsiteX206" fmla="*/ 9212585 w 10619225"/>
              <a:gd name="connsiteY206" fmla="*/ 568459 h 1217584"/>
              <a:gd name="connsiteX207" fmla="*/ 9207249 w 10619225"/>
              <a:gd name="connsiteY207" fmla="*/ 635855 h 1217584"/>
              <a:gd name="connsiteX208" fmla="*/ 9250901 w 10619225"/>
              <a:gd name="connsiteY208" fmla="*/ 624157 h 1217584"/>
              <a:gd name="connsiteX209" fmla="*/ 9034559 w 10619225"/>
              <a:gd name="connsiteY209" fmla="*/ 568459 h 1217584"/>
              <a:gd name="connsiteX210" fmla="*/ 9029223 w 10619225"/>
              <a:gd name="connsiteY210" fmla="*/ 635855 h 1217584"/>
              <a:gd name="connsiteX211" fmla="*/ 9072875 w 10619225"/>
              <a:gd name="connsiteY211" fmla="*/ 624157 h 1217584"/>
              <a:gd name="connsiteX212" fmla="*/ 9999059 w 10619225"/>
              <a:gd name="connsiteY212" fmla="*/ 538833 h 1217584"/>
              <a:gd name="connsiteX213" fmla="*/ 10045105 w 10619225"/>
              <a:gd name="connsiteY213" fmla="*/ 564433 h 1217584"/>
              <a:gd name="connsiteX214" fmla="*/ 9998205 w 10619225"/>
              <a:gd name="connsiteY214" fmla="*/ 591510 h 1217584"/>
              <a:gd name="connsiteX215" fmla="*/ 9841043 w 10619225"/>
              <a:gd name="connsiteY215" fmla="*/ 536953 h 1217584"/>
              <a:gd name="connsiteX216" fmla="*/ 9874623 w 10619225"/>
              <a:gd name="connsiteY216" fmla="*/ 570534 h 1217584"/>
              <a:gd name="connsiteX217" fmla="*/ 9878145 w 10619225"/>
              <a:gd name="connsiteY217" fmla="*/ 581377 h 1217584"/>
              <a:gd name="connsiteX218" fmla="*/ 9872169 w 10619225"/>
              <a:gd name="connsiteY218" fmla="*/ 595720 h 1217584"/>
              <a:gd name="connsiteX219" fmla="*/ 9869691 w 10619225"/>
              <a:gd name="connsiteY219" fmla="*/ 594481 h 1217584"/>
              <a:gd name="connsiteX220" fmla="*/ 9860815 w 10619225"/>
              <a:gd name="connsiteY220" fmla="*/ 564045 h 1217584"/>
              <a:gd name="connsiteX221" fmla="*/ 9853593 w 10619225"/>
              <a:gd name="connsiteY221" fmla="*/ 581377 h 1217584"/>
              <a:gd name="connsiteX222" fmla="*/ 9843485 w 10619225"/>
              <a:gd name="connsiteY222" fmla="*/ 546717 h 1217584"/>
              <a:gd name="connsiteX223" fmla="*/ 10371615 w 10619225"/>
              <a:gd name="connsiteY223" fmla="*/ 536575 h 1217584"/>
              <a:gd name="connsiteX224" fmla="*/ 10386073 w 10619225"/>
              <a:gd name="connsiteY224" fmla="*/ 587236 h 1217584"/>
              <a:gd name="connsiteX225" fmla="*/ 10333763 w 10619225"/>
              <a:gd name="connsiteY225" fmla="*/ 573219 h 1217584"/>
              <a:gd name="connsiteX226" fmla="*/ 10194231 w 10619225"/>
              <a:gd name="connsiteY226" fmla="*/ 536575 h 1217584"/>
              <a:gd name="connsiteX227" fmla="*/ 10208689 w 10619225"/>
              <a:gd name="connsiteY227" fmla="*/ 587236 h 1217584"/>
              <a:gd name="connsiteX228" fmla="*/ 10156379 w 10619225"/>
              <a:gd name="connsiteY228" fmla="*/ 573219 h 1217584"/>
              <a:gd name="connsiteX229" fmla="*/ 10283045 w 10619225"/>
              <a:gd name="connsiteY229" fmla="*/ 536542 h 1217584"/>
              <a:gd name="connsiteX230" fmla="*/ 10297313 w 10619225"/>
              <a:gd name="connsiteY230" fmla="*/ 587154 h 1217584"/>
              <a:gd name="connsiteX231" fmla="*/ 10245381 w 10619225"/>
              <a:gd name="connsiteY231" fmla="*/ 573238 h 1217584"/>
              <a:gd name="connsiteX232" fmla="*/ 10482505 w 10619225"/>
              <a:gd name="connsiteY232" fmla="*/ 528116 h 1217584"/>
              <a:gd name="connsiteX233" fmla="*/ 10528349 w 10619225"/>
              <a:gd name="connsiteY233" fmla="*/ 553832 h 1217584"/>
              <a:gd name="connsiteX234" fmla="*/ 10481853 w 10619225"/>
              <a:gd name="connsiteY234" fmla="*/ 580676 h 1217584"/>
              <a:gd name="connsiteX235" fmla="*/ 9552891 w 10619225"/>
              <a:gd name="connsiteY235" fmla="*/ 521303 h 1217584"/>
              <a:gd name="connsiteX236" fmla="*/ 9574399 w 10619225"/>
              <a:gd name="connsiteY236" fmla="*/ 605755 h 1217584"/>
              <a:gd name="connsiteX237" fmla="*/ 9637343 w 10619225"/>
              <a:gd name="connsiteY237" fmla="*/ 542812 h 1217584"/>
              <a:gd name="connsiteX238" fmla="*/ 9452829 w 10619225"/>
              <a:gd name="connsiteY238" fmla="*/ 505640 h 1217584"/>
              <a:gd name="connsiteX239" fmla="*/ 9447495 w 10619225"/>
              <a:gd name="connsiteY239" fmla="*/ 573036 h 1217584"/>
              <a:gd name="connsiteX240" fmla="*/ 9491147 w 10619225"/>
              <a:gd name="connsiteY240" fmla="*/ 561337 h 1217584"/>
              <a:gd name="connsiteX241" fmla="*/ 10127161 w 10619225"/>
              <a:gd name="connsiteY241" fmla="*/ 479524 h 1217584"/>
              <a:gd name="connsiteX242" fmla="*/ 10173005 w 10619225"/>
              <a:gd name="connsiteY242" fmla="*/ 505240 h 1217584"/>
              <a:gd name="connsiteX243" fmla="*/ 10126507 w 10619225"/>
              <a:gd name="connsiteY243" fmla="*/ 532084 h 1217584"/>
              <a:gd name="connsiteX244" fmla="*/ 10265593 w 10619225"/>
              <a:gd name="connsiteY244" fmla="*/ 463946 h 1217584"/>
              <a:gd name="connsiteX245" fmla="*/ 10311269 w 10619225"/>
              <a:gd name="connsiteY245" fmla="*/ 489759 h 1217584"/>
              <a:gd name="connsiteX246" fmla="*/ 10265107 w 10619225"/>
              <a:gd name="connsiteY246" fmla="*/ 516410 h 1217584"/>
              <a:gd name="connsiteX247" fmla="*/ 9350725 w 10619225"/>
              <a:gd name="connsiteY247" fmla="*/ 461657 h 1217584"/>
              <a:gd name="connsiteX248" fmla="*/ 9347081 w 10619225"/>
              <a:gd name="connsiteY248" fmla="*/ 571059 h 1217584"/>
              <a:gd name="connsiteX249" fmla="*/ 9408579 w 10619225"/>
              <a:gd name="connsiteY249" fmla="*/ 554580 h 1217584"/>
              <a:gd name="connsiteX250" fmla="*/ 9754221 w 10619225"/>
              <a:gd name="connsiteY250" fmla="*/ 457152 h 1217584"/>
              <a:gd name="connsiteX251" fmla="*/ 9814359 w 10619225"/>
              <a:gd name="connsiteY251" fmla="*/ 515814 h 1217584"/>
              <a:gd name="connsiteX252" fmla="*/ 9792583 w 10619225"/>
              <a:gd name="connsiteY252" fmla="*/ 508520 h 1217584"/>
              <a:gd name="connsiteX253" fmla="*/ 9774157 w 10619225"/>
              <a:gd name="connsiteY253" fmla="*/ 494719 h 1217584"/>
              <a:gd name="connsiteX254" fmla="*/ 9756825 w 10619225"/>
              <a:gd name="connsiteY254" fmla="*/ 488942 h 1217584"/>
              <a:gd name="connsiteX255" fmla="*/ 9747813 w 10619225"/>
              <a:gd name="connsiteY255" fmla="*/ 479931 h 1217584"/>
              <a:gd name="connsiteX256" fmla="*/ 9931927 w 10619225"/>
              <a:gd name="connsiteY256" fmla="*/ 457150 h 1217584"/>
              <a:gd name="connsiteX257" fmla="*/ 9994617 w 10619225"/>
              <a:gd name="connsiteY257" fmla="*/ 517920 h 1217584"/>
              <a:gd name="connsiteX258" fmla="*/ 9908019 w 10619225"/>
              <a:gd name="connsiteY258" fmla="*/ 541126 h 1217584"/>
              <a:gd name="connsiteX259" fmla="*/ 9705725 w 10619225"/>
              <a:gd name="connsiteY259" fmla="*/ 424037 h 1217584"/>
              <a:gd name="connsiteX260" fmla="*/ 9722165 w 10619225"/>
              <a:gd name="connsiteY260" fmla="*/ 428160 h 1217584"/>
              <a:gd name="connsiteX261" fmla="*/ 9709677 w 10619225"/>
              <a:gd name="connsiteY261" fmla="*/ 440648 h 1217584"/>
              <a:gd name="connsiteX262" fmla="*/ 9708663 w 10619225"/>
              <a:gd name="connsiteY262" fmla="*/ 438588 h 1217584"/>
              <a:gd name="connsiteX263" fmla="*/ 10177085 w 10619225"/>
              <a:gd name="connsiteY263" fmla="*/ 389624 h 1217584"/>
              <a:gd name="connsiteX264" fmla="*/ 10223131 w 10619225"/>
              <a:gd name="connsiteY264" fmla="*/ 415223 h 1217584"/>
              <a:gd name="connsiteX265" fmla="*/ 10176231 w 10619225"/>
              <a:gd name="connsiteY265" fmla="*/ 442301 h 1217584"/>
              <a:gd name="connsiteX266" fmla="*/ 9999059 w 10619225"/>
              <a:gd name="connsiteY266" fmla="*/ 389624 h 1217584"/>
              <a:gd name="connsiteX267" fmla="*/ 10045105 w 10619225"/>
              <a:gd name="connsiteY267" fmla="*/ 415223 h 1217584"/>
              <a:gd name="connsiteX268" fmla="*/ 9998205 w 10619225"/>
              <a:gd name="connsiteY268" fmla="*/ 442301 h 1217584"/>
              <a:gd name="connsiteX269" fmla="*/ 10277197 w 10619225"/>
              <a:gd name="connsiteY269" fmla="*/ 386563 h 1217584"/>
              <a:gd name="connsiteX270" fmla="*/ 10304079 w 10619225"/>
              <a:gd name="connsiteY270" fmla="*/ 431756 h 1217584"/>
              <a:gd name="connsiteX271" fmla="*/ 10250313 w 10619225"/>
              <a:gd name="connsiteY271" fmla="*/ 431756 h 1217584"/>
              <a:gd name="connsiteX272" fmla="*/ 9899923 w 10619225"/>
              <a:gd name="connsiteY272" fmla="*/ 385664 h 1217584"/>
              <a:gd name="connsiteX273" fmla="*/ 9877051 w 10619225"/>
              <a:gd name="connsiteY273" fmla="*/ 471026 h 1217584"/>
              <a:gd name="connsiteX274" fmla="*/ 9816733 w 10619225"/>
              <a:gd name="connsiteY274" fmla="*/ 409119 h 1217584"/>
              <a:gd name="connsiteX275" fmla="*/ 10415777 w 10619225"/>
              <a:gd name="connsiteY275" fmla="*/ 378240 h 1217584"/>
              <a:gd name="connsiteX276" fmla="*/ 10417347 w 10619225"/>
              <a:gd name="connsiteY276" fmla="*/ 475206 h 1217584"/>
              <a:gd name="connsiteX277" fmla="*/ 10331017 w 10619225"/>
              <a:gd name="connsiteY277" fmla="*/ 425362 h 1217584"/>
              <a:gd name="connsiteX278" fmla="*/ 9259187 w 10619225"/>
              <a:gd name="connsiteY278" fmla="*/ 351964 h 1217584"/>
              <a:gd name="connsiteX279" fmla="*/ 9253853 w 10619225"/>
              <a:gd name="connsiteY279" fmla="*/ 419359 h 1217584"/>
              <a:gd name="connsiteX280" fmla="*/ 9297505 w 10619225"/>
              <a:gd name="connsiteY280" fmla="*/ 407661 h 1217584"/>
              <a:gd name="connsiteX281" fmla="*/ 10088787 w 10619225"/>
              <a:gd name="connsiteY281" fmla="*/ 345333 h 1217584"/>
              <a:gd name="connsiteX282" fmla="*/ 10173547 w 10619225"/>
              <a:gd name="connsiteY282" fmla="*/ 392457 h 1217584"/>
              <a:gd name="connsiteX283" fmla="*/ 10087217 w 10619225"/>
              <a:gd name="connsiteY283" fmla="*/ 442301 h 1217584"/>
              <a:gd name="connsiteX284" fmla="*/ 9535141 w 10619225"/>
              <a:gd name="connsiteY284" fmla="*/ 318782 h 1217584"/>
              <a:gd name="connsiteX285" fmla="*/ 9511685 w 10619225"/>
              <a:gd name="connsiteY285" fmla="*/ 401971 h 1217584"/>
              <a:gd name="connsiteX286" fmla="*/ 9597047 w 10619225"/>
              <a:gd name="connsiteY286" fmla="*/ 379097 h 1217584"/>
              <a:gd name="connsiteX287" fmla="*/ 9454659 w 10619225"/>
              <a:gd name="connsiteY287" fmla="*/ 318114 h 1217584"/>
              <a:gd name="connsiteX288" fmla="*/ 9449325 w 10619225"/>
              <a:gd name="connsiteY288" fmla="*/ 385510 h 1217584"/>
              <a:gd name="connsiteX289" fmla="*/ 9492977 w 10619225"/>
              <a:gd name="connsiteY289" fmla="*/ 373811 h 1217584"/>
              <a:gd name="connsiteX290" fmla="*/ 10297715 w 10619225"/>
              <a:gd name="connsiteY290" fmla="*/ 285849 h 1217584"/>
              <a:gd name="connsiteX291" fmla="*/ 10343761 w 10619225"/>
              <a:gd name="connsiteY291" fmla="*/ 311449 h 1217584"/>
              <a:gd name="connsiteX292" fmla="*/ 10296861 w 10619225"/>
              <a:gd name="connsiteY292" fmla="*/ 338526 h 1217584"/>
              <a:gd name="connsiteX293" fmla="*/ 9761479 w 10619225"/>
              <a:gd name="connsiteY293" fmla="*/ 276142 h 1217584"/>
              <a:gd name="connsiteX294" fmla="*/ 9824005 w 10619225"/>
              <a:gd name="connsiteY294" fmla="*/ 336293 h 1217584"/>
              <a:gd name="connsiteX295" fmla="*/ 9737407 w 10619225"/>
              <a:gd name="connsiteY295" fmla="*/ 359499 h 1217584"/>
              <a:gd name="connsiteX296" fmla="*/ 10056575 w 10619225"/>
              <a:gd name="connsiteY296" fmla="*/ 271811 h 1217584"/>
              <a:gd name="connsiteX297" fmla="*/ 10070809 w 10619225"/>
              <a:gd name="connsiteY297" fmla="*/ 322412 h 1217584"/>
              <a:gd name="connsiteX298" fmla="*/ 10018949 w 10619225"/>
              <a:gd name="connsiteY298" fmla="*/ 308516 h 1217584"/>
              <a:gd name="connsiteX299" fmla="*/ 9287987 w 10619225"/>
              <a:gd name="connsiteY299" fmla="*/ 257156 h 1217584"/>
              <a:gd name="connsiteX300" fmla="*/ 9282651 w 10619225"/>
              <a:gd name="connsiteY300" fmla="*/ 324552 h 1217584"/>
              <a:gd name="connsiteX301" fmla="*/ 9326303 w 10619225"/>
              <a:gd name="connsiteY301" fmla="*/ 312854 h 1217584"/>
              <a:gd name="connsiteX302" fmla="*/ 10390953 w 10619225"/>
              <a:gd name="connsiteY302" fmla="*/ 255066 h 1217584"/>
              <a:gd name="connsiteX303" fmla="*/ 10436797 w 10619225"/>
              <a:gd name="connsiteY303" fmla="*/ 280782 h 1217584"/>
              <a:gd name="connsiteX304" fmla="*/ 10390299 w 10619225"/>
              <a:gd name="connsiteY304" fmla="*/ 307626 h 1217584"/>
              <a:gd name="connsiteX305" fmla="*/ 10184931 w 10619225"/>
              <a:gd name="connsiteY305" fmla="*/ 231740 h 1217584"/>
              <a:gd name="connsiteX306" fmla="*/ 10230775 w 10619225"/>
              <a:gd name="connsiteY306" fmla="*/ 257457 h 1217584"/>
              <a:gd name="connsiteX307" fmla="*/ 10184277 w 10619225"/>
              <a:gd name="connsiteY307" fmla="*/ 284301 h 1217584"/>
              <a:gd name="connsiteX308" fmla="*/ 10137603 w 10619225"/>
              <a:gd name="connsiteY308" fmla="*/ 228247 h 1217584"/>
              <a:gd name="connsiteX309" fmla="*/ 10151873 w 10619225"/>
              <a:gd name="connsiteY309" fmla="*/ 278858 h 1217584"/>
              <a:gd name="connsiteX310" fmla="*/ 10099941 w 10619225"/>
              <a:gd name="connsiteY310" fmla="*/ 264942 h 1217584"/>
              <a:gd name="connsiteX311" fmla="*/ 9383517 w 10619225"/>
              <a:gd name="connsiteY311" fmla="*/ 227139 h 1217584"/>
              <a:gd name="connsiteX312" fmla="*/ 9316125 w 10619225"/>
              <a:gd name="connsiteY312" fmla="*/ 232472 h 1217584"/>
              <a:gd name="connsiteX313" fmla="*/ 9371819 w 10619225"/>
              <a:gd name="connsiteY313" fmla="*/ 270790 h 1217584"/>
              <a:gd name="connsiteX314" fmla="*/ 9885323 w 10619225"/>
              <a:gd name="connsiteY314" fmla="*/ 205269 h 1217584"/>
              <a:gd name="connsiteX315" fmla="*/ 9947395 w 10619225"/>
              <a:gd name="connsiteY315" fmla="*/ 266203 h 1217584"/>
              <a:gd name="connsiteX316" fmla="*/ 9862033 w 10619225"/>
              <a:gd name="connsiteY316" fmla="*/ 289077 h 1217584"/>
              <a:gd name="connsiteX317" fmla="*/ 10198699 w 10619225"/>
              <a:gd name="connsiteY317" fmla="*/ 150012 h 1217584"/>
              <a:gd name="connsiteX318" fmla="*/ 10213159 w 10619225"/>
              <a:gd name="connsiteY318" fmla="*/ 200673 h 1217584"/>
              <a:gd name="connsiteX319" fmla="*/ 10160849 w 10619225"/>
              <a:gd name="connsiteY319" fmla="*/ 186657 h 1217584"/>
              <a:gd name="connsiteX320" fmla="*/ 10021315 w 10619225"/>
              <a:gd name="connsiteY320" fmla="*/ 150012 h 1217584"/>
              <a:gd name="connsiteX321" fmla="*/ 10035775 w 10619225"/>
              <a:gd name="connsiteY321" fmla="*/ 200673 h 1217584"/>
              <a:gd name="connsiteX322" fmla="*/ 9983465 w 10619225"/>
              <a:gd name="connsiteY322" fmla="*/ 186657 h 1217584"/>
              <a:gd name="connsiteX323" fmla="*/ 9713227 w 10619225"/>
              <a:gd name="connsiteY323" fmla="*/ 141840 h 1217584"/>
              <a:gd name="connsiteX324" fmla="*/ 9731787 w 10619225"/>
              <a:gd name="connsiteY324" fmla="*/ 163714 h 1217584"/>
              <a:gd name="connsiteX325" fmla="*/ 9729131 w 10619225"/>
              <a:gd name="connsiteY325" fmla="*/ 178316 h 1217584"/>
              <a:gd name="connsiteX326" fmla="*/ 9741389 w 10619225"/>
              <a:gd name="connsiteY326" fmla="*/ 175031 h 1217584"/>
              <a:gd name="connsiteX327" fmla="*/ 9747417 w 10619225"/>
              <a:gd name="connsiteY327" fmla="*/ 182135 h 1217584"/>
              <a:gd name="connsiteX328" fmla="*/ 9703767 w 10619225"/>
              <a:gd name="connsiteY328" fmla="*/ 193831 h 1217584"/>
              <a:gd name="connsiteX329" fmla="*/ 9738591 w 10619225"/>
              <a:gd name="connsiteY329" fmla="*/ 126325 h 1217584"/>
              <a:gd name="connsiteX330" fmla="*/ 9772783 w 10619225"/>
              <a:gd name="connsiteY330" fmla="*/ 166619 h 1217584"/>
              <a:gd name="connsiteX331" fmla="*/ 9741389 w 10619225"/>
              <a:gd name="connsiteY331" fmla="*/ 175031 h 1217584"/>
              <a:gd name="connsiteX332" fmla="*/ 9731787 w 10619225"/>
              <a:gd name="connsiteY332" fmla="*/ 163714 h 1217584"/>
              <a:gd name="connsiteX333" fmla="*/ 9590975 w 10619225"/>
              <a:gd name="connsiteY333" fmla="*/ 115201 h 1217584"/>
              <a:gd name="connsiteX334" fmla="*/ 9592101 w 10619225"/>
              <a:gd name="connsiteY334" fmla="*/ 201626 h 1217584"/>
              <a:gd name="connsiteX335" fmla="*/ 9515567 w 10619225"/>
              <a:gd name="connsiteY335" fmla="*/ 157440 h 1217584"/>
              <a:gd name="connsiteX336" fmla="*/ 9954247 w 10619225"/>
              <a:gd name="connsiteY336" fmla="*/ 92961 h 1217584"/>
              <a:gd name="connsiteX337" fmla="*/ 10000091 w 10619225"/>
              <a:gd name="connsiteY337" fmla="*/ 118677 h 1217584"/>
              <a:gd name="connsiteX338" fmla="*/ 9953593 w 10619225"/>
              <a:gd name="connsiteY338" fmla="*/ 145521 h 1217584"/>
              <a:gd name="connsiteX339" fmla="*/ 10092679 w 10619225"/>
              <a:gd name="connsiteY339" fmla="*/ 77384 h 1217584"/>
              <a:gd name="connsiteX340" fmla="*/ 10138355 w 10619225"/>
              <a:gd name="connsiteY340" fmla="*/ 103196 h 1217584"/>
              <a:gd name="connsiteX341" fmla="*/ 10092193 w 10619225"/>
              <a:gd name="connsiteY341" fmla="*/ 129847 h 1217584"/>
              <a:gd name="connsiteX342" fmla="*/ 9713753 w 10619225"/>
              <a:gd name="connsiteY342" fmla="*/ 67425 h 1217584"/>
              <a:gd name="connsiteX343" fmla="*/ 9747945 w 10619225"/>
              <a:gd name="connsiteY343" fmla="*/ 107720 h 1217584"/>
              <a:gd name="connsiteX344" fmla="*/ 9704293 w 10619225"/>
              <a:gd name="connsiteY344" fmla="*/ 119416 h 1217584"/>
              <a:gd name="connsiteX345" fmla="*/ 9802513 w 10619225"/>
              <a:gd name="connsiteY345" fmla="*/ 67407 h 1217584"/>
              <a:gd name="connsiteX346" fmla="*/ 9836705 w 10619225"/>
              <a:gd name="connsiteY346" fmla="*/ 107701 h 1217584"/>
              <a:gd name="connsiteX347" fmla="*/ 9793053 w 10619225"/>
              <a:gd name="connsiteY347" fmla="*/ 119398 h 1217584"/>
              <a:gd name="connsiteX348" fmla="*/ 9332817 w 10619225"/>
              <a:gd name="connsiteY348" fmla="*/ 65285 h 1217584"/>
              <a:gd name="connsiteX349" fmla="*/ 9323357 w 10619225"/>
              <a:gd name="connsiteY349" fmla="*/ 117276 h 1217584"/>
              <a:gd name="connsiteX350" fmla="*/ 9367009 w 10619225"/>
              <a:gd name="connsiteY350" fmla="*/ 105580 h 1217584"/>
              <a:gd name="connsiteX351" fmla="*/ 9243805 w 10619225"/>
              <a:gd name="connsiteY351" fmla="*/ 65285 h 1217584"/>
              <a:gd name="connsiteX352" fmla="*/ 9234345 w 10619225"/>
              <a:gd name="connsiteY352" fmla="*/ 117276 h 1217584"/>
              <a:gd name="connsiteX353" fmla="*/ 9277997 w 10619225"/>
              <a:gd name="connsiteY353" fmla="*/ 105580 h 1217584"/>
              <a:gd name="connsiteX354" fmla="*/ 0 w 10619225"/>
              <a:gd name="connsiteY354" fmla="*/ 49877 h 1217584"/>
              <a:gd name="connsiteX355" fmla="*/ 9353967 w 10619225"/>
              <a:gd name="connsiteY355" fmla="*/ 49877 h 1217584"/>
              <a:gd name="connsiteX356" fmla="*/ 9359007 w 10619225"/>
              <a:gd name="connsiteY356" fmla="*/ 54917 h 1217584"/>
              <a:gd name="connsiteX357" fmla="*/ 9362507 w 10619225"/>
              <a:gd name="connsiteY357" fmla="*/ 76797 h 1217584"/>
              <a:gd name="connsiteX358" fmla="*/ 9387087 w 10619225"/>
              <a:gd name="connsiteY358" fmla="*/ 107648 h 1217584"/>
              <a:gd name="connsiteX359" fmla="*/ 9410953 w 10619225"/>
              <a:gd name="connsiteY359" fmla="*/ 109792 h 1217584"/>
              <a:gd name="connsiteX360" fmla="*/ 9414451 w 10619225"/>
              <a:gd name="connsiteY360" fmla="*/ 110360 h 1217584"/>
              <a:gd name="connsiteX361" fmla="*/ 9451209 w 10619225"/>
              <a:gd name="connsiteY361" fmla="*/ 147119 h 1217584"/>
              <a:gd name="connsiteX362" fmla="*/ 9455167 w 10619225"/>
              <a:gd name="connsiteY362" fmla="*/ 154570 h 1217584"/>
              <a:gd name="connsiteX363" fmla="*/ 9467967 w 10619225"/>
              <a:gd name="connsiteY363" fmla="*/ 176975 h 1217584"/>
              <a:gd name="connsiteX364" fmla="*/ 9485299 w 10619225"/>
              <a:gd name="connsiteY364" fmla="*/ 188529 h 1217584"/>
              <a:gd name="connsiteX365" fmla="*/ 9496853 w 10619225"/>
              <a:gd name="connsiteY365" fmla="*/ 205861 h 1217584"/>
              <a:gd name="connsiteX366" fmla="*/ 9479521 w 10619225"/>
              <a:gd name="connsiteY366" fmla="*/ 194306 h 1217584"/>
              <a:gd name="connsiteX367" fmla="*/ 9496853 w 10619225"/>
              <a:gd name="connsiteY367" fmla="*/ 228969 h 1217584"/>
              <a:gd name="connsiteX368" fmla="*/ 9519961 w 10619225"/>
              <a:gd name="connsiteY368" fmla="*/ 246301 h 1217584"/>
              <a:gd name="connsiteX369" fmla="*/ 9548847 w 10619225"/>
              <a:gd name="connsiteY369" fmla="*/ 275186 h 1217584"/>
              <a:gd name="connsiteX370" fmla="*/ 9554625 w 10619225"/>
              <a:gd name="connsiteY370" fmla="*/ 292518 h 1217584"/>
              <a:gd name="connsiteX371" fmla="*/ 9571955 w 10619225"/>
              <a:gd name="connsiteY371" fmla="*/ 280964 h 1217584"/>
              <a:gd name="connsiteX372" fmla="*/ 9577195 w 10619225"/>
              <a:gd name="connsiteY372" fmla="*/ 273105 h 1217584"/>
              <a:gd name="connsiteX373" fmla="*/ 9586667 w 10619225"/>
              <a:gd name="connsiteY373" fmla="*/ 282578 h 1217584"/>
              <a:gd name="connsiteX374" fmla="*/ 9589287 w 10619225"/>
              <a:gd name="connsiteY374" fmla="*/ 298295 h 1217584"/>
              <a:gd name="connsiteX375" fmla="*/ 9606619 w 10619225"/>
              <a:gd name="connsiteY375" fmla="*/ 309850 h 1217584"/>
              <a:gd name="connsiteX376" fmla="*/ 9618173 w 10619225"/>
              <a:gd name="connsiteY376" fmla="*/ 344512 h 1217584"/>
              <a:gd name="connsiteX377" fmla="*/ 9623951 w 10619225"/>
              <a:gd name="connsiteY377" fmla="*/ 361844 h 1217584"/>
              <a:gd name="connsiteX378" fmla="*/ 9635505 w 10619225"/>
              <a:gd name="connsiteY378" fmla="*/ 379176 h 1217584"/>
              <a:gd name="connsiteX379" fmla="*/ 9652837 w 10619225"/>
              <a:gd name="connsiteY379" fmla="*/ 384953 h 1217584"/>
              <a:gd name="connsiteX380" fmla="*/ 9693277 w 10619225"/>
              <a:gd name="connsiteY380" fmla="*/ 402284 h 1217584"/>
              <a:gd name="connsiteX381" fmla="*/ 9704831 w 10619225"/>
              <a:gd name="connsiteY381" fmla="*/ 419616 h 1217584"/>
              <a:gd name="connsiteX382" fmla="*/ 9705725 w 10619225"/>
              <a:gd name="connsiteY382" fmla="*/ 424037 h 1217584"/>
              <a:gd name="connsiteX383" fmla="*/ 9654915 w 10619225"/>
              <a:gd name="connsiteY383" fmla="*/ 411300 h 1217584"/>
              <a:gd name="connsiteX384" fmla="*/ 9671773 w 10619225"/>
              <a:gd name="connsiteY384" fmla="*/ 478554 h 1217584"/>
              <a:gd name="connsiteX385" fmla="*/ 9709677 w 10619225"/>
              <a:gd name="connsiteY385" fmla="*/ 440648 h 1217584"/>
              <a:gd name="connsiteX386" fmla="*/ 9716385 w 10619225"/>
              <a:gd name="connsiteY386" fmla="*/ 454279 h 1217584"/>
              <a:gd name="connsiteX387" fmla="*/ 9733717 w 10619225"/>
              <a:gd name="connsiteY387" fmla="*/ 465833 h 1217584"/>
              <a:gd name="connsiteX388" fmla="*/ 9747813 w 10619225"/>
              <a:gd name="connsiteY388" fmla="*/ 479931 h 1217584"/>
              <a:gd name="connsiteX389" fmla="*/ 9730623 w 10619225"/>
              <a:gd name="connsiteY389" fmla="*/ 541042 h 1217584"/>
              <a:gd name="connsiteX390" fmla="*/ 9816603 w 10619225"/>
              <a:gd name="connsiteY390" fmla="*/ 518004 h 1217584"/>
              <a:gd name="connsiteX391" fmla="*/ 9814359 w 10619225"/>
              <a:gd name="connsiteY391" fmla="*/ 515814 h 1217584"/>
              <a:gd name="connsiteX392" fmla="*/ 9820375 w 10619225"/>
              <a:gd name="connsiteY392" fmla="*/ 517828 h 1217584"/>
              <a:gd name="connsiteX393" fmla="*/ 9826151 w 10619225"/>
              <a:gd name="connsiteY393" fmla="*/ 535159 h 1217584"/>
              <a:gd name="connsiteX394" fmla="*/ 9843483 w 10619225"/>
              <a:gd name="connsiteY394" fmla="*/ 546713 h 1217584"/>
              <a:gd name="connsiteX395" fmla="*/ 9843485 w 10619225"/>
              <a:gd name="connsiteY395" fmla="*/ 546717 h 1217584"/>
              <a:gd name="connsiteX396" fmla="*/ 9849259 w 10619225"/>
              <a:gd name="connsiteY396" fmla="*/ 569822 h 1217584"/>
              <a:gd name="connsiteX397" fmla="*/ 9855037 w 10619225"/>
              <a:gd name="connsiteY397" fmla="*/ 587154 h 1217584"/>
              <a:gd name="connsiteX398" fmla="*/ 9869691 w 10619225"/>
              <a:gd name="connsiteY398" fmla="*/ 594481 h 1217584"/>
              <a:gd name="connsiteX399" fmla="*/ 9870923 w 10619225"/>
              <a:gd name="connsiteY399" fmla="*/ 598708 h 1217584"/>
              <a:gd name="connsiteX400" fmla="*/ 9872169 w 10619225"/>
              <a:gd name="connsiteY400" fmla="*/ 595720 h 1217584"/>
              <a:gd name="connsiteX401" fmla="*/ 9889701 w 10619225"/>
              <a:gd name="connsiteY401" fmla="*/ 604485 h 1217584"/>
              <a:gd name="connsiteX402" fmla="*/ 9898203 w 10619225"/>
              <a:gd name="connsiteY402" fmla="*/ 596099 h 1217584"/>
              <a:gd name="connsiteX403" fmla="*/ 9899665 w 10619225"/>
              <a:gd name="connsiteY403" fmla="*/ 595575 h 1217584"/>
              <a:gd name="connsiteX404" fmla="*/ 9949589 w 10619225"/>
              <a:gd name="connsiteY404" fmla="*/ 645500 h 1217584"/>
              <a:gd name="connsiteX405" fmla="*/ 9953249 w 10619225"/>
              <a:gd name="connsiteY405" fmla="*/ 656480 h 1217584"/>
              <a:gd name="connsiteX406" fmla="*/ 9959027 w 10619225"/>
              <a:gd name="connsiteY406" fmla="*/ 673811 h 1217584"/>
              <a:gd name="connsiteX407" fmla="*/ 9974663 w 10619225"/>
              <a:gd name="connsiteY407" fmla="*/ 684236 h 1217584"/>
              <a:gd name="connsiteX408" fmla="*/ 9971047 w 10619225"/>
              <a:gd name="connsiteY408" fmla="*/ 696763 h 1217584"/>
              <a:gd name="connsiteX409" fmla="*/ 9994553 w 10619225"/>
              <a:gd name="connsiteY409" fmla="*/ 690464 h 1217584"/>
              <a:gd name="connsiteX410" fmla="*/ 9996207 w 10619225"/>
              <a:gd name="connsiteY410" fmla="*/ 692118 h 1217584"/>
              <a:gd name="connsiteX411" fmla="*/ 9999817 w 10619225"/>
              <a:gd name="connsiteY411" fmla="*/ 710081 h 1217584"/>
              <a:gd name="connsiteX412" fmla="*/ 9999795 w 10619225"/>
              <a:gd name="connsiteY412" fmla="*/ 713720 h 1217584"/>
              <a:gd name="connsiteX413" fmla="*/ 10004207 w 10619225"/>
              <a:gd name="connsiteY413" fmla="*/ 700117 h 1217584"/>
              <a:gd name="connsiteX414" fmla="*/ 10007359 w 10619225"/>
              <a:gd name="connsiteY414" fmla="*/ 703272 h 1217584"/>
              <a:gd name="connsiteX415" fmla="*/ 10011021 w 10619225"/>
              <a:gd name="connsiteY415" fmla="*/ 714251 h 1217584"/>
              <a:gd name="connsiteX416" fmla="*/ 10016797 w 10619225"/>
              <a:gd name="connsiteY416" fmla="*/ 754692 h 1217584"/>
              <a:gd name="connsiteX417" fmla="*/ 10034129 w 10619225"/>
              <a:gd name="connsiteY417" fmla="*/ 772023 h 1217584"/>
              <a:gd name="connsiteX418" fmla="*/ 10039907 w 10619225"/>
              <a:gd name="connsiteY418" fmla="*/ 789355 h 1217584"/>
              <a:gd name="connsiteX419" fmla="*/ 10074569 w 10619225"/>
              <a:gd name="connsiteY419" fmla="*/ 789355 h 1217584"/>
              <a:gd name="connsiteX420" fmla="*/ 10080347 w 10619225"/>
              <a:gd name="connsiteY420" fmla="*/ 806686 h 1217584"/>
              <a:gd name="connsiteX421" fmla="*/ 10097679 w 10619225"/>
              <a:gd name="connsiteY421" fmla="*/ 812463 h 1217584"/>
              <a:gd name="connsiteX422" fmla="*/ 10115009 w 10619225"/>
              <a:gd name="connsiteY422" fmla="*/ 824018 h 1217584"/>
              <a:gd name="connsiteX423" fmla="*/ 10120787 w 10619225"/>
              <a:gd name="connsiteY423" fmla="*/ 847126 h 1217584"/>
              <a:gd name="connsiteX424" fmla="*/ 10138119 w 10619225"/>
              <a:gd name="connsiteY424" fmla="*/ 835572 h 1217584"/>
              <a:gd name="connsiteX425" fmla="*/ 10149673 w 10619225"/>
              <a:gd name="connsiteY425" fmla="*/ 870235 h 1217584"/>
              <a:gd name="connsiteX426" fmla="*/ 10155451 w 10619225"/>
              <a:gd name="connsiteY426" fmla="*/ 887567 h 1217584"/>
              <a:gd name="connsiteX427" fmla="*/ 10172781 w 10619225"/>
              <a:gd name="connsiteY427" fmla="*/ 876012 h 1217584"/>
              <a:gd name="connsiteX428" fmla="*/ 10177265 w 10619225"/>
              <a:gd name="connsiteY428" fmla="*/ 889461 h 1217584"/>
              <a:gd name="connsiteX429" fmla="*/ 10166573 w 10619225"/>
              <a:gd name="connsiteY429" fmla="*/ 895458 h 1217584"/>
              <a:gd name="connsiteX430" fmla="*/ 10182287 w 10619225"/>
              <a:gd name="connsiteY430" fmla="*/ 904531 h 1217584"/>
              <a:gd name="connsiteX431" fmla="*/ 10184335 w 10619225"/>
              <a:gd name="connsiteY431" fmla="*/ 910675 h 1217584"/>
              <a:gd name="connsiteX432" fmla="*/ 10190113 w 10619225"/>
              <a:gd name="connsiteY432" fmla="*/ 928007 h 1217584"/>
              <a:gd name="connsiteX433" fmla="*/ 10195891 w 10619225"/>
              <a:gd name="connsiteY433" fmla="*/ 945338 h 1217584"/>
              <a:gd name="connsiteX434" fmla="*/ 10213221 w 10619225"/>
              <a:gd name="connsiteY434" fmla="*/ 956893 h 1217584"/>
              <a:gd name="connsiteX435" fmla="*/ 10224777 w 10619225"/>
              <a:gd name="connsiteY435" fmla="*/ 974224 h 1217584"/>
              <a:gd name="connsiteX436" fmla="*/ 10238249 w 10619225"/>
              <a:gd name="connsiteY436" fmla="*/ 978715 h 1217584"/>
              <a:gd name="connsiteX437" fmla="*/ 10197507 w 10619225"/>
              <a:gd name="connsiteY437" fmla="*/ 1001567 h 1217584"/>
              <a:gd name="connsiteX438" fmla="*/ 10244005 w 10619225"/>
              <a:gd name="connsiteY438" fmla="*/ 1028411 h 1217584"/>
              <a:gd name="connsiteX439" fmla="*/ 10243415 w 10619225"/>
              <a:gd name="connsiteY439" fmla="*/ 980889 h 1217584"/>
              <a:gd name="connsiteX440" fmla="*/ 10259253 w 10619225"/>
              <a:gd name="connsiteY440" fmla="*/ 991639 h 1217584"/>
              <a:gd name="connsiteX441" fmla="*/ 10282547 w 10619225"/>
              <a:gd name="connsiteY441" fmla="*/ 997333 h 1217584"/>
              <a:gd name="connsiteX442" fmla="*/ 10289625 w 10619225"/>
              <a:gd name="connsiteY442" fmla="*/ 990217 h 1217584"/>
              <a:gd name="connsiteX443" fmla="*/ 10300703 w 10619225"/>
              <a:gd name="connsiteY443" fmla="*/ 996614 h 1217584"/>
              <a:gd name="connsiteX444" fmla="*/ 10306843 w 10619225"/>
              <a:gd name="connsiteY444" fmla="*/ 1002753 h 1217584"/>
              <a:gd name="connsiteX445" fmla="*/ 10311433 w 10619225"/>
              <a:gd name="connsiteY445" fmla="*/ 1020442 h 1217584"/>
              <a:gd name="connsiteX446" fmla="*/ 10322989 w 10619225"/>
              <a:gd name="connsiteY446" fmla="*/ 1037773 h 1217584"/>
              <a:gd name="connsiteX447" fmla="*/ 10328765 w 10619225"/>
              <a:gd name="connsiteY447" fmla="*/ 1060882 h 1217584"/>
              <a:gd name="connsiteX448" fmla="*/ 10346097 w 10619225"/>
              <a:gd name="connsiteY448" fmla="*/ 1066659 h 1217584"/>
              <a:gd name="connsiteX449" fmla="*/ 10351873 w 10619225"/>
              <a:gd name="connsiteY449" fmla="*/ 1083991 h 1217584"/>
              <a:gd name="connsiteX450" fmla="*/ 10369205 w 10619225"/>
              <a:gd name="connsiteY450" fmla="*/ 1072436 h 1217584"/>
              <a:gd name="connsiteX451" fmla="*/ 10380759 w 10619225"/>
              <a:gd name="connsiteY451" fmla="*/ 1107099 h 1217584"/>
              <a:gd name="connsiteX452" fmla="*/ 10398091 w 10619225"/>
              <a:gd name="connsiteY452" fmla="*/ 1101322 h 1217584"/>
              <a:gd name="connsiteX453" fmla="*/ 10403869 w 10619225"/>
              <a:gd name="connsiteY453" fmla="*/ 1118654 h 1217584"/>
              <a:gd name="connsiteX454" fmla="*/ 10418025 w 10619225"/>
              <a:gd name="connsiteY454" fmla="*/ 1113935 h 1217584"/>
              <a:gd name="connsiteX455" fmla="*/ 10422249 w 10619225"/>
              <a:gd name="connsiteY455" fmla="*/ 1118160 h 1217584"/>
              <a:gd name="connsiteX456" fmla="*/ 10426215 w 10619225"/>
              <a:gd name="connsiteY456" fmla="*/ 1138125 h 1217584"/>
              <a:gd name="connsiteX457" fmla="*/ 10432755 w 10619225"/>
              <a:gd name="connsiteY457" fmla="*/ 1164871 h 1217584"/>
              <a:gd name="connsiteX458" fmla="*/ 10444309 w 10619225"/>
              <a:gd name="connsiteY458" fmla="*/ 1182202 h 1217584"/>
              <a:gd name="connsiteX459" fmla="*/ 10467417 w 10619225"/>
              <a:gd name="connsiteY459" fmla="*/ 1193757 h 1217584"/>
              <a:gd name="connsiteX460" fmla="*/ 10502081 w 10619225"/>
              <a:gd name="connsiteY460" fmla="*/ 1205311 h 1217584"/>
              <a:gd name="connsiteX461" fmla="*/ 10507571 w 10619225"/>
              <a:gd name="connsiteY461" fmla="*/ 1203481 h 1217584"/>
              <a:gd name="connsiteX462" fmla="*/ 10515177 w 10619225"/>
              <a:gd name="connsiteY462" fmla="*/ 1211088 h 1217584"/>
              <a:gd name="connsiteX463" fmla="*/ 10377263 w 10619225"/>
              <a:gd name="connsiteY463" fmla="*/ 1211088 h 1217584"/>
              <a:gd name="connsiteX464" fmla="*/ 10376205 w 10619225"/>
              <a:gd name="connsiteY464" fmla="*/ 1126026 h 1217584"/>
              <a:gd name="connsiteX465" fmla="*/ 10300199 w 10619225"/>
              <a:gd name="connsiteY465" fmla="*/ 1168661 h 1217584"/>
              <a:gd name="connsiteX466" fmla="*/ 10373687 w 10619225"/>
              <a:gd name="connsiteY466" fmla="*/ 1211088 h 1217584"/>
              <a:gd name="connsiteX467" fmla="*/ 10150205 w 10619225"/>
              <a:gd name="connsiteY467" fmla="*/ 1211088 h 1217584"/>
              <a:gd name="connsiteX468" fmla="*/ 10211943 w 10619225"/>
              <a:gd name="connsiteY468" fmla="*/ 1194546 h 1217584"/>
              <a:gd name="connsiteX469" fmla="*/ 10149725 w 10619225"/>
              <a:gd name="connsiteY469" fmla="*/ 1134313 h 1217584"/>
              <a:gd name="connsiteX470" fmla="*/ 10127817 w 10619225"/>
              <a:gd name="connsiteY470" fmla="*/ 1211088 h 1217584"/>
              <a:gd name="connsiteX471" fmla="*/ 0 w 10619225"/>
              <a:gd name="connsiteY471" fmla="*/ 1211088 h 1217584"/>
              <a:gd name="connsiteX472" fmla="*/ 9566555 w 10619225"/>
              <a:gd name="connsiteY472" fmla="*/ 24727 h 1217584"/>
              <a:gd name="connsiteX473" fmla="*/ 9600747 w 10619225"/>
              <a:gd name="connsiteY473" fmla="*/ 65021 h 1217584"/>
              <a:gd name="connsiteX474" fmla="*/ 9557095 w 10619225"/>
              <a:gd name="connsiteY474" fmla="*/ 76718 h 1217584"/>
              <a:gd name="connsiteX475" fmla="*/ 10004171 w 10619225"/>
              <a:gd name="connsiteY475" fmla="*/ 3061 h 1217584"/>
              <a:gd name="connsiteX476" fmla="*/ 10050217 w 10619225"/>
              <a:gd name="connsiteY476" fmla="*/ 28661 h 1217584"/>
              <a:gd name="connsiteX477" fmla="*/ 10003317 w 10619225"/>
              <a:gd name="connsiteY477" fmla="*/ 55738 h 1217584"/>
              <a:gd name="connsiteX478" fmla="*/ 10104281 w 10619225"/>
              <a:gd name="connsiteY478" fmla="*/ 0 h 1217584"/>
              <a:gd name="connsiteX479" fmla="*/ 10131165 w 10619225"/>
              <a:gd name="connsiteY479" fmla="*/ 45193 h 1217584"/>
              <a:gd name="connsiteX480" fmla="*/ 10077399 w 10619225"/>
              <a:gd name="connsiteY480" fmla="*/ 45193 h 121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</a:cxnLst>
            <a:rect l="l" t="t" r="r" b="b"/>
            <a:pathLst>
              <a:path w="10619225" h="1217584">
                <a:moveTo>
                  <a:pt x="10373687" y="1211088"/>
                </a:moveTo>
                <a:lnTo>
                  <a:pt x="10377263" y="1211088"/>
                </a:lnTo>
                <a:lnTo>
                  <a:pt x="10377287" y="1213168"/>
                </a:lnTo>
                <a:close/>
                <a:moveTo>
                  <a:pt x="10127817" y="1211088"/>
                </a:moveTo>
                <a:lnTo>
                  <a:pt x="10150205" y="1211088"/>
                </a:lnTo>
                <a:lnTo>
                  <a:pt x="10125961" y="1217584"/>
                </a:lnTo>
                <a:close/>
                <a:moveTo>
                  <a:pt x="10017039" y="1129542"/>
                </a:moveTo>
                <a:lnTo>
                  <a:pt x="9924197" y="1135113"/>
                </a:lnTo>
                <a:lnTo>
                  <a:pt x="9965791" y="1207158"/>
                </a:lnTo>
                <a:close/>
                <a:moveTo>
                  <a:pt x="9734517" y="1117793"/>
                </a:moveTo>
                <a:lnTo>
                  <a:pt x="9658787" y="1160588"/>
                </a:lnTo>
                <a:lnTo>
                  <a:pt x="9735321" y="1204774"/>
                </a:lnTo>
                <a:close/>
                <a:moveTo>
                  <a:pt x="9521545" y="1103773"/>
                </a:moveTo>
                <a:lnTo>
                  <a:pt x="9477037" y="1178057"/>
                </a:lnTo>
                <a:lnTo>
                  <a:pt x="9566051" y="1178057"/>
                </a:lnTo>
                <a:close/>
                <a:moveTo>
                  <a:pt x="10618371" y="1082871"/>
                </a:moveTo>
                <a:lnTo>
                  <a:pt x="10619225" y="1135548"/>
                </a:lnTo>
                <a:lnTo>
                  <a:pt x="10572325" y="1108471"/>
                </a:lnTo>
                <a:close/>
                <a:moveTo>
                  <a:pt x="10124105" y="1060329"/>
                </a:moveTo>
                <a:lnTo>
                  <a:pt x="10124167" y="1064248"/>
                </a:lnTo>
                <a:lnTo>
                  <a:pt x="10120695" y="1062243"/>
                </a:lnTo>
                <a:close/>
                <a:moveTo>
                  <a:pt x="10166647" y="1045131"/>
                </a:moveTo>
                <a:lnTo>
                  <a:pt x="10166649" y="1045401"/>
                </a:lnTo>
                <a:lnTo>
                  <a:pt x="10166411" y="1045262"/>
                </a:lnTo>
                <a:close/>
                <a:moveTo>
                  <a:pt x="9960195" y="1028379"/>
                </a:moveTo>
                <a:lnTo>
                  <a:pt x="9884231" y="1070298"/>
                </a:lnTo>
                <a:lnTo>
                  <a:pt x="9961873" y="1115124"/>
                </a:lnTo>
                <a:close/>
                <a:moveTo>
                  <a:pt x="9871181" y="1028379"/>
                </a:moveTo>
                <a:lnTo>
                  <a:pt x="9795771" y="1070617"/>
                </a:lnTo>
                <a:lnTo>
                  <a:pt x="9872305" y="1114803"/>
                </a:lnTo>
                <a:close/>
                <a:moveTo>
                  <a:pt x="9782489" y="1028379"/>
                </a:moveTo>
                <a:lnTo>
                  <a:pt x="9706803" y="1070456"/>
                </a:lnTo>
                <a:lnTo>
                  <a:pt x="9783891" y="1114963"/>
                </a:lnTo>
                <a:close/>
                <a:moveTo>
                  <a:pt x="10123445" y="1019663"/>
                </a:moveTo>
                <a:lnTo>
                  <a:pt x="10077399" y="1045262"/>
                </a:lnTo>
                <a:lnTo>
                  <a:pt x="10124299" y="1072340"/>
                </a:lnTo>
                <a:lnTo>
                  <a:pt x="10124167" y="1064248"/>
                </a:lnTo>
                <a:lnTo>
                  <a:pt x="10167191" y="1089087"/>
                </a:lnTo>
                <a:lnTo>
                  <a:pt x="10166649" y="1045401"/>
                </a:lnTo>
                <a:lnTo>
                  <a:pt x="10213311" y="1072340"/>
                </a:lnTo>
                <a:lnTo>
                  <a:pt x="10212457" y="1019663"/>
                </a:lnTo>
                <a:lnTo>
                  <a:pt x="10166647" y="1045131"/>
                </a:lnTo>
                <a:lnTo>
                  <a:pt x="10166541" y="1036527"/>
                </a:lnTo>
                <a:lnTo>
                  <a:pt x="10124105" y="1060329"/>
                </a:lnTo>
                <a:close/>
                <a:moveTo>
                  <a:pt x="10034431" y="1019663"/>
                </a:moveTo>
                <a:lnTo>
                  <a:pt x="9988385" y="1045262"/>
                </a:lnTo>
                <a:lnTo>
                  <a:pt x="10035285" y="1072340"/>
                </a:lnTo>
                <a:close/>
                <a:moveTo>
                  <a:pt x="10422907" y="1016655"/>
                </a:moveTo>
                <a:lnTo>
                  <a:pt x="10423761" y="1069332"/>
                </a:lnTo>
                <a:lnTo>
                  <a:pt x="10376861" y="1042255"/>
                </a:lnTo>
                <a:close/>
                <a:moveTo>
                  <a:pt x="10243355" y="975851"/>
                </a:moveTo>
                <a:lnTo>
                  <a:pt x="10243415" y="980889"/>
                </a:lnTo>
                <a:lnTo>
                  <a:pt x="10242107" y="980001"/>
                </a:lnTo>
                <a:lnTo>
                  <a:pt x="10238249" y="978715"/>
                </a:lnTo>
                <a:close/>
                <a:moveTo>
                  <a:pt x="10301223" y="944729"/>
                </a:moveTo>
                <a:lnTo>
                  <a:pt x="10301707" y="997193"/>
                </a:lnTo>
                <a:lnTo>
                  <a:pt x="10300703" y="996614"/>
                </a:lnTo>
                <a:lnTo>
                  <a:pt x="10292279" y="988189"/>
                </a:lnTo>
                <a:lnTo>
                  <a:pt x="10291347" y="988484"/>
                </a:lnTo>
                <a:lnTo>
                  <a:pt x="10289625" y="990217"/>
                </a:lnTo>
                <a:lnTo>
                  <a:pt x="10255543" y="970541"/>
                </a:lnTo>
                <a:close/>
                <a:moveTo>
                  <a:pt x="10123407" y="944665"/>
                </a:moveTo>
                <a:lnTo>
                  <a:pt x="10077561" y="970381"/>
                </a:lnTo>
                <a:lnTo>
                  <a:pt x="10124059" y="997226"/>
                </a:lnTo>
                <a:close/>
                <a:moveTo>
                  <a:pt x="9632497" y="943470"/>
                </a:moveTo>
                <a:lnTo>
                  <a:pt x="9587989" y="1018395"/>
                </a:lnTo>
                <a:lnTo>
                  <a:pt x="9677003" y="1018395"/>
                </a:lnTo>
                <a:close/>
                <a:moveTo>
                  <a:pt x="9726455" y="941434"/>
                </a:moveTo>
                <a:lnTo>
                  <a:pt x="9726455" y="1030447"/>
                </a:lnTo>
                <a:lnTo>
                  <a:pt x="9801381" y="985940"/>
                </a:lnTo>
                <a:close/>
                <a:moveTo>
                  <a:pt x="9480679" y="924966"/>
                </a:moveTo>
                <a:lnTo>
                  <a:pt x="9436171" y="999891"/>
                </a:lnTo>
                <a:lnTo>
                  <a:pt x="9525185" y="999891"/>
                </a:lnTo>
                <a:close/>
                <a:moveTo>
                  <a:pt x="10608459" y="924055"/>
                </a:moveTo>
                <a:lnTo>
                  <a:pt x="10609109" y="976615"/>
                </a:lnTo>
                <a:lnTo>
                  <a:pt x="10562613" y="949771"/>
                </a:lnTo>
                <a:close/>
                <a:moveTo>
                  <a:pt x="9960355" y="878574"/>
                </a:moveTo>
                <a:lnTo>
                  <a:pt x="9960537" y="890218"/>
                </a:lnTo>
                <a:lnTo>
                  <a:pt x="9950179" y="884239"/>
                </a:lnTo>
                <a:close/>
                <a:moveTo>
                  <a:pt x="9269235" y="876229"/>
                </a:moveTo>
                <a:lnTo>
                  <a:pt x="9263901" y="943624"/>
                </a:lnTo>
                <a:lnTo>
                  <a:pt x="9307553" y="931926"/>
                </a:lnTo>
                <a:close/>
                <a:moveTo>
                  <a:pt x="9777269" y="875468"/>
                </a:moveTo>
                <a:lnTo>
                  <a:pt x="9711873" y="912149"/>
                </a:lnTo>
                <a:lnTo>
                  <a:pt x="9778199" y="950442"/>
                </a:lnTo>
                <a:close/>
                <a:moveTo>
                  <a:pt x="10442517" y="869806"/>
                </a:moveTo>
                <a:lnTo>
                  <a:pt x="10443001" y="922270"/>
                </a:lnTo>
                <a:lnTo>
                  <a:pt x="10396837" y="895618"/>
                </a:lnTo>
                <a:close/>
                <a:moveTo>
                  <a:pt x="10389803" y="869742"/>
                </a:moveTo>
                <a:lnTo>
                  <a:pt x="10390455" y="922302"/>
                </a:lnTo>
                <a:lnTo>
                  <a:pt x="10343957" y="895458"/>
                </a:lnTo>
                <a:close/>
                <a:moveTo>
                  <a:pt x="10212419" y="869742"/>
                </a:moveTo>
                <a:lnTo>
                  <a:pt x="10213071" y="922302"/>
                </a:lnTo>
                <a:lnTo>
                  <a:pt x="10182287" y="904531"/>
                </a:lnTo>
                <a:lnTo>
                  <a:pt x="10177265" y="889461"/>
                </a:lnTo>
                <a:close/>
                <a:moveTo>
                  <a:pt x="10034393" y="869742"/>
                </a:moveTo>
                <a:lnTo>
                  <a:pt x="9988547" y="895458"/>
                </a:lnTo>
                <a:lnTo>
                  <a:pt x="10035045" y="922302"/>
                </a:lnTo>
                <a:close/>
                <a:moveTo>
                  <a:pt x="9660421" y="825464"/>
                </a:moveTo>
                <a:lnTo>
                  <a:pt x="9639975" y="897114"/>
                </a:lnTo>
                <a:lnTo>
                  <a:pt x="9713955" y="877291"/>
                </a:lnTo>
                <a:close/>
                <a:moveTo>
                  <a:pt x="10603873" y="824897"/>
                </a:moveTo>
                <a:lnTo>
                  <a:pt x="10604525" y="877457"/>
                </a:lnTo>
                <a:lnTo>
                  <a:pt x="10558027" y="850613"/>
                </a:lnTo>
                <a:close/>
                <a:moveTo>
                  <a:pt x="10034689" y="811472"/>
                </a:moveTo>
                <a:lnTo>
                  <a:pt x="10035109" y="837317"/>
                </a:lnTo>
                <a:lnTo>
                  <a:pt x="10012115" y="824041"/>
                </a:lnTo>
                <a:close/>
                <a:moveTo>
                  <a:pt x="10411187" y="805767"/>
                </a:moveTo>
                <a:lnTo>
                  <a:pt x="10423997" y="856870"/>
                </a:lnTo>
                <a:lnTo>
                  <a:pt x="10372893" y="844060"/>
                </a:lnTo>
                <a:close/>
                <a:moveTo>
                  <a:pt x="9960195" y="804244"/>
                </a:moveTo>
                <a:lnTo>
                  <a:pt x="9884231" y="846164"/>
                </a:lnTo>
                <a:lnTo>
                  <a:pt x="9950179" y="884239"/>
                </a:lnTo>
                <a:lnTo>
                  <a:pt x="9884071" y="921047"/>
                </a:lnTo>
                <a:lnTo>
                  <a:pt x="9961711" y="965872"/>
                </a:lnTo>
                <a:lnTo>
                  <a:pt x="9960537" y="890218"/>
                </a:lnTo>
                <a:lnTo>
                  <a:pt x="9961873" y="890989"/>
                </a:lnTo>
                <a:close/>
                <a:moveTo>
                  <a:pt x="9871181" y="804244"/>
                </a:moveTo>
                <a:lnTo>
                  <a:pt x="9795771" y="846482"/>
                </a:lnTo>
                <a:lnTo>
                  <a:pt x="9872305" y="890669"/>
                </a:lnTo>
                <a:close/>
                <a:moveTo>
                  <a:pt x="10301261" y="795594"/>
                </a:moveTo>
                <a:lnTo>
                  <a:pt x="10301945" y="848173"/>
                </a:lnTo>
                <a:lnTo>
                  <a:pt x="10255383" y="821290"/>
                </a:lnTo>
                <a:close/>
                <a:moveTo>
                  <a:pt x="10034431" y="795530"/>
                </a:moveTo>
                <a:lnTo>
                  <a:pt x="9988385" y="821130"/>
                </a:lnTo>
                <a:lnTo>
                  <a:pt x="10035285" y="848207"/>
                </a:lnTo>
                <a:lnTo>
                  <a:pt x="10035109" y="837317"/>
                </a:lnTo>
                <a:lnTo>
                  <a:pt x="10058945" y="851079"/>
                </a:lnTo>
                <a:lnTo>
                  <a:pt x="10058127" y="798422"/>
                </a:lnTo>
                <a:lnTo>
                  <a:pt x="10034689" y="811472"/>
                </a:lnTo>
                <a:close/>
                <a:moveTo>
                  <a:pt x="9724021" y="790130"/>
                </a:moveTo>
                <a:lnTo>
                  <a:pt x="9747061" y="876111"/>
                </a:lnTo>
                <a:lnTo>
                  <a:pt x="9807295" y="813894"/>
                </a:lnTo>
                <a:close/>
                <a:moveTo>
                  <a:pt x="10552737" y="768890"/>
                </a:moveTo>
                <a:lnTo>
                  <a:pt x="10553389" y="821450"/>
                </a:lnTo>
                <a:lnTo>
                  <a:pt x="10506891" y="794606"/>
                </a:lnTo>
                <a:close/>
                <a:moveTo>
                  <a:pt x="9186869" y="761846"/>
                </a:moveTo>
                <a:lnTo>
                  <a:pt x="9135441" y="805727"/>
                </a:lnTo>
                <a:lnTo>
                  <a:pt x="9174579" y="828325"/>
                </a:lnTo>
                <a:close/>
                <a:moveTo>
                  <a:pt x="9448969" y="748538"/>
                </a:moveTo>
                <a:lnTo>
                  <a:pt x="9397541" y="792419"/>
                </a:lnTo>
                <a:lnTo>
                  <a:pt x="9436679" y="815016"/>
                </a:lnTo>
                <a:close/>
                <a:moveTo>
                  <a:pt x="9283243" y="738972"/>
                </a:moveTo>
                <a:lnTo>
                  <a:pt x="9277907" y="806368"/>
                </a:lnTo>
                <a:lnTo>
                  <a:pt x="9321559" y="794670"/>
                </a:lnTo>
                <a:close/>
                <a:moveTo>
                  <a:pt x="10143207" y="724710"/>
                </a:moveTo>
                <a:lnTo>
                  <a:pt x="10144061" y="777387"/>
                </a:lnTo>
                <a:lnTo>
                  <a:pt x="10097161" y="750310"/>
                </a:lnTo>
                <a:close/>
                <a:moveTo>
                  <a:pt x="9950465" y="713744"/>
                </a:moveTo>
                <a:lnTo>
                  <a:pt x="9926557" y="797719"/>
                </a:lnTo>
                <a:lnTo>
                  <a:pt x="10013155" y="774514"/>
                </a:lnTo>
                <a:close/>
                <a:moveTo>
                  <a:pt x="10405307" y="711402"/>
                </a:moveTo>
                <a:lnTo>
                  <a:pt x="10406161" y="764079"/>
                </a:lnTo>
                <a:lnTo>
                  <a:pt x="10359261" y="737002"/>
                </a:lnTo>
                <a:close/>
                <a:moveTo>
                  <a:pt x="10270563" y="709286"/>
                </a:moveTo>
                <a:lnTo>
                  <a:pt x="10271213" y="761846"/>
                </a:lnTo>
                <a:lnTo>
                  <a:pt x="10224717" y="735002"/>
                </a:lnTo>
                <a:close/>
                <a:moveTo>
                  <a:pt x="9682837" y="708154"/>
                </a:moveTo>
                <a:lnTo>
                  <a:pt x="9668379" y="758815"/>
                </a:lnTo>
                <a:lnTo>
                  <a:pt x="9720689" y="744799"/>
                </a:lnTo>
                <a:close/>
                <a:moveTo>
                  <a:pt x="9533177" y="707565"/>
                </a:moveTo>
                <a:lnTo>
                  <a:pt x="9546149" y="758504"/>
                </a:lnTo>
                <a:lnTo>
                  <a:pt x="9584115" y="720538"/>
                </a:lnTo>
                <a:close/>
                <a:moveTo>
                  <a:pt x="9232107" y="682966"/>
                </a:moveTo>
                <a:lnTo>
                  <a:pt x="9226771" y="750361"/>
                </a:lnTo>
                <a:lnTo>
                  <a:pt x="9270423" y="738663"/>
                </a:lnTo>
                <a:close/>
                <a:moveTo>
                  <a:pt x="10055923" y="674021"/>
                </a:moveTo>
                <a:lnTo>
                  <a:pt x="10069973" y="687726"/>
                </a:lnTo>
                <a:lnTo>
                  <a:pt x="10018113" y="701622"/>
                </a:lnTo>
                <a:lnTo>
                  <a:pt x="10023429" y="682727"/>
                </a:lnTo>
                <a:close/>
                <a:moveTo>
                  <a:pt x="9849973" y="672976"/>
                </a:moveTo>
                <a:lnTo>
                  <a:pt x="9766701" y="696740"/>
                </a:lnTo>
                <a:lnTo>
                  <a:pt x="9826933" y="758957"/>
                </a:lnTo>
                <a:close/>
                <a:moveTo>
                  <a:pt x="9494729" y="670349"/>
                </a:moveTo>
                <a:lnTo>
                  <a:pt x="9489393" y="737744"/>
                </a:lnTo>
                <a:lnTo>
                  <a:pt x="9533045" y="726046"/>
                </a:lnTo>
                <a:close/>
                <a:moveTo>
                  <a:pt x="10219427" y="653279"/>
                </a:moveTo>
                <a:lnTo>
                  <a:pt x="10220077" y="705840"/>
                </a:lnTo>
                <a:lnTo>
                  <a:pt x="10173581" y="678995"/>
                </a:lnTo>
                <a:close/>
                <a:moveTo>
                  <a:pt x="9300681" y="642891"/>
                </a:moveTo>
                <a:lnTo>
                  <a:pt x="9295347" y="710287"/>
                </a:lnTo>
                <a:lnTo>
                  <a:pt x="9338999" y="698589"/>
                </a:lnTo>
                <a:close/>
                <a:moveTo>
                  <a:pt x="10482049" y="640660"/>
                </a:moveTo>
                <a:lnTo>
                  <a:pt x="10482699" y="693221"/>
                </a:lnTo>
                <a:lnTo>
                  <a:pt x="10436203" y="666376"/>
                </a:lnTo>
                <a:close/>
                <a:moveTo>
                  <a:pt x="9995119" y="613407"/>
                </a:moveTo>
                <a:lnTo>
                  <a:pt x="10057643" y="673558"/>
                </a:lnTo>
                <a:lnTo>
                  <a:pt x="10055923" y="674021"/>
                </a:lnTo>
                <a:lnTo>
                  <a:pt x="10032349" y="651021"/>
                </a:lnTo>
                <a:lnTo>
                  <a:pt x="10023429" y="682727"/>
                </a:lnTo>
                <a:lnTo>
                  <a:pt x="9994553" y="690464"/>
                </a:lnTo>
                <a:lnTo>
                  <a:pt x="9984683" y="680593"/>
                </a:lnTo>
                <a:lnTo>
                  <a:pt x="9976357" y="685366"/>
                </a:lnTo>
                <a:lnTo>
                  <a:pt x="9974663" y="684236"/>
                </a:lnTo>
                <a:close/>
                <a:moveTo>
                  <a:pt x="10288189" y="613154"/>
                </a:moveTo>
                <a:lnTo>
                  <a:pt x="10288673" y="665618"/>
                </a:lnTo>
                <a:lnTo>
                  <a:pt x="10242509" y="638966"/>
                </a:lnTo>
                <a:close/>
                <a:moveTo>
                  <a:pt x="9737165" y="610930"/>
                </a:moveTo>
                <a:lnTo>
                  <a:pt x="9722931" y="661531"/>
                </a:lnTo>
                <a:lnTo>
                  <a:pt x="9774789" y="647635"/>
                </a:lnTo>
                <a:close/>
                <a:moveTo>
                  <a:pt x="9825979" y="610896"/>
                </a:moveTo>
                <a:lnTo>
                  <a:pt x="9811929" y="661447"/>
                </a:lnTo>
                <a:lnTo>
                  <a:pt x="9863419" y="647651"/>
                </a:lnTo>
                <a:close/>
                <a:moveTo>
                  <a:pt x="9636317" y="579108"/>
                </a:moveTo>
                <a:lnTo>
                  <a:pt x="9649127" y="630210"/>
                </a:lnTo>
                <a:lnTo>
                  <a:pt x="9687421" y="591917"/>
                </a:lnTo>
                <a:close/>
                <a:moveTo>
                  <a:pt x="9212585" y="568459"/>
                </a:moveTo>
                <a:lnTo>
                  <a:pt x="9207249" y="635855"/>
                </a:lnTo>
                <a:lnTo>
                  <a:pt x="9250901" y="624157"/>
                </a:lnTo>
                <a:close/>
                <a:moveTo>
                  <a:pt x="9034559" y="568459"/>
                </a:moveTo>
                <a:lnTo>
                  <a:pt x="9029223" y="635855"/>
                </a:lnTo>
                <a:lnTo>
                  <a:pt x="9072875" y="624157"/>
                </a:lnTo>
                <a:close/>
                <a:moveTo>
                  <a:pt x="9999059" y="538833"/>
                </a:moveTo>
                <a:lnTo>
                  <a:pt x="10045105" y="564433"/>
                </a:lnTo>
                <a:lnTo>
                  <a:pt x="9998205" y="591510"/>
                </a:lnTo>
                <a:close/>
                <a:moveTo>
                  <a:pt x="9841043" y="536953"/>
                </a:moveTo>
                <a:lnTo>
                  <a:pt x="9874623" y="570534"/>
                </a:lnTo>
                <a:lnTo>
                  <a:pt x="9878145" y="581377"/>
                </a:lnTo>
                <a:lnTo>
                  <a:pt x="9872169" y="595720"/>
                </a:lnTo>
                <a:lnTo>
                  <a:pt x="9869691" y="594481"/>
                </a:lnTo>
                <a:lnTo>
                  <a:pt x="9860815" y="564045"/>
                </a:lnTo>
                <a:cubicBezTo>
                  <a:pt x="9855999" y="578489"/>
                  <a:pt x="9855037" y="584266"/>
                  <a:pt x="9853593" y="581377"/>
                </a:cubicBezTo>
                <a:lnTo>
                  <a:pt x="9843485" y="546717"/>
                </a:lnTo>
                <a:close/>
                <a:moveTo>
                  <a:pt x="10371615" y="536575"/>
                </a:moveTo>
                <a:lnTo>
                  <a:pt x="10386073" y="587236"/>
                </a:lnTo>
                <a:lnTo>
                  <a:pt x="10333763" y="573219"/>
                </a:lnTo>
                <a:close/>
                <a:moveTo>
                  <a:pt x="10194231" y="536575"/>
                </a:moveTo>
                <a:lnTo>
                  <a:pt x="10208689" y="587236"/>
                </a:lnTo>
                <a:lnTo>
                  <a:pt x="10156379" y="573219"/>
                </a:lnTo>
                <a:close/>
                <a:moveTo>
                  <a:pt x="10283045" y="536542"/>
                </a:moveTo>
                <a:lnTo>
                  <a:pt x="10297313" y="587154"/>
                </a:lnTo>
                <a:lnTo>
                  <a:pt x="10245381" y="573238"/>
                </a:lnTo>
                <a:close/>
                <a:moveTo>
                  <a:pt x="10482505" y="528116"/>
                </a:moveTo>
                <a:lnTo>
                  <a:pt x="10528349" y="553832"/>
                </a:lnTo>
                <a:lnTo>
                  <a:pt x="10481853" y="580676"/>
                </a:lnTo>
                <a:close/>
                <a:moveTo>
                  <a:pt x="9552891" y="521303"/>
                </a:moveTo>
                <a:lnTo>
                  <a:pt x="9574399" y="605755"/>
                </a:lnTo>
                <a:lnTo>
                  <a:pt x="9637343" y="542812"/>
                </a:lnTo>
                <a:close/>
                <a:moveTo>
                  <a:pt x="9452829" y="505640"/>
                </a:moveTo>
                <a:lnTo>
                  <a:pt x="9447495" y="573036"/>
                </a:lnTo>
                <a:lnTo>
                  <a:pt x="9491147" y="561337"/>
                </a:lnTo>
                <a:close/>
                <a:moveTo>
                  <a:pt x="10127161" y="479524"/>
                </a:moveTo>
                <a:lnTo>
                  <a:pt x="10173005" y="505240"/>
                </a:lnTo>
                <a:lnTo>
                  <a:pt x="10126507" y="532084"/>
                </a:lnTo>
                <a:close/>
                <a:moveTo>
                  <a:pt x="10265593" y="463946"/>
                </a:moveTo>
                <a:lnTo>
                  <a:pt x="10311269" y="489759"/>
                </a:lnTo>
                <a:lnTo>
                  <a:pt x="10265107" y="516410"/>
                </a:lnTo>
                <a:close/>
                <a:moveTo>
                  <a:pt x="9350725" y="461657"/>
                </a:moveTo>
                <a:lnTo>
                  <a:pt x="9347081" y="571059"/>
                </a:lnTo>
                <a:lnTo>
                  <a:pt x="9408579" y="554580"/>
                </a:lnTo>
                <a:close/>
                <a:moveTo>
                  <a:pt x="9754221" y="457152"/>
                </a:moveTo>
                <a:lnTo>
                  <a:pt x="9814359" y="515814"/>
                </a:lnTo>
                <a:lnTo>
                  <a:pt x="9792583" y="508520"/>
                </a:lnTo>
                <a:cubicBezTo>
                  <a:pt x="9775175" y="507465"/>
                  <a:pt x="9783947" y="524085"/>
                  <a:pt x="9774157" y="494719"/>
                </a:cubicBezTo>
                <a:cubicBezTo>
                  <a:pt x="9768379" y="492794"/>
                  <a:pt x="9761779" y="492481"/>
                  <a:pt x="9756825" y="488942"/>
                </a:cubicBezTo>
                <a:lnTo>
                  <a:pt x="9747813" y="479931"/>
                </a:lnTo>
                <a:close/>
                <a:moveTo>
                  <a:pt x="9931927" y="457150"/>
                </a:moveTo>
                <a:lnTo>
                  <a:pt x="9994617" y="517920"/>
                </a:lnTo>
                <a:lnTo>
                  <a:pt x="9908019" y="541126"/>
                </a:lnTo>
                <a:close/>
                <a:moveTo>
                  <a:pt x="9705725" y="424037"/>
                </a:moveTo>
                <a:lnTo>
                  <a:pt x="9722165" y="428160"/>
                </a:lnTo>
                <a:lnTo>
                  <a:pt x="9709677" y="440648"/>
                </a:lnTo>
                <a:lnTo>
                  <a:pt x="9708663" y="438588"/>
                </a:lnTo>
                <a:close/>
                <a:moveTo>
                  <a:pt x="10177085" y="389624"/>
                </a:moveTo>
                <a:lnTo>
                  <a:pt x="10223131" y="415223"/>
                </a:lnTo>
                <a:lnTo>
                  <a:pt x="10176231" y="442301"/>
                </a:lnTo>
                <a:close/>
                <a:moveTo>
                  <a:pt x="9999059" y="389624"/>
                </a:moveTo>
                <a:lnTo>
                  <a:pt x="10045105" y="415223"/>
                </a:lnTo>
                <a:lnTo>
                  <a:pt x="9998205" y="442301"/>
                </a:lnTo>
                <a:close/>
                <a:moveTo>
                  <a:pt x="10277197" y="386563"/>
                </a:moveTo>
                <a:lnTo>
                  <a:pt x="10304079" y="431756"/>
                </a:lnTo>
                <a:lnTo>
                  <a:pt x="10250313" y="431756"/>
                </a:lnTo>
                <a:close/>
                <a:moveTo>
                  <a:pt x="9899923" y="385664"/>
                </a:moveTo>
                <a:lnTo>
                  <a:pt x="9877051" y="471026"/>
                </a:lnTo>
                <a:lnTo>
                  <a:pt x="9816733" y="409119"/>
                </a:lnTo>
                <a:close/>
                <a:moveTo>
                  <a:pt x="10415777" y="378240"/>
                </a:moveTo>
                <a:lnTo>
                  <a:pt x="10417347" y="475206"/>
                </a:lnTo>
                <a:lnTo>
                  <a:pt x="10331017" y="425362"/>
                </a:lnTo>
                <a:close/>
                <a:moveTo>
                  <a:pt x="9259187" y="351964"/>
                </a:moveTo>
                <a:lnTo>
                  <a:pt x="9253853" y="419359"/>
                </a:lnTo>
                <a:lnTo>
                  <a:pt x="9297505" y="407661"/>
                </a:lnTo>
                <a:close/>
                <a:moveTo>
                  <a:pt x="10088787" y="345333"/>
                </a:moveTo>
                <a:lnTo>
                  <a:pt x="10173547" y="392457"/>
                </a:lnTo>
                <a:lnTo>
                  <a:pt x="10087217" y="442301"/>
                </a:lnTo>
                <a:close/>
                <a:moveTo>
                  <a:pt x="9535141" y="318782"/>
                </a:moveTo>
                <a:lnTo>
                  <a:pt x="9511685" y="401971"/>
                </a:lnTo>
                <a:lnTo>
                  <a:pt x="9597047" y="379097"/>
                </a:lnTo>
                <a:close/>
                <a:moveTo>
                  <a:pt x="9454659" y="318114"/>
                </a:moveTo>
                <a:lnTo>
                  <a:pt x="9449325" y="385510"/>
                </a:lnTo>
                <a:lnTo>
                  <a:pt x="9492977" y="373811"/>
                </a:lnTo>
                <a:close/>
                <a:moveTo>
                  <a:pt x="10297715" y="285849"/>
                </a:moveTo>
                <a:lnTo>
                  <a:pt x="10343761" y="311449"/>
                </a:lnTo>
                <a:lnTo>
                  <a:pt x="10296861" y="338526"/>
                </a:lnTo>
                <a:close/>
                <a:moveTo>
                  <a:pt x="9761479" y="276142"/>
                </a:moveTo>
                <a:lnTo>
                  <a:pt x="9824005" y="336293"/>
                </a:lnTo>
                <a:lnTo>
                  <a:pt x="9737407" y="359499"/>
                </a:lnTo>
                <a:close/>
                <a:moveTo>
                  <a:pt x="10056575" y="271811"/>
                </a:moveTo>
                <a:lnTo>
                  <a:pt x="10070809" y="322412"/>
                </a:lnTo>
                <a:lnTo>
                  <a:pt x="10018949" y="308516"/>
                </a:lnTo>
                <a:close/>
                <a:moveTo>
                  <a:pt x="9287987" y="257156"/>
                </a:moveTo>
                <a:lnTo>
                  <a:pt x="9282651" y="324552"/>
                </a:lnTo>
                <a:lnTo>
                  <a:pt x="9326303" y="312854"/>
                </a:lnTo>
                <a:close/>
                <a:moveTo>
                  <a:pt x="10390953" y="255066"/>
                </a:moveTo>
                <a:lnTo>
                  <a:pt x="10436797" y="280782"/>
                </a:lnTo>
                <a:lnTo>
                  <a:pt x="10390299" y="307626"/>
                </a:lnTo>
                <a:close/>
                <a:moveTo>
                  <a:pt x="10184931" y="231740"/>
                </a:moveTo>
                <a:lnTo>
                  <a:pt x="10230775" y="257457"/>
                </a:lnTo>
                <a:lnTo>
                  <a:pt x="10184277" y="284301"/>
                </a:lnTo>
                <a:close/>
                <a:moveTo>
                  <a:pt x="10137603" y="228247"/>
                </a:moveTo>
                <a:lnTo>
                  <a:pt x="10151873" y="278858"/>
                </a:lnTo>
                <a:lnTo>
                  <a:pt x="10099941" y="264942"/>
                </a:lnTo>
                <a:close/>
                <a:moveTo>
                  <a:pt x="9383517" y="227139"/>
                </a:moveTo>
                <a:lnTo>
                  <a:pt x="9316125" y="232472"/>
                </a:lnTo>
                <a:lnTo>
                  <a:pt x="9371819" y="270790"/>
                </a:lnTo>
                <a:close/>
                <a:moveTo>
                  <a:pt x="9885323" y="205269"/>
                </a:moveTo>
                <a:lnTo>
                  <a:pt x="9947395" y="266203"/>
                </a:lnTo>
                <a:lnTo>
                  <a:pt x="9862033" y="289077"/>
                </a:lnTo>
                <a:close/>
                <a:moveTo>
                  <a:pt x="10198699" y="150012"/>
                </a:moveTo>
                <a:lnTo>
                  <a:pt x="10213159" y="200673"/>
                </a:lnTo>
                <a:lnTo>
                  <a:pt x="10160849" y="186657"/>
                </a:lnTo>
                <a:close/>
                <a:moveTo>
                  <a:pt x="10021315" y="150012"/>
                </a:moveTo>
                <a:lnTo>
                  <a:pt x="10035775" y="200673"/>
                </a:lnTo>
                <a:lnTo>
                  <a:pt x="9983465" y="186657"/>
                </a:lnTo>
                <a:close/>
                <a:moveTo>
                  <a:pt x="9713227" y="141840"/>
                </a:moveTo>
                <a:lnTo>
                  <a:pt x="9731787" y="163714"/>
                </a:lnTo>
                <a:lnTo>
                  <a:pt x="9729131" y="178316"/>
                </a:lnTo>
                <a:lnTo>
                  <a:pt x="9741389" y="175031"/>
                </a:lnTo>
                <a:lnTo>
                  <a:pt x="9747417" y="182135"/>
                </a:lnTo>
                <a:lnTo>
                  <a:pt x="9703767" y="193831"/>
                </a:lnTo>
                <a:close/>
                <a:moveTo>
                  <a:pt x="9738591" y="126325"/>
                </a:moveTo>
                <a:lnTo>
                  <a:pt x="9772783" y="166619"/>
                </a:lnTo>
                <a:lnTo>
                  <a:pt x="9741389" y="175031"/>
                </a:lnTo>
                <a:lnTo>
                  <a:pt x="9731787" y="163714"/>
                </a:lnTo>
                <a:close/>
                <a:moveTo>
                  <a:pt x="9590975" y="115201"/>
                </a:moveTo>
                <a:lnTo>
                  <a:pt x="9592101" y="201626"/>
                </a:lnTo>
                <a:lnTo>
                  <a:pt x="9515567" y="157440"/>
                </a:lnTo>
                <a:close/>
                <a:moveTo>
                  <a:pt x="9954247" y="92961"/>
                </a:moveTo>
                <a:lnTo>
                  <a:pt x="10000091" y="118677"/>
                </a:lnTo>
                <a:lnTo>
                  <a:pt x="9953593" y="145521"/>
                </a:lnTo>
                <a:close/>
                <a:moveTo>
                  <a:pt x="10092679" y="77384"/>
                </a:moveTo>
                <a:lnTo>
                  <a:pt x="10138355" y="103196"/>
                </a:lnTo>
                <a:lnTo>
                  <a:pt x="10092193" y="129847"/>
                </a:lnTo>
                <a:close/>
                <a:moveTo>
                  <a:pt x="9713753" y="67425"/>
                </a:moveTo>
                <a:lnTo>
                  <a:pt x="9747945" y="107720"/>
                </a:lnTo>
                <a:lnTo>
                  <a:pt x="9704293" y="119416"/>
                </a:lnTo>
                <a:close/>
                <a:moveTo>
                  <a:pt x="9802513" y="67407"/>
                </a:moveTo>
                <a:lnTo>
                  <a:pt x="9836705" y="107701"/>
                </a:lnTo>
                <a:lnTo>
                  <a:pt x="9793053" y="119398"/>
                </a:lnTo>
                <a:close/>
                <a:moveTo>
                  <a:pt x="9332817" y="65285"/>
                </a:moveTo>
                <a:lnTo>
                  <a:pt x="9323357" y="117276"/>
                </a:lnTo>
                <a:lnTo>
                  <a:pt x="9367009" y="105580"/>
                </a:lnTo>
                <a:close/>
                <a:moveTo>
                  <a:pt x="9243805" y="65285"/>
                </a:moveTo>
                <a:lnTo>
                  <a:pt x="9234345" y="117276"/>
                </a:lnTo>
                <a:lnTo>
                  <a:pt x="9277997" y="105580"/>
                </a:lnTo>
                <a:close/>
                <a:moveTo>
                  <a:pt x="0" y="49877"/>
                </a:moveTo>
                <a:lnTo>
                  <a:pt x="9353967" y="49877"/>
                </a:lnTo>
                <a:lnTo>
                  <a:pt x="9359007" y="54917"/>
                </a:lnTo>
                <a:lnTo>
                  <a:pt x="9362507" y="76797"/>
                </a:lnTo>
                <a:cubicBezTo>
                  <a:pt x="9368999" y="88419"/>
                  <a:pt x="9378869" y="100696"/>
                  <a:pt x="9387087" y="107648"/>
                </a:cubicBezTo>
                <a:cubicBezTo>
                  <a:pt x="9393013" y="112663"/>
                  <a:pt x="9402109" y="111104"/>
                  <a:pt x="9410953" y="109792"/>
                </a:cubicBezTo>
                <a:lnTo>
                  <a:pt x="9414451" y="110360"/>
                </a:lnTo>
                <a:lnTo>
                  <a:pt x="9451209" y="147119"/>
                </a:lnTo>
                <a:lnTo>
                  <a:pt x="9455167" y="154570"/>
                </a:lnTo>
                <a:cubicBezTo>
                  <a:pt x="9455909" y="179950"/>
                  <a:pt x="9409999" y="165382"/>
                  <a:pt x="9467967" y="176975"/>
                </a:cubicBezTo>
                <a:cubicBezTo>
                  <a:pt x="9473743" y="180827"/>
                  <a:pt x="9480389" y="183620"/>
                  <a:pt x="9485299" y="188529"/>
                </a:cubicBezTo>
                <a:cubicBezTo>
                  <a:pt x="9490207" y="193438"/>
                  <a:pt x="9502629" y="209713"/>
                  <a:pt x="9496853" y="205861"/>
                </a:cubicBezTo>
                <a:lnTo>
                  <a:pt x="9479521" y="194306"/>
                </a:lnTo>
                <a:cubicBezTo>
                  <a:pt x="9484219" y="208403"/>
                  <a:pt x="9485653" y="217769"/>
                  <a:pt x="9496853" y="228969"/>
                </a:cubicBezTo>
                <a:cubicBezTo>
                  <a:pt x="9503661" y="235778"/>
                  <a:pt x="9513153" y="239492"/>
                  <a:pt x="9519961" y="246301"/>
                </a:cubicBezTo>
                <a:cubicBezTo>
                  <a:pt x="9558477" y="284816"/>
                  <a:pt x="9502629" y="244375"/>
                  <a:pt x="9548847" y="275186"/>
                </a:cubicBezTo>
                <a:cubicBezTo>
                  <a:pt x="9550773" y="280964"/>
                  <a:pt x="9548715" y="291041"/>
                  <a:pt x="9554625" y="292518"/>
                </a:cubicBezTo>
                <a:cubicBezTo>
                  <a:pt x="9560127" y="293894"/>
                  <a:pt x="9566523" y="287911"/>
                  <a:pt x="9571955" y="280964"/>
                </a:cubicBezTo>
                <a:lnTo>
                  <a:pt x="9577195" y="273105"/>
                </a:lnTo>
                <a:lnTo>
                  <a:pt x="9586667" y="282578"/>
                </a:lnTo>
                <a:lnTo>
                  <a:pt x="9589287" y="298295"/>
                </a:lnTo>
                <a:cubicBezTo>
                  <a:pt x="9592393" y="304506"/>
                  <a:pt x="9602939" y="303961"/>
                  <a:pt x="9606619" y="309850"/>
                </a:cubicBezTo>
                <a:cubicBezTo>
                  <a:pt x="9613075" y="320177"/>
                  <a:pt x="9614321" y="332958"/>
                  <a:pt x="9618173" y="344512"/>
                </a:cubicBezTo>
                <a:cubicBezTo>
                  <a:pt x="9620099" y="350290"/>
                  <a:pt x="9620573" y="356776"/>
                  <a:pt x="9623951" y="361844"/>
                </a:cubicBezTo>
                <a:cubicBezTo>
                  <a:pt x="9627803" y="367621"/>
                  <a:pt x="9630083" y="374838"/>
                  <a:pt x="9635505" y="379176"/>
                </a:cubicBezTo>
                <a:cubicBezTo>
                  <a:pt x="9640259" y="382980"/>
                  <a:pt x="9647239" y="382554"/>
                  <a:pt x="9652837" y="384953"/>
                </a:cubicBezTo>
                <a:cubicBezTo>
                  <a:pt x="9702807" y="406369"/>
                  <a:pt x="9652631" y="388736"/>
                  <a:pt x="9693277" y="402284"/>
                </a:cubicBezTo>
                <a:cubicBezTo>
                  <a:pt x="9697129" y="408061"/>
                  <a:pt x="9702011" y="413271"/>
                  <a:pt x="9704831" y="419616"/>
                </a:cubicBezTo>
                <a:lnTo>
                  <a:pt x="9705725" y="424037"/>
                </a:lnTo>
                <a:lnTo>
                  <a:pt x="9654915" y="411300"/>
                </a:lnTo>
                <a:lnTo>
                  <a:pt x="9671773" y="478554"/>
                </a:lnTo>
                <a:lnTo>
                  <a:pt x="9709677" y="440648"/>
                </a:lnTo>
                <a:lnTo>
                  <a:pt x="9716385" y="454279"/>
                </a:lnTo>
                <a:cubicBezTo>
                  <a:pt x="9722163" y="458131"/>
                  <a:pt x="9728445" y="461315"/>
                  <a:pt x="9733717" y="465833"/>
                </a:cubicBezTo>
                <a:lnTo>
                  <a:pt x="9747813" y="479931"/>
                </a:lnTo>
                <a:lnTo>
                  <a:pt x="9730623" y="541042"/>
                </a:lnTo>
                <a:lnTo>
                  <a:pt x="9816603" y="518004"/>
                </a:lnTo>
                <a:lnTo>
                  <a:pt x="9814359" y="515814"/>
                </a:lnTo>
                <a:lnTo>
                  <a:pt x="9820375" y="517828"/>
                </a:lnTo>
                <a:cubicBezTo>
                  <a:pt x="9825821" y="520552"/>
                  <a:pt x="9822347" y="530405"/>
                  <a:pt x="9826151" y="535159"/>
                </a:cubicBezTo>
                <a:cubicBezTo>
                  <a:pt x="9830489" y="540581"/>
                  <a:pt x="9837705" y="542861"/>
                  <a:pt x="9843483" y="546713"/>
                </a:cubicBezTo>
                <a:lnTo>
                  <a:pt x="9843485" y="546717"/>
                </a:lnTo>
                <a:lnTo>
                  <a:pt x="9849259" y="569822"/>
                </a:lnTo>
                <a:cubicBezTo>
                  <a:pt x="9851185" y="575599"/>
                  <a:pt x="9851233" y="582399"/>
                  <a:pt x="9855037" y="587154"/>
                </a:cubicBezTo>
                <a:lnTo>
                  <a:pt x="9869691" y="594481"/>
                </a:lnTo>
                <a:lnTo>
                  <a:pt x="9870923" y="598708"/>
                </a:lnTo>
                <a:lnTo>
                  <a:pt x="9872169" y="595720"/>
                </a:lnTo>
                <a:lnTo>
                  <a:pt x="9889701" y="604485"/>
                </a:lnTo>
                <a:cubicBezTo>
                  <a:pt x="9892589" y="602560"/>
                  <a:pt x="9895369" y="598894"/>
                  <a:pt x="9898203" y="596099"/>
                </a:cubicBezTo>
                <a:lnTo>
                  <a:pt x="9899665" y="595575"/>
                </a:lnTo>
                <a:lnTo>
                  <a:pt x="9949589" y="645500"/>
                </a:lnTo>
                <a:lnTo>
                  <a:pt x="9953249" y="656480"/>
                </a:lnTo>
                <a:cubicBezTo>
                  <a:pt x="9955175" y="662257"/>
                  <a:pt x="9953959" y="670434"/>
                  <a:pt x="9959027" y="673811"/>
                </a:cubicBezTo>
                <a:lnTo>
                  <a:pt x="9974663" y="684236"/>
                </a:lnTo>
                <a:lnTo>
                  <a:pt x="9971047" y="696763"/>
                </a:lnTo>
                <a:lnTo>
                  <a:pt x="9994553" y="690464"/>
                </a:lnTo>
                <a:lnTo>
                  <a:pt x="9996207" y="692118"/>
                </a:lnTo>
                <a:lnTo>
                  <a:pt x="9999817" y="710081"/>
                </a:lnTo>
                <a:cubicBezTo>
                  <a:pt x="9999525" y="713642"/>
                  <a:pt x="9999205" y="715383"/>
                  <a:pt x="9999795" y="713720"/>
                </a:cubicBezTo>
                <a:lnTo>
                  <a:pt x="10004207" y="700117"/>
                </a:lnTo>
                <a:lnTo>
                  <a:pt x="10007359" y="703272"/>
                </a:lnTo>
                <a:lnTo>
                  <a:pt x="10011021" y="714251"/>
                </a:lnTo>
                <a:cubicBezTo>
                  <a:pt x="10013691" y="727604"/>
                  <a:pt x="10011741" y="742049"/>
                  <a:pt x="10016797" y="754692"/>
                </a:cubicBezTo>
                <a:cubicBezTo>
                  <a:pt x="10019833" y="762278"/>
                  <a:pt x="10028353" y="766246"/>
                  <a:pt x="10034129" y="772023"/>
                </a:cubicBezTo>
                <a:cubicBezTo>
                  <a:pt x="10036055" y="777800"/>
                  <a:pt x="10035599" y="785048"/>
                  <a:pt x="10039907" y="789355"/>
                </a:cubicBezTo>
                <a:cubicBezTo>
                  <a:pt x="10051461" y="800909"/>
                  <a:pt x="10063015" y="793207"/>
                  <a:pt x="10074569" y="789355"/>
                </a:cubicBezTo>
                <a:cubicBezTo>
                  <a:pt x="10076495" y="795132"/>
                  <a:pt x="10076039" y="802379"/>
                  <a:pt x="10080347" y="806686"/>
                </a:cubicBezTo>
                <a:cubicBezTo>
                  <a:pt x="10084653" y="810993"/>
                  <a:pt x="10092233" y="809739"/>
                  <a:pt x="10097679" y="812463"/>
                </a:cubicBezTo>
                <a:cubicBezTo>
                  <a:pt x="10103889" y="815569"/>
                  <a:pt x="10109233" y="820166"/>
                  <a:pt x="10115009" y="824018"/>
                </a:cubicBezTo>
                <a:cubicBezTo>
                  <a:pt x="10116935" y="831720"/>
                  <a:pt x="10113685" y="843576"/>
                  <a:pt x="10120787" y="847126"/>
                </a:cubicBezTo>
                <a:cubicBezTo>
                  <a:pt x="10126997" y="850232"/>
                  <a:pt x="10132697" y="831234"/>
                  <a:pt x="10138119" y="835572"/>
                </a:cubicBezTo>
                <a:cubicBezTo>
                  <a:pt x="10147629" y="843180"/>
                  <a:pt x="10145821" y="858681"/>
                  <a:pt x="10149673" y="870235"/>
                </a:cubicBezTo>
                <a:lnTo>
                  <a:pt x="10155451" y="887567"/>
                </a:lnTo>
                <a:cubicBezTo>
                  <a:pt x="10161227" y="883715"/>
                  <a:pt x="10167359" y="871674"/>
                  <a:pt x="10172781" y="876012"/>
                </a:cubicBezTo>
                <a:lnTo>
                  <a:pt x="10177265" y="889461"/>
                </a:lnTo>
                <a:lnTo>
                  <a:pt x="10166573" y="895458"/>
                </a:lnTo>
                <a:lnTo>
                  <a:pt x="10182287" y="904531"/>
                </a:lnTo>
                <a:lnTo>
                  <a:pt x="10184335" y="910675"/>
                </a:lnTo>
                <a:lnTo>
                  <a:pt x="10190113" y="928007"/>
                </a:lnTo>
                <a:cubicBezTo>
                  <a:pt x="10192039" y="933784"/>
                  <a:pt x="10190823" y="941961"/>
                  <a:pt x="10195891" y="945338"/>
                </a:cubicBezTo>
                <a:lnTo>
                  <a:pt x="10213221" y="956893"/>
                </a:lnTo>
                <a:cubicBezTo>
                  <a:pt x="10217073" y="962670"/>
                  <a:pt x="10219353" y="969886"/>
                  <a:pt x="10224777" y="974224"/>
                </a:cubicBezTo>
                <a:lnTo>
                  <a:pt x="10238249" y="978715"/>
                </a:lnTo>
                <a:lnTo>
                  <a:pt x="10197507" y="1001567"/>
                </a:lnTo>
                <a:lnTo>
                  <a:pt x="10244005" y="1028411"/>
                </a:lnTo>
                <a:lnTo>
                  <a:pt x="10243415" y="980889"/>
                </a:lnTo>
                <a:lnTo>
                  <a:pt x="10259253" y="991639"/>
                </a:lnTo>
                <a:cubicBezTo>
                  <a:pt x="10258365" y="991976"/>
                  <a:pt x="10258503" y="991321"/>
                  <a:pt x="10282547" y="997333"/>
                </a:cubicBezTo>
                <a:lnTo>
                  <a:pt x="10289625" y="990217"/>
                </a:lnTo>
                <a:lnTo>
                  <a:pt x="10300703" y="996614"/>
                </a:lnTo>
                <a:lnTo>
                  <a:pt x="10306843" y="1002753"/>
                </a:lnTo>
                <a:lnTo>
                  <a:pt x="10311433" y="1020442"/>
                </a:lnTo>
                <a:lnTo>
                  <a:pt x="10322989" y="1037773"/>
                </a:lnTo>
                <a:cubicBezTo>
                  <a:pt x="10324913" y="1045475"/>
                  <a:pt x="10323805" y="1054682"/>
                  <a:pt x="10328765" y="1060882"/>
                </a:cubicBezTo>
                <a:cubicBezTo>
                  <a:pt x="10332569" y="1065636"/>
                  <a:pt x="10341789" y="1062352"/>
                  <a:pt x="10346097" y="1066659"/>
                </a:cubicBezTo>
                <a:cubicBezTo>
                  <a:pt x="10350403" y="1070966"/>
                  <a:pt x="10349949" y="1078213"/>
                  <a:pt x="10351873" y="1083991"/>
                </a:cubicBezTo>
                <a:cubicBezTo>
                  <a:pt x="10357651" y="1080138"/>
                  <a:pt x="10363783" y="1068098"/>
                  <a:pt x="10369205" y="1072436"/>
                </a:cubicBezTo>
                <a:cubicBezTo>
                  <a:pt x="10378717" y="1080044"/>
                  <a:pt x="10380759" y="1107099"/>
                  <a:pt x="10380759" y="1107099"/>
                </a:cubicBezTo>
                <a:cubicBezTo>
                  <a:pt x="10386537" y="1105174"/>
                  <a:pt x="10392645" y="1098598"/>
                  <a:pt x="10398091" y="1101322"/>
                </a:cubicBezTo>
                <a:cubicBezTo>
                  <a:pt x="10413495" y="1109026"/>
                  <a:pt x="10407719" y="1115766"/>
                  <a:pt x="10403869" y="1118654"/>
                </a:cubicBezTo>
                <a:lnTo>
                  <a:pt x="10418025" y="1113935"/>
                </a:lnTo>
                <a:lnTo>
                  <a:pt x="10422249" y="1118160"/>
                </a:lnTo>
                <a:lnTo>
                  <a:pt x="10426215" y="1138125"/>
                </a:lnTo>
                <a:cubicBezTo>
                  <a:pt x="10428593" y="1149588"/>
                  <a:pt x="10431225" y="1161303"/>
                  <a:pt x="10432755" y="1164871"/>
                </a:cubicBezTo>
                <a:cubicBezTo>
                  <a:pt x="10435489" y="1171252"/>
                  <a:pt x="10440457" y="1176425"/>
                  <a:pt x="10444309" y="1182202"/>
                </a:cubicBezTo>
                <a:cubicBezTo>
                  <a:pt x="10484223" y="1168898"/>
                  <a:pt x="10442907" y="1176251"/>
                  <a:pt x="10467417" y="1193757"/>
                </a:cubicBezTo>
                <a:cubicBezTo>
                  <a:pt x="10477329" y="1200837"/>
                  <a:pt x="10502081" y="1205311"/>
                  <a:pt x="10502081" y="1205311"/>
                </a:cubicBezTo>
                <a:lnTo>
                  <a:pt x="10507571" y="1203481"/>
                </a:lnTo>
                <a:lnTo>
                  <a:pt x="10515177" y="1211088"/>
                </a:lnTo>
                <a:lnTo>
                  <a:pt x="10377263" y="1211088"/>
                </a:lnTo>
                <a:lnTo>
                  <a:pt x="10376205" y="1126026"/>
                </a:lnTo>
                <a:lnTo>
                  <a:pt x="10300199" y="1168661"/>
                </a:lnTo>
                <a:lnTo>
                  <a:pt x="10373687" y="1211088"/>
                </a:lnTo>
                <a:lnTo>
                  <a:pt x="10150205" y="1211088"/>
                </a:lnTo>
                <a:lnTo>
                  <a:pt x="10211943" y="1194546"/>
                </a:lnTo>
                <a:lnTo>
                  <a:pt x="10149725" y="1134313"/>
                </a:lnTo>
                <a:lnTo>
                  <a:pt x="10127817" y="1211088"/>
                </a:lnTo>
                <a:lnTo>
                  <a:pt x="0" y="1211088"/>
                </a:lnTo>
                <a:close/>
                <a:moveTo>
                  <a:pt x="9566555" y="24727"/>
                </a:moveTo>
                <a:lnTo>
                  <a:pt x="9600747" y="65021"/>
                </a:lnTo>
                <a:lnTo>
                  <a:pt x="9557095" y="76718"/>
                </a:lnTo>
                <a:close/>
                <a:moveTo>
                  <a:pt x="10004171" y="3061"/>
                </a:moveTo>
                <a:lnTo>
                  <a:pt x="10050217" y="28661"/>
                </a:lnTo>
                <a:lnTo>
                  <a:pt x="10003317" y="55738"/>
                </a:lnTo>
                <a:close/>
                <a:moveTo>
                  <a:pt x="10104281" y="0"/>
                </a:moveTo>
                <a:lnTo>
                  <a:pt x="10131165" y="45193"/>
                </a:lnTo>
                <a:lnTo>
                  <a:pt x="10077399" y="45193"/>
                </a:lnTo>
                <a:close/>
              </a:path>
            </a:pathLst>
          </a:custGeom>
          <a:gradFill>
            <a:gsLst>
              <a:gs pos="0">
                <a:srgbClr val="FECF22"/>
              </a:gs>
              <a:gs pos="100000">
                <a:srgbClr val="1D27E8"/>
              </a:gs>
              <a:gs pos="50000">
                <a:srgbClr val="FF2681"/>
              </a:gs>
            </a:gsLst>
            <a:lin ang="0" scaled="1"/>
          </a:gradFill>
          <a:ln>
            <a:noFill/>
          </a:ln>
          <a:effectLst>
            <a:outerShdw blurRad="292100" dist="889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3" defTabSz="714375" latinLnBrk="0">
              <a:tabLst>
                <a:tab pos="714375" algn="l"/>
              </a:tabLst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lvl="3" defTabSz="714375" latinLnBrk="0">
              <a:tabLst>
                <a:tab pos="714375" algn="l"/>
              </a:tabLst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900" kern="0" dirty="0" smtClean="0">
                <a:solidFill>
                  <a:prstClr val="white"/>
                </a:solidFill>
              </a:rPr>
              <a:t>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1599" y="2920347"/>
            <a:ext cx="663388" cy="663322"/>
            <a:chOff x="299610" y="181224"/>
            <a:chExt cx="385200" cy="385164"/>
          </a:xfrm>
        </p:grpSpPr>
        <p:sp>
          <p:nvSpPr>
            <p:cNvPr id="7" name="타원 6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450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83512" y="1944136"/>
            <a:ext cx="2505511" cy="2505509"/>
          </a:xfrm>
          <a:prstGeom prst="ellipse">
            <a:avLst/>
          </a:prstGeom>
          <a:solidFill>
            <a:srgbClr val="FECF2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G 207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B 34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FF268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G 38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B 129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925712" y="1944136"/>
            <a:ext cx="2505511" cy="2505509"/>
          </a:xfrm>
          <a:prstGeom prst="ellipse">
            <a:avLst/>
          </a:prstGeom>
          <a:solidFill>
            <a:srgbClr val="1D27E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R 29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G 39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B 232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자유형 121"/>
          <p:cNvSpPr/>
          <p:nvPr/>
        </p:nvSpPr>
        <p:spPr>
          <a:xfrm>
            <a:off x="241319" y="175788"/>
            <a:ext cx="11672161" cy="669156"/>
          </a:xfrm>
          <a:custGeom>
            <a:avLst/>
            <a:gdLst>
              <a:gd name="connsiteX0" fmla="*/ 11537219 w 11672161"/>
              <a:gd name="connsiteY0" fmla="*/ 665586 h 669156"/>
              <a:gd name="connsiteX1" fmla="*/ 11539184 w 11672161"/>
              <a:gd name="connsiteY1" fmla="*/ 665586 h 669156"/>
              <a:gd name="connsiteX2" fmla="*/ 11539198 w 11672161"/>
              <a:gd name="connsiteY2" fmla="*/ 666729 h 669156"/>
              <a:gd name="connsiteX3" fmla="*/ 11402094 w 11672161"/>
              <a:gd name="connsiteY3" fmla="*/ 665586 h 669156"/>
              <a:gd name="connsiteX4" fmla="*/ 11414399 w 11672161"/>
              <a:gd name="connsiteY4" fmla="*/ 665586 h 669156"/>
              <a:gd name="connsiteX5" fmla="*/ 11401075 w 11672161"/>
              <a:gd name="connsiteY5" fmla="*/ 669156 h 669156"/>
              <a:gd name="connsiteX6" fmla="*/ 11341214 w 11672161"/>
              <a:gd name="connsiteY6" fmla="*/ 620770 h 669156"/>
              <a:gd name="connsiteX7" fmla="*/ 11290190 w 11672161"/>
              <a:gd name="connsiteY7" fmla="*/ 623832 h 669156"/>
              <a:gd name="connsiteX8" fmla="*/ 11313049 w 11672161"/>
              <a:gd name="connsiteY8" fmla="*/ 663426 h 669156"/>
              <a:gd name="connsiteX9" fmla="*/ 11185946 w 11672161"/>
              <a:gd name="connsiteY9" fmla="*/ 614313 h 669156"/>
              <a:gd name="connsiteX10" fmla="*/ 11144327 w 11672161"/>
              <a:gd name="connsiteY10" fmla="*/ 637832 h 669156"/>
              <a:gd name="connsiteX11" fmla="*/ 11186388 w 11672161"/>
              <a:gd name="connsiteY11" fmla="*/ 662116 h 669156"/>
              <a:gd name="connsiteX12" fmla="*/ 11068901 w 11672161"/>
              <a:gd name="connsiteY12" fmla="*/ 606608 h 669156"/>
              <a:gd name="connsiteX13" fmla="*/ 11044441 w 11672161"/>
              <a:gd name="connsiteY13" fmla="*/ 647433 h 669156"/>
              <a:gd name="connsiteX14" fmla="*/ 11093361 w 11672161"/>
              <a:gd name="connsiteY14" fmla="*/ 647433 h 669156"/>
              <a:gd name="connsiteX15" fmla="*/ 11671692 w 11672161"/>
              <a:gd name="connsiteY15" fmla="*/ 595121 h 669156"/>
              <a:gd name="connsiteX16" fmla="*/ 11672161 w 11672161"/>
              <a:gd name="connsiteY16" fmla="*/ 624071 h 669156"/>
              <a:gd name="connsiteX17" fmla="*/ 11646386 w 11672161"/>
              <a:gd name="connsiteY17" fmla="*/ 609190 h 669156"/>
              <a:gd name="connsiteX18" fmla="*/ 11400054 w 11672161"/>
              <a:gd name="connsiteY18" fmla="*/ 582732 h 669156"/>
              <a:gd name="connsiteX19" fmla="*/ 11400089 w 11672161"/>
              <a:gd name="connsiteY19" fmla="*/ 584886 h 669156"/>
              <a:gd name="connsiteX20" fmla="*/ 11398180 w 11672161"/>
              <a:gd name="connsiteY20" fmla="*/ 583784 h 669156"/>
              <a:gd name="connsiteX21" fmla="*/ 11423435 w 11672161"/>
              <a:gd name="connsiteY21" fmla="*/ 574380 h 669156"/>
              <a:gd name="connsiteX22" fmla="*/ 11423436 w 11672161"/>
              <a:gd name="connsiteY22" fmla="*/ 574528 h 669156"/>
              <a:gd name="connsiteX23" fmla="*/ 11423305 w 11672161"/>
              <a:gd name="connsiteY23" fmla="*/ 574452 h 669156"/>
              <a:gd name="connsiteX24" fmla="*/ 11309973 w 11672161"/>
              <a:gd name="connsiteY24" fmla="*/ 565173 h 669156"/>
              <a:gd name="connsiteX25" fmla="*/ 11268225 w 11672161"/>
              <a:gd name="connsiteY25" fmla="*/ 588211 h 669156"/>
              <a:gd name="connsiteX26" fmla="*/ 11310895 w 11672161"/>
              <a:gd name="connsiteY26" fmla="*/ 612846 h 669156"/>
              <a:gd name="connsiteX27" fmla="*/ 11261053 w 11672161"/>
              <a:gd name="connsiteY27" fmla="*/ 565173 h 669156"/>
              <a:gd name="connsiteX28" fmla="*/ 11219610 w 11672161"/>
              <a:gd name="connsiteY28" fmla="*/ 588386 h 669156"/>
              <a:gd name="connsiteX29" fmla="*/ 11261671 w 11672161"/>
              <a:gd name="connsiteY29" fmla="*/ 612670 h 669156"/>
              <a:gd name="connsiteX30" fmla="*/ 11212310 w 11672161"/>
              <a:gd name="connsiteY30" fmla="*/ 565173 h 669156"/>
              <a:gd name="connsiteX31" fmla="*/ 11170715 w 11672161"/>
              <a:gd name="connsiteY31" fmla="*/ 588298 h 669156"/>
              <a:gd name="connsiteX32" fmla="*/ 11213081 w 11672161"/>
              <a:gd name="connsiteY32" fmla="*/ 612758 h 669156"/>
              <a:gd name="connsiteX33" fmla="*/ 11399692 w 11672161"/>
              <a:gd name="connsiteY33" fmla="*/ 560383 h 669156"/>
              <a:gd name="connsiteX34" fmla="*/ 11374386 w 11672161"/>
              <a:gd name="connsiteY34" fmla="*/ 574452 h 669156"/>
              <a:gd name="connsiteX35" fmla="*/ 11400161 w 11672161"/>
              <a:gd name="connsiteY35" fmla="*/ 589333 h 669156"/>
              <a:gd name="connsiteX36" fmla="*/ 11400089 w 11672161"/>
              <a:gd name="connsiteY36" fmla="*/ 584886 h 669156"/>
              <a:gd name="connsiteX37" fmla="*/ 11423734 w 11672161"/>
              <a:gd name="connsiteY37" fmla="*/ 598537 h 669156"/>
              <a:gd name="connsiteX38" fmla="*/ 11423436 w 11672161"/>
              <a:gd name="connsiteY38" fmla="*/ 574528 h 669156"/>
              <a:gd name="connsiteX39" fmla="*/ 11449080 w 11672161"/>
              <a:gd name="connsiteY39" fmla="*/ 589333 h 669156"/>
              <a:gd name="connsiteX40" fmla="*/ 11448611 w 11672161"/>
              <a:gd name="connsiteY40" fmla="*/ 560383 h 669156"/>
              <a:gd name="connsiteX41" fmla="*/ 11423435 w 11672161"/>
              <a:gd name="connsiteY41" fmla="*/ 574380 h 669156"/>
              <a:gd name="connsiteX42" fmla="*/ 11423376 w 11672161"/>
              <a:gd name="connsiteY42" fmla="*/ 569651 h 669156"/>
              <a:gd name="connsiteX43" fmla="*/ 11400054 w 11672161"/>
              <a:gd name="connsiteY43" fmla="*/ 582732 h 669156"/>
              <a:gd name="connsiteX44" fmla="*/ 11350772 w 11672161"/>
              <a:gd name="connsiteY44" fmla="*/ 560383 h 669156"/>
              <a:gd name="connsiteX45" fmla="*/ 11325466 w 11672161"/>
              <a:gd name="connsiteY45" fmla="*/ 574452 h 669156"/>
              <a:gd name="connsiteX46" fmla="*/ 11351241 w 11672161"/>
              <a:gd name="connsiteY46" fmla="*/ 589333 h 669156"/>
              <a:gd name="connsiteX47" fmla="*/ 11564269 w 11672161"/>
              <a:gd name="connsiteY47" fmla="*/ 558730 h 669156"/>
              <a:gd name="connsiteX48" fmla="*/ 11564738 w 11672161"/>
              <a:gd name="connsiteY48" fmla="*/ 587680 h 669156"/>
              <a:gd name="connsiteX49" fmla="*/ 11538963 w 11672161"/>
              <a:gd name="connsiteY49" fmla="*/ 572799 h 669156"/>
              <a:gd name="connsiteX50" fmla="*/ 11465591 w 11672161"/>
              <a:gd name="connsiteY50" fmla="*/ 536305 h 669156"/>
              <a:gd name="connsiteX51" fmla="*/ 11465625 w 11672161"/>
              <a:gd name="connsiteY51" fmla="*/ 539074 h 669156"/>
              <a:gd name="connsiteX52" fmla="*/ 11464906 w 11672161"/>
              <a:gd name="connsiteY52" fmla="*/ 538586 h 669156"/>
              <a:gd name="connsiteX53" fmla="*/ 11462785 w 11672161"/>
              <a:gd name="connsiteY53" fmla="*/ 537879 h 669156"/>
              <a:gd name="connsiteX54" fmla="*/ 11497394 w 11672161"/>
              <a:gd name="connsiteY54" fmla="*/ 519201 h 669156"/>
              <a:gd name="connsiteX55" fmla="*/ 11497660 w 11672161"/>
              <a:gd name="connsiteY55" fmla="*/ 548034 h 669156"/>
              <a:gd name="connsiteX56" fmla="*/ 11497109 w 11672161"/>
              <a:gd name="connsiteY56" fmla="*/ 547716 h 669156"/>
              <a:gd name="connsiteX57" fmla="*/ 11492479 w 11672161"/>
              <a:gd name="connsiteY57" fmla="*/ 543086 h 669156"/>
              <a:gd name="connsiteX58" fmla="*/ 11491967 w 11672161"/>
              <a:gd name="connsiteY58" fmla="*/ 543248 h 669156"/>
              <a:gd name="connsiteX59" fmla="*/ 11491020 w 11672161"/>
              <a:gd name="connsiteY59" fmla="*/ 544200 h 669156"/>
              <a:gd name="connsiteX60" fmla="*/ 11472290 w 11672161"/>
              <a:gd name="connsiteY60" fmla="*/ 533387 h 669156"/>
              <a:gd name="connsiteX61" fmla="*/ 11399671 w 11672161"/>
              <a:gd name="connsiteY61" fmla="*/ 519166 h 669156"/>
              <a:gd name="connsiteX62" fmla="*/ 11374475 w 11672161"/>
              <a:gd name="connsiteY62" fmla="*/ 533299 h 669156"/>
              <a:gd name="connsiteX63" fmla="*/ 11400029 w 11672161"/>
              <a:gd name="connsiteY63" fmla="*/ 548052 h 669156"/>
              <a:gd name="connsiteX64" fmla="*/ 11129878 w 11672161"/>
              <a:gd name="connsiteY64" fmla="*/ 518509 h 669156"/>
              <a:gd name="connsiteX65" fmla="*/ 11105418 w 11672161"/>
              <a:gd name="connsiteY65" fmla="*/ 559686 h 669156"/>
              <a:gd name="connsiteX66" fmla="*/ 11154338 w 11672161"/>
              <a:gd name="connsiteY66" fmla="*/ 559686 h 669156"/>
              <a:gd name="connsiteX67" fmla="*/ 11181515 w 11672161"/>
              <a:gd name="connsiteY67" fmla="*/ 517390 h 669156"/>
              <a:gd name="connsiteX68" fmla="*/ 11181515 w 11672161"/>
              <a:gd name="connsiteY68" fmla="*/ 566310 h 669156"/>
              <a:gd name="connsiteX69" fmla="*/ 11222693 w 11672161"/>
              <a:gd name="connsiteY69" fmla="*/ 541850 h 669156"/>
              <a:gd name="connsiteX70" fmla="*/ 11046442 w 11672161"/>
              <a:gd name="connsiteY70" fmla="*/ 508340 h 669156"/>
              <a:gd name="connsiteX71" fmla="*/ 11021982 w 11672161"/>
              <a:gd name="connsiteY71" fmla="*/ 549517 h 669156"/>
              <a:gd name="connsiteX72" fmla="*/ 11070902 w 11672161"/>
              <a:gd name="connsiteY72" fmla="*/ 549517 h 669156"/>
              <a:gd name="connsiteX73" fmla="*/ 11666244 w 11672161"/>
              <a:gd name="connsiteY73" fmla="*/ 507839 h 669156"/>
              <a:gd name="connsiteX74" fmla="*/ 11666602 w 11672161"/>
              <a:gd name="connsiteY74" fmla="*/ 536725 h 669156"/>
              <a:gd name="connsiteX75" fmla="*/ 11641048 w 11672161"/>
              <a:gd name="connsiteY75" fmla="*/ 521972 h 669156"/>
              <a:gd name="connsiteX76" fmla="*/ 11310061 w 11672161"/>
              <a:gd name="connsiteY76" fmla="*/ 482844 h 669156"/>
              <a:gd name="connsiteX77" fmla="*/ 11310161 w 11672161"/>
              <a:gd name="connsiteY77" fmla="*/ 489243 h 669156"/>
              <a:gd name="connsiteX78" fmla="*/ 11304469 w 11672161"/>
              <a:gd name="connsiteY78" fmla="*/ 485957 h 669156"/>
              <a:gd name="connsiteX79" fmla="*/ 10930238 w 11672161"/>
              <a:gd name="connsiteY79" fmla="*/ 481555 h 669156"/>
              <a:gd name="connsiteX80" fmla="*/ 10927306 w 11672161"/>
              <a:gd name="connsiteY80" fmla="*/ 518594 h 669156"/>
              <a:gd name="connsiteX81" fmla="*/ 10951296 w 11672161"/>
              <a:gd name="connsiteY81" fmla="*/ 512165 h 669156"/>
              <a:gd name="connsiteX82" fmla="*/ 11209442 w 11672161"/>
              <a:gd name="connsiteY82" fmla="*/ 481137 h 669156"/>
              <a:gd name="connsiteX83" fmla="*/ 11173501 w 11672161"/>
              <a:gd name="connsiteY83" fmla="*/ 501296 h 669156"/>
              <a:gd name="connsiteX84" fmla="*/ 11209953 w 11672161"/>
              <a:gd name="connsiteY84" fmla="*/ 522341 h 669156"/>
              <a:gd name="connsiteX85" fmla="*/ 11575046 w 11672161"/>
              <a:gd name="connsiteY85" fmla="*/ 478025 h 669156"/>
              <a:gd name="connsiteX86" fmla="*/ 11575312 w 11672161"/>
              <a:gd name="connsiteY86" fmla="*/ 506858 h 669156"/>
              <a:gd name="connsiteX87" fmla="*/ 11549942 w 11672161"/>
              <a:gd name="connsiteY87" fmla="*/ 492211 h 669156"/>
              <a:gd name="connsiteX88" fmla="*/ 11546076 w 11672161"/>
              <a:gd name="connsiteY88" fmla="*/ 477990 h 669156"/>
              <a:gd name="connsiteX89" fmla="*/ 11546434 w 11672161"/>
              <a:gd name="connsiteY89" fmla="*/ 506876 h 669156"/>
              <a:gd name="connsiteX90" fmla="*/ 11520880 w 11672161"/>
              <a:gd name="connsiteY90" fmla="*/ 492123 h 669156"/>
              <a:gd name="connsiteX91" fmla="*/ 11448590 w 11672161"/>
              <a:gd name="connsiteY91" fmla="*/ 477990 h 669156"/>
              <a:gd name="connsiteX92" fmla="*/ 11448948 w 11672161"/>
              <a:gd name="connsiteY92" fmla="*/ 506876 h 669156"/>
              <a:gd name="connsiteX93" fmla="*/ 11432030 w 11672161"/>
              <a:gd name="connsiteY93" fmla="*/ 497109 h 669156"/>
              <a:gd name="connsiteX94" fmla="*/ 11429270 w 11672161"/>
              <a:gd name="connsiteY94" fmla="*/ 488827 h 669156"/>
              <a:gd name="connsiteX95" fmla="*/ 11350751 w 11672161"/>
              <a:gd name="connsiteY95" fmla="*/ 477990 h 669156"/>
              <a:gd name="connsiteX96" fmla="*/ 11325555 w 11672161"/>
              <a:gd name="connsiteY96" fmla="*/ 492123 h 669156"/>
              <a:gd name="connsiteX97" fmla="*/ 11351109 w 11672161"/>
              <a:gd name="connsiteY97" fmla="*/ 506876 h 669156"/>
              <a:gd name="connsiteX98" fmla="*/ 11145225 w 11672161"/>
              <a:gd name="connsiteY98" fmla="*/ 453656 h 669156"/>
              <a:gd name="connsiteX99" fmla="*/ 11133988 w 11672161"/>
              <a:gd name="connsiteY99" fmla="*/ 493033 h 669156"/>
              <a:gd name="connsiteX100" fmla="*/ 11174645 w 11672161"/>
              <a:gd name="connsiteY100" fmla="*/ 482139 h 669156"/>
              <a:gd name="connsiteX101" fmla="*/ 11663724 w 11672161"/>
              <a:gd name="connsiteY101" fmla="*/ 453344 h 669156"/>
              <a:gd name="connsiteX102" fmla="*/ 11664082 w 11672161"/>
              <a:gd name="connsiteY102" fmla="*/ 482230 h 669156"/>
              <a:gd name="connsiteX103" fmla="*/ 11638528 w 11672161"/>
              <a:gd name="connsiteY103" fmla="*/ 467477 h 669156"/>
              <a:gd name="connsiteX104" fmla="*/ 11350914 w 11672161"/>
              <a:gd name="connsiteY104" fmla="*/ 445966 h 669156"/>
              <a:gd name="connsiteX105" fmla="*/ 11351144 w 11672161"/>
              <a:gd name="connsiteY105" fmla="*/ 460170 h 669156"/>
              <a:gd name="connsiteX106" fmla="*/ 11338507 w 11672161"/>
              <a:gd name="connsiteY106" fmla="*/ 452874 h 669156"/>
              <a:gd name="connsiteX107" fmla="*/ 11557828 w 11672161"/>
              <a:gd name="connsiteY107" fmla="*/ 442831 h 669156"/>
              <a:gd name="connsiteX108" fmla="*/ 11564868 w 11672161"/>
              <a:gd name="connsiteY108" fmla="*/ 470916 h 669156"/>
              <a:gd name="connsiteX109" fmla="*/ 11536783 w 11672161"/>
              <a:gd name="connsiteY109" fmla="*/ 463876 h 669156"/>
              <a:gd name="connsiteX110" fmla="*/ 11309973 w 11672161"/>
              <a:gd name="connsiteY110" fmla="*/ 441994 h 669156"/>
              <a:gd name="connsiteX111" fmla="*/ 11268225 w 11672161"/>
              <a:gd name="connsiteY111" fmla="*/ 465032 h 669156"/>
              <a:gd name="connsiteX112" fmla="*/ 11304469 w 11672161"/>
              <a:gd name="connsiteY112" fmla="*/ 485957 h 669156"/>
              <a:gd name="connsiteX113" fmla="*/ 11268137 w 11672161"/>
              <a:gd name="connsiteY113" fmla="*/ 506186 h 669156"/>
              <a:gd name="connsiteX114" fmla="*/ 11310807 w 11672161"/>
              <a:gd name="connsiteY114" fmla="*/ 530821 h 669156"/>
              <a:gd name="connsiteX115" fmla="*/ 11310161 w 11672161"/>
              <a:gd name="connsiteY115" fmla="*/ 489243 h 669156"/>
              <a:gd name="connsiteX116" fmla="*/ 11310895 w 11672161"/>
              <a:gd name="connsiteY116" fmla="*/ 489667 h 669156"/>
              <a:gd name="connsiteX117" fmla="*/ 11261053 w 11672161"/>
              <a:gd name="connsiteY117" fmla="*/ 441994 h 669156"/>
              <a:gd name="connsiteX118" fmla="*/ 11219610 w 11672161"/>
              <a:gd name="connsiteY118" fmla="*/ 465207 h 669156"/>
              <a:gd name="connsiteX119" fmla="*/ 11261671 w 11672161"/>
              <a:gd name="connsiteY119" fmla="*/ 489491 h 669156"/>
              <a:gd name="connsiteX120" fmla="*/ 11497415 w 11672161"/>
              <a:gd name="connsiteY120" fmla="*/ 437240 h 669156"/>
              <a:gd name="connsiteX121" fmla="*/ 11497791 w 11672161"/>
              <a:gd name="connsiteY121" fmla="*/ 466136 h 669156"/>
              <a:gd name="connsiteX122" fmla="*/ 11472202 w 11672161"/>
              <a:gd name="connsiteY122" fmla="*/ 451362 h 669156"/>
              <a:gd name="connsiteX123" fmla="*/ 11350772 w 11672161"/>
              <a:gd name="connsiteY123" fmla="*/ 437205 h 669156"/>
              <a:gd name="connsiteX124" fmla="*/ 11325466 w 11672161"/>
              <a:gd name="connsiteY124" fmla="*/ 451274 h 669156"/>
              <a:gd name="connsiteX125" fmla="*/ 11351241 w 11672161"/>
              <a:gd name="connsiteY125" fmla="*/ 466155 h 669156"/>
              <a:gd name="connsiteX126" fmla="*/ 11351144 w 11672161"/>
              <a:gd name="connsiteY126" fmla="*/ 460170 h 669156"/>
              <a:gd name="connsiteX127" fmla="*/ 11364244 w 11672161"/>
              <a:gd name="connsiteY127" fmla="*/ 467733 h 669156"/>
              <a:gd name="connsiteX128" fmla="*/ 11363794 w 11672161"/>
              <a:gd name="connsiteY128" fmla="*/ 438794 h 669156"/>
              <a:gd name="connsiteX129" fmla="*/ 11350914 w 11672161"/>
              <a:gd name="connsiteY129" fmla="*/ 445966 h 669156"/>
              <a:gd name="connsiteX130" fmla="*/ 11180178 w 11672161"/>
              <a:gd name="connsiteY130" fmla="*/ 434237 h 669156"/>
              <a:gd name="connsiteX131" fmla="*/ 11192840 w 11672161"/>
              <a:gd name="connsiteY131" fmla="*/ 481490 h 669156"/>
              <a:gd name="connsiteX132" fmla="*/ 11225943 w 11672161"/>
              <a:gd name="connsiteY132" fmla="*/ 447297 h 669156"/>
              <a:gd name="connsiteX133" fmla="*/ 11635621 w 11672161"/>
              <a:gd name="connsiteY133" fmla="*/ 422564 h 669156"/>
              <a:gd name="connsiteX134" fmla="*/ 11635979 w 11672161"/>
              <a:gd name="connsiteY134" fmla="*/ 451450 h 669156"/>
              <a:gd name="connsiteX135" fmla="*/ 11610425 w 11672161"/>
              <a:gd name="connsiteY135" fmla="*/ 436697 h 669156"/>
              <a:gd name="connsiteX136" fmla="*/ 10884971 w 11672161"/>
              <a:gd name="connsiteY136" fmla="*/ 418693 h 669156"/>
              <a:gd name="connsiteX137" fmla="*/ 10856708 w 11672161"/>
              <a:gd name="connsiteY137" fmla="*/ 442809 h 669156"/>
              <a:gd name="connsiteX138" fmla="*/ 10878217 w 11672161"/>
              <a:gd name="connsiteY138" fmla="*/ 455228 h 669156"/>
              <a:gd name="connsiteX139" fmla="*/ 11029015 w 11672161"/>
              <a:gd name="connsiteY139" fmla="*/ 411379 h 669156"/>
              <a:gd name="connsiteX140" fmla="*/ 11000752 w 11672161"/>
              <a:gd name="connsiteY140" fmla="*/ 435495 h 669156"/>
              <a:gd name="connsiteX141" fmla="*/ 11022261 w 11672161"/>
              <a:gd name="connsiteY141" fmla="*/ 447914 h 669156"/>
              <a:gd name="connsiteX142" fmla="*/ 10937936 w 11672161"/>
              <a:gd name="connsiteY142" fmla="*/ 406122 h 669156"/>
              <a:gd name="connsiteX143" fmla="*/ 10935004 w 11672161"/>
              <a:gd name="connsiteY143" fmla="*/ 443161 h 669156"/>
              <a:gd name="connsiteX144" fmla="*/ 10958994 w 11672161"/>
              <a:gd name="connsiteY144" fmla="*/ 436732 h 669156"/>
              <a:gd name="connsiteX145" fmla="*/ 11410553 w 11672161"/>
              <a:gd name="connsiteY145" fmla="*/ 398284 h 669156"/>
              <a:gd name="connsiteX146" fmla="*/ 11411022 w 11672161"/>
              <a:gd name="connsiteY146" fmla="*/ 427234 h 669156"/>
              <a:gd name="connsiteX147" fmla="*/ 11385247 w 11672161"/>
              <a:gd name="connsiteY147" fmla="*/ 412353 h 669156"/>
              <a:gd name="connsiteX148" fmla="*/ 11304626 w 11672161"/>
              <a:gd name="connsiteY148" fmla="*/ 392257 h 669156"/>
              <a:gd name="connsiteX149" fmla="*/ 11291487 w 11672161"/>
              <a:gd name="connsiteY149" fmla="*/ 438408 h 669156"/>
              <a:gd name="connsiteX150" fmla="*/ 11339079 w 11672161"/>
              <a:gd name="connsiteY150" fmla="*/ 425655 h 669156"/>
              <a:gd name="connsiteX151" fmla="*/ 11554597 w 11672161"/>
              <a:gd name="connsiteY151" fmla="*/ 390970 h 669156"/>
              <a:gd name="connsiteX152" fmla="*/ 11555066 w 11672161"/>
              <a:gd name="connsiteY152" fmla="*/ 419920 h 669156"/>
              <a:gd name="connsiteX153" fmla="*/ 11529291 w 11672161"/>
              <a:gd name="connsiteY153" fmla="*/ 405039 h 669156"/>
              <a:gd name="connsiteX154" fmla="*/ 11480544 w 11672161"/>
              <a:gd name="connsiteY154" fmla="*/ 389807 h 669156"/>
              <a:gd name="connsiteX155" fmla="*/ 11480902 w 11672161"/>
              <a:gd name="connsiteY155" fmla="*/ 418693 h 669156"/>
              <a:gd name="connsiteX156" fmla="*/ 11455348 w 11672161"/>
              <a:gd name="connsiteY156" fmla="*/ 403940 h 669156"/>
              <a:gd name="connsiteX157" fmla="*/ 11157544 w 11672161"/>
              <a:gd name="connsiteY157" fmla="*/ 389185 h 669156"/>
              <a:gd name="connsiteX158" fmla="*/ 11149598 w 11672161"/>
              <a:gd name="connsiteY158" fmla="*/ 417027 h 669156"/>
              <a:gd name="connsiteX159" fmla="*/ 11178346 w 11672161"/>
              <a:gd name="connsiteY159" fmla="*/ 409324 h 669156"/>
              <a:gd name="connsiteX160" fmla="*/ 11075294 w 11672161"/>
              <a:gd name="connsiteY160" fmla="*/ 388861 h 669156"/>
              <a:gd name="connsiteX161" fmla="*/ 11082423 w 11672161"/>
              <a:gd name="connsiteY161" fmla="*/ 416856 h 669156"/>
              <a:gd name="connsiteX162" fmla="*/ 11103288 w 11672161"/>
              <a:gd name="connsiteY162" fmla="*/ 395991 h 669156"/>
              <a:gd name="connsiteX163" fmla="*/ 10909833 w 11672161"/>
              <a:gd name="connsiteY163" fmla="*/ 375342 h 669156"/>
              <a:gd name="connsiteX164" fmla="*/ 10906901 w 11672161"/>
              <a:gd name="connsiteY164" fmla="*/ 412381 h 669156"/>
              <a:gd name="connsiteX165" fmla="*/ 10930891 w 11672161"/>
              <a:gd name="connsiteY165" fmla="*/ 405952 h 669156"/>
              <a:gd name="connsiteX166" fmla="*/ 11362583 w 11672161"/>
              <a:gd name="connsiteY166" fmla="*/ 370426 h 669156"/>
              <a:gd name="connsiteX167" fmla="*/ 11370305 w 11672161"/>
              <a:gd name="connsiteY167" fmla="*/ 377958 h 669156"/>
              <a:gd name="connsiteX168" fmla="*/ 11341804 w 11672161"/>
              <a:gd name="connsiteY168" fmla="*/ 385595 h 669156"/>
              <a:gd name="connsiteX169" fmla="*/ 11344725 w 11672161"/>
              <a:gd name="connsiteY169" fmla="*/ 375211 h 669156"/>
              <a:gd name="connsiteX170" fmla="*/ 11249398 w 11672161"/>
              <a:gd name="connsiteY170" fmla="*/ 369852 h 669156"/>
              <a:gd name="connsiteX171" fmla="*/ 11203633 w 11672161"/>
              <a:gd name="connsiteY171" fmla="*/ 382912 h 669156"/>
              <a:gd name="connsiteX172" fmla="*/ 11236736 w 11672161"/>
              <a:gd name="connsiteY172" fmla="*/ 417105 h 669156"/>
              <a:gd name="connsiteX173" fmla="*/ 11054164 w 11672161"/>
              <a:gd name="connsiteY173" fmla="*/ 368408 h 669156"/>
              <a:gd name="connsiteX174" fmla="*/ 11051232 w 11672161"/>
              <a:gd name="connsiteY174" fmla="*/ 405447 h 669156"/>
              <a:gd name="connsiteX175" fmla="*/ 11075222 w 11672161"/>
              <a:gd name="connsiteY175" fmla="*/ 399018 h 669156"/>
              <a:gd name="connsiteX176" fmla="*/ 11452441 w 11672161"/>
              <a:gd name="connsiteY176" fmla="*/ 359027 h 669156"/>
              <a:gd name="connsiteX177" fmla="*/ 11452799 w 11672161"/>
              <a:gd name="connsiteY177" fmla="*/ 387913 h 669156"/>
              <a:gd name="connsiteX178" fmla="*/ 11427245 w 11672161"/>
              <a:gd name="connsiteY178" fmla="*/ 373160 h 669156"/>
              <a:gd name="connsiteX179" fmla="*/ 10947520 w 11672161"/>
              <a:gd name="connsiteY179" fmla="*/ 353318 h 669156"/>
              <a:gd name="connsiteX180" fmla="*/ 10944588 w 11672161"/>
              <a:gd name="connsiteY180" fmla="*/ 390357 h 669156"/>
              <a:gd name="connsiteX181" fmla="*/ 10968578 w 11672161"/>
              <a:gd name="connsiteY181" fmla="*/ 383928 h 669156"/>
              <a:gd name="connsiteX182" fmla="*/ 11596772 w 11672161"/>
              <a:gd name="connsiteY182" fmla="*/ 352092 h 669156"/>
              <a:gd name="connsiteX183" fmla="*/ 11597130 w 11672161"/>
              <a:gd name="connsiteY183" fmla="*/ 380978 h 669156"/>
              <a:gd name="connsiteX184" fmla="*/ 11571576 w 11672161"/>
              <a:gd name="connsiteY184" fmla="*/ 366225 h 669156"/>
              <a:gd name="connsiteX185" fmla="*/ 11329167 w 11672161"/>
              <a:gd name="connsiteY185" fmla="*/ 337114 h 669156"/>
              <a:gd name="connsiteX186" fmla="*/ 11363529 w 11672161"/>
              <a:gd name="connsiteY186" fmla="*/ 370172 h 669156"/>
              <a:gd name="connsiteX187" fmla="*/ 11362583 w 11672161"/>
              <a:gd name="connsiteY187" fmla="*/ 370426 h 669156"/>
              <a:gd name="connsiteX188" fmla="*/ 11349627 w 11672161"/>
              <a:gd name="connsiteY188" fmla="*/ 357786 h 669156"/>
              <a:gd name="connsiteX189" fmla="*/ 11344725 w 11672161"/>
              <a:gd name="connsiteY189" fmla="*/ 375211 h 669156"/>
              <a:gd name="connsiteX190" fmla="*/ 11328856 w 11672161"/>
              <a:gd name="connsiteY190" fmla="*/ 379463 h 669156"/>
              <a:gd name="connsiteX191" fmla="*/ 11323431 w 11672161"/>
              <a:gd name="connsiteY191" fmla="*/ 374038 h 669156"/>
              <a:gd name="connsiteX192" fmla="*/ 11318856 w 11672161"/>
              <a:gd name="connsiteY192" fmla="*/ 376661 h 669156"/>
              <a:gd name="connsiteX193" fmla="*/ 11317925 w 11672161"/>
              <a:gd name="connsiteY193" fmla="*/ 376040 h 669156"/>
              <a:gd name="connsiteX194" fmla="*/ 11490231 w 11672161"/>
              <a:gd name="connsiteY194" fmla="*/ 336975 h 669156"/>
              <a:gd name="connsiteX195" fmla="*/ 11490497 w 11672161"/>
              <a:gd name="connsiteY195" fmla="*/ 365808 h 669156"/>
              <a:gd name="connsiteX196" fmla="*/ 11465127 w 11672161"/>
              <a:gd name="connsiteY196" fmla="*/ 351161 h 669156"/>
              <a:gd name="connsiteX197" fmla="*/ 11187401 w 11672161"/>
              <a:gd name="connsiteY197" fmla="*/ 335753 h 669156"/>
              <a:gd name="connsiteX198" fmla="*/ 11179578 w 11672161"/>
              <a:gd name="connsiteY198" fmla="*/ 363562 h 669156"/>
              <a:gd name="connsiteX199" fmla="*/ 11208079 w 11672161"/>
              <a:gd name="connsiteY199" fmla="*/ 355925 h 669156"/>
              <a:gd name="connsiteX200" fmla="*/ 11236211 w 11672161"/>
              <a:gd name="connsiteY200" fmla="*/ 335734 h 669156"/>
              <a:gd name="connsiteX201" fmla="*/ 11228490 w 11672161"/>
              <a:gd name="connsiteY201" fmla="*/ 363516 h 669156"/>
              <a:gd name="connsiteX202" fmla="*/ 11256787 w 11672161"/>
              <a:gd name="connsiteY202" fmla="*/ 355934 h 669156"/>
              <a:gd name="connsiteX203" fmla="*/ 11131978 w 11672161"/>
              <a:gd name="connsiteY203" fmla="*/ 318264 h 669156"/>
              <a:gd name="connsiteX204" fmla="*/ 11139018 w 11672161"/>
              <a:gd name="connsiteY204" fmla="*/ 346349 h 669156"/>
              <a:gd name="connsiteX205" fmla="*/ 11160063 w 11672161"/>
              <a:gd name="connsiteY205" fmla="*/ 325304 h 669156"/>
              <a:gd name="connsiteX206" fmla="*/ 10899104 w 11672161"/>
              <a:gd name="connsiteY206" fmla="*/ 312412 h 669156"/>
              <a:gd name="connsiteX207" fmla="*/ 10896172 w 11672161"/>
              <a:gd name="connsiteY207" fmla="*/ 349451 h 669156"/>
              <a:gd name="connsiteX208" fmla="*/ 10920162 w 11672161"/>
              <a:gd name="connsiteY208" fmla="*/ 343022 h 669156"/>
              <a:gd name="connsiteX209" fmla="*/ 10801265 w 11672161"/>
              <a:gd name="connsiteY209" fmla="*/ 312412 h 669156"/>
              <a:gd name="connsiteX210" fmla="*/ 10798333 w 11672161"/>
              <a:gd name="connsiteY210" fmla="*/ 349451 h 669156"/>
              <a:gd name="connsiteX211" fmla="*/ 10822323 w 11672161"/>
              <a:gd name="connsiteY211" fmla="*/ 343022 h 669156"/>
              <a:gd name="connsiteX212" fmla="*/ 11331332 w 11672161"/>
              <a:gd name="connsiteY212" fmla="*/ 296130 h 669156"/>
              <a:gd name="connsiteX213" fmla="*/ 11356638 w 11672161"/>
              <a:gd name="connsiteY213" fmla="*/ 310199 h 669156"/>
              <a:gd name="connsiteX214" fmla="*/ 11330863 w 11672161"/>
              <a:gd name="connsiteY214" fmla="*/ 325080 h 669156"/>
              <a:gd name="connsiteX215" fmla="*/ 11244490 w 11672161"/>
              <a:gd name="connsiteY215" fmla="*/ 295097 h 669156"/>
              <a:gd name="connsiteX216" fmla="*/ 11262945 w 11672161"/>
              <a:gd name="connsiteY216" fmla="*/ 313552 h 669156"/>
              <a:gd name="connsiteX217" fmla="*/ 11264881 w 11672161"/>
              <a:gd name="connsiteY217" fmla="*/ 319511 h 669156"/>
              <a:gd name="connsiteX218" fmla="*/ 11261596 w 11672161"/>
              <a:gd name="connsiteY218" fmla="*/ 327394 h 669156"/>
              <a:gd name="connsiteX219" fmla="*/ 11260234 w 11672161"/>
              <a:gd name="connsiteY219" fmla="*/ 326713 h 669156"/>
              <a:gd name="connsiteX220" fmla="*/ 11255356 w 11672161"/>
              <a:gd name="connsiteY220" fmla="*/ 309986 h 669156"/>
              <a:gd name="connsiteX221" fmla="*/ 11251387 w 11672161"/>
              <a:gd name="connsiteY221" fmla="*/ 319511 h 669156"/>
              <a:gd name="connsiteX222" fmla="*/ 11245832 w 11672161"/>
              <a:gd name="connsiteY222" fmla="*/ 300463 h 669156"/>
              <a:gd name="connsiteX223" fmla="*/ 11536080 w 11672161"/>
              <a:gd name="connsiteY223" fmla="*/ 294889 h 669156"/>
              <a:gd name="connsiteX224" fmla="*/ 11544026 w 11672161"/>
              <a:gd name="connsiteY224" fmla="*/ 322731 h 669156"/>
              <a:gd name="connsiteX225" fmla="*/ 11515278 w 11672161"/>
              <a:gd name="connsiteY225" fmla="*/ 315028 h 669156"/>
              <a:gd name="connsiteX226" fmla="*/ 11438594 w 11672161"/>
              <a:gd name="connsiteY226" fmla="*/ 294889 h 669156"/>
              <a:gd name="connsiteX227" fmla="*/ 11446540 w 11672161"/>
              <a:gd name="connsiteY227" fmla="*/ 322731 h 669156"/>
              <a:gd name="connsiteX228" fmla="*/ 11417792 w 11672161"/>
              <a:gd name="connsiteY228" fmla="*/ 315028 h 669156"/>
              <a:gd name="connsiteX229" fmla="*/ 11487404 w 11672161"/>
              <a:gd name="connsiteY229" fmla="*/ 294871 h 669156"/>
              <a:gd name="connsiteX230" fmla="*/ 11495246 w 11672161"/>
              <a:gd name="connsiteY230" fmla="*/ 322686 h 669156"/>
              <a:gd name="connsiteX231" fmla="*/ 11466705 w 11672161"/>
              <a:gd name="connsiteY231" fmla="*/ 315038 h 669156"/>
              <a:gd name="connsiteX232" fmla="*/ 11597023 w 11672161"/>
              <a:gd name="connsiteY232" fmla="*/ 290240 h 669156"/>
              <a:gd name="connsiteX233" fmla="*/ 11622218 w 11672161"/>
              <a:gd name="connsiteY233" fmla="*/ 304373 h 669156"/>
              <a:gd name="connsiteX234" fmla="*/ 11596664 w 11672161"/>
              <a:gd name="connsiteY234" fmla="*/ 319126 h 669156"/>
              <a:gd name="connsiteX235" fmla="*/ 11086129 w 11672161"/>
              <a:gd name="connsiteY235" fmla="*/ 286496 h 669156"/>
              <a:gd name="connsiteX236" fmla="*/ 11097949 w 11672161"/>
              <a:gd name="connsiteY236" fmla="*/ 332909 h 669156"/>
              <a:gd name="connsiteX237" fmla="*/ 11132541 w 11672161"/>
              <a:gd name="connsiteY237" fmla="*/ 298317 h 669156"/>
              <a:gd name="connsiteX238" fmla="*/ 11031137 w 11672161"/>
              <a:gd name="connsiteY238" fmla="*/ 277888 h 669156"/>
              <a:gd name="connsiteX239" fmla="*/ 11028205 w 11672161"/>
              <a:gd name="connsiteY239" fmla="*/ 314927 h 669156"/>
              <a:gd name="connsiteX240" fmla="*/ 11052195 w 11672161"/>
              <a:gd name="connsiteY240" fmla="*/ 308498 h 669156"/>
              <a:gd name="connsiteX241" fmla="*/ 11401734 w 11672161"/>
              <a:gd name="connsiteY241" fmla="*/ 263535 h 669156"/>
              <a:gd name="connsiteX242" fmla="*/ 11426929 w 11672161"/>
              <a:gd name="connsiteY242" fmla="*/ 277668 h 669156"/>
              <a:gd name="connsiteX243" fmla="*/ 11401375 w 11672161"/>
              <a:gd name="connsiteY243" fmla="*/ 292421 h 669156"/>
              <a:gd name="connsiteX244" fmla="*/ 11477813 w 11672161"/>
              <a:gd name="connsiteY244" fmla="*/ 254974 h 669156"/>
              <a:gd name="connsiteX245" fmla="*/ 11502916 w 11672161"/>
              <a:gd name="connsiteY245" fmla="*/ 269160 h 669156"/>
              <a:gd name="connsiteX246" fmla="*/ 11477546 w 11672161"/>
              <a:gd name="connsiteY246" fmla="*/ 283807 h 669156"/>
              <a:gd name="connsiteX247" fmla="*/ 10975023 w 11672161"/>
              <a:gd name="connsiteY247" fmla="*/ 253716 h 669156"/>
              <a:gd name="connsiteX248" fmla="*/ 10973020 w 11672161"/>
              <a:gd name="connsiteY248" fmla="*/ 313841 h 669156"/>
              <a:gd name="connsiteX249" fmla="*/ 11006818 w 11672161"/>
              <a:gd name="connsiteY249" fmla="*/ 304784 h 669156"/>
              <a:gd name="connsiteX250" fmla="*/ 11196775 w 11672161"/>
              <a:gd name="connsiteY250" fmla="*/ 251240 h 669156"/>
              <a:gd name="connsiteX251" fmla="*/ 11229825 w 11672161"/>
              <a:gd name="connsiteY251" fmla="*/ 283479 h 669156"/>
              <a:gd name="connsiteX252" fmla="*/ 11217858 w 11672161"/>
              <a:gd name="connsiteY252" fmla="*/ 279471 h 669156"/>
              <a:gd name="connsiteX253" fmla="*/ 11207731 w 11672161"/>
              <a:gd name="connsiteY253" fmla="*/ 271886 h 669156"/>
              <a:gd name="connsiteX254" fmla="*/ 11198206 w 11672161"/>
              <a:gd name="connsiteY254" fmla="*/ 268711 h 669156"/>
              <a:gd name="connsiteX255" fmla="*/ 11193253 w 11672161"/>
              <a:gd name="connsiteY255" fmla="*/ 263759 h 669156"/>
              <a:gd name="connsiteX256" fmla="*/ 11294438 w 11672161"/>
              <a:gd name="connsiteY256" fmla="*/ 251239 h 669156"/>
              <a:gd name="connsiteX257" fmla="*/ 11328891 w 11672161"/>
              <a:gd name="connsiteY257" fmla="*/ 284637 h 669156"/>
              <a:gd name="connsiteX258" fmla="*/ 11281299 w 11672161"/>
              <a:gd name="connsiteY258" fmla="*/ 297390 h 669156"/>
              <a:gd name="connsiteX259" fmla="*/ 11170122 w 11672161"/>
              <a:gd name="connsiteY259" fmla="*/ 233041 h 669156"/>
              <a:gd name="connsiteX260" fmla="*/ 11179158 w 11672161"/>
              <a:gd name="connsiteY260" fmla="*/ 235307 h 669156"/>
              <a:gd name="connsiteX261" fmla="*/ 11172294 w 11672161"/>
              <a:gd name="connsiteY261" fmla="*/ 242170 h 669156"/>
              <a:gd name="connsiteX262" fmla="*/ 11171737 w 11672161"/>
              <a:gd name="connsiteY262" fmla="*/ 241038 h 669156"/>
              <a:gd name="connsiteX263" fmla="*/ 11429171 w 11672161"/>
              <a:gd name="connsiteY263" fmla="*/ 214128 h 669156"/>
              <a:gd name="connsiteX264" fmla="*/ 11454477 w 11672161"/>
              <a:gd name="connsiteY264" fmla="*/ 228197 h 669156"/>
              <a:gd name="connsiteX265" fmla="*/ 11428702 w 11672161"/>
              <a:gd name="connsiteY265" fmla="*/ 243078 h 669156"/>
              <a:gd name="connsiteX266" fmla="*/ 11331332 w 11672161"/>
              <a:gd name="connsiteY266" fmla="*/ 214128 h 669156"/>
              <a:gd name="connsiteX267" fmla="*/ 11356638 w 11672161"/>
              <a:gd name="connsiteY267" fmla="*/ 228197 h 669156"/>
              <a:gd name="connsiteX268" fmla="*/ 11330863 w 11672161"/>
              <a:gd name="connsiteY268" fmla="*/ 243078 h 669156"/>
              <a:gd name="connsiteX269" fmla="*/ 11484190 w 11672161"/>
              <a:gd name="connsiteY269" fmla="*/ 212446 h 669156"/>
              <a:gd name="connsiteX270" fmla="*/ 11498964 w 11672161"/>
              <a:gd name="connsiteY270" fmla="*/ 237283 h 669156"/>
              <a:gd name="connsiteX271" fmla="*/ 11469416 w 11672161"/>
              <a:gd name="connsiteY271" fmla="*/ 237283 h 669156"/>
              <a:gd name="connsiteX272" fmla="*/ 11276849 w 11672161"/>
              <a:gd name="connsiteY272" fmla="*/ 211952 h 669156"/>
              <a:gd name="connsiteX273" fmla="*/ 11264279 w 11672161"/>
              <a:gd name="connsiteY273" fmla="*/ 258865 h 669156"/>
              <a:gd name="connsiteX274" fmla="*/ 11231130 w 11672161"/>
              <a:gd name="connsiteY274" fmla="*/ 224842 h 669156"/>
              <a:gd name="connsiteX275" fmla="*/ 11560351 w 11672161"/>
              <a:gd name="connsiteY275" fmla="*/ 207872 h 669156"/>
              <a:gd name="connsiteX276" fmla="*/ 11561213 w 11672161"/>
              <a:gd name="connsiteY276" fmla="*/ 261162 h 669156"/>
              <a:gd name="connsiteX277" fmla="*/ 11513768 w 11672161"/>
              <a:gd name="connsiteY277" fmla="*/ 233769 h 669156"/>
              <a:gd name="connsiteX278" fmla="*/ 10924716 w 11672161"/>
              <a:gd name="connsiteY278" fmla="*/ 193431 h 669156"/>
              <a:gd name="connsiteX279" fmla="*/ 10921784 w 11672161"/>
              <a:gd name="connsiteY279" fmla="*/ 230470 h 669156"/>
              <a:gd name="connsiteX280" fmla="*/ 10945774 w 11672161"/>
              <a:gd name="connsiteY280" fmla="*/ 224041 h 669156"/>
              <a:gd name="connsiteX281" fmla="*/ 11380645 w 11672161"/>
              <a:gd name="connsiteY281" fmla="*/ 189787 h 669156"/>
              <a:gd name="connsiteX282" fmla="*/ 11427227 w 11672161"/>
              <a:gd name="connsiteY282" fmla="*/ 215685 h 669156"/>
              <a:gd name="connsiteX283" fmla="*/ 11379782 w 11672161"/>
              <a:gd name="connsiteY283" fmla="*/ 243078 h 669156"/>
              <a:gd name="connsiteX284" fmla="*/ 11076373 w 11672161"/>
              <a:gd name="connsiteY284" fmla="*/ 175195 h 669156"/>
              <a:gd name="connsiteX285" fmla="*/ 11063483 w 11672161"/>
              <a:gd name="connsiteY285" fmla="*/ 220914 h 669156"/>
              <a:gd name="connsiteX286" fmla="*/ 11110396 w 11672161"/>
              <a:gd name="connsiteY286" fmla="*/ 208343 h 669156"/>
              <a:gd name="connsiteX287" fmla="*/ 11032143 w 11672161"/>
              <a:gd name="connsiteY287" fmla="*/ 174828 h 669156"/>
              <a:gd name="connsiteX288" fmla="*/ 11029211 w 11672161"/>
              <a:gd name="connsiteY288" fmla="*/ 211867 h 669156"/>
              <a:gd name="connsiteX289" fmla="*/ 11053201 w 11672161"/>
              <a:gd name="connsiteY289" fmla="*/ 205438 h 669156"/>
              <a:gd name="connsiteX290" fmla="*/ 11495466 w 11672161"/>
              <a:gd name="connsiteY290" fmla="*/ 157096 h 669156"/>
              <a:gd name="connsiteX291" fmla="*/ 11520772 w 11672161"/>
              <a:gd name="connsiteY291" fmla="*/ 171165 h 669156"/>
              <a:gd name="connsiteX292" fmla="*/ 11494997 w 11672161"/>
              <a:gd name="connsiteY292" fmla="*/ 186046 h 669156"/>
              <a:gd name="connsiteX293" fmla="*/ 11200764 w 11672161"/>
              <a:gd name="connsiteY293" fmla="*/ 151761 h 669156"/>
              <a:gd name="connsiteX294" fmla="*/ 11235126 w 11672161"/>
              <a:gd name="connsiteY294" fmla="*/ 184819 h 669156"/>
              <a:gd name="connsiteX295" fmla="*/ 11187534 w 11672161"/>
              <a:gd name="connsiteY295" fmla="*/ 197572 h 669156"/>
              <a:gd name="connsiteX296" fmla="*/ 11362942 w 11672161"/>
              <a:gd name="connsiteY296" fmla="*/ 149381 h 669156"/>
              <a:gd name="connsiteX297" fmla="*/ 11370764 w 11672161"/>
              <a:gd name="connsiteY297" fmla="*/ 177190 h 669156"/>
              <a:gd name="connsiteX298" fmla="*/ 11342263 w 11672161"/>
              <a:gd name="connsiteY298" fmla="*/ 169553 h 669156"/>
              <a:gd name="connsiteX299" fmla="*/ 10940543 w 11672161"/>
              <a:gd name="connsiteY299" fmla="*/ 141327 h 669156"/>
              <a:gd name="connsiteX300" fmla="*/ 10937611 w 11672161"/>
              <a:gd name="connsiteY300" fmla="*/ 178366 h 669156"/>
              <a:gd name="connsiteX301" fmla="*/ 10961601 w 11672161"/>
              <a:gd name="connsiteY301" fmla="*/ 171937 h 669156"/>
              <a:gd name="connsiteX302" fmla="*/ 11546708 w 11672161"/>
              <a:gd name="connsiteY302" fmla="*/ 140178 h 669156"/>
              <a:gd name="connsiteX303" fmla="*/ 11571903 w 11672161"/>
              <a:gd name="connsiteY303" fmla="*/ 154311 h 669156"/>
              <a:gd name="connsiteX304" fmla="*/ 11546349 w 11672161"/>
              <a:gd name="connsiteY304" fmla="*/ 169064 h 669156"/>
              <a:gd name="connsiteX305" fmla="*/ 11433483 w 11672161"/>
              <a:gd name="connsiteY305" fmla="*/ 127359 h 669156"/>
              <a:gd name="connsiteX306" fmla="*/ 11458678 w 11672161"/>
              <a:gd name="connsiteY306" fmla="*/ 141492 h 669156"/>
              <a:gd name="connsiteX307" fmla="*/ 11433124 w 11672161"/>
              <a:gd name="connsiteY307" fmla="*/ 156245 h 669156"/>
              <a:gd name="connsiteX308" fmla="*/ 11407473 w 11672161"/>
              <a:gd name="connsiteY308" fmla="*/ 125439 h 669156"/>
              <a:gd name="connsiteX309" fmla="*/ 11415315 w 11672161"/>
              <a:gd name="connsiteY309" fmla="*/ 153254 h 669156"/>
              <a:gd name="connsiteX310" fmla="*/ 11386774 w 11672161"/>
              <a:gd name="connsiteY310" fmla="*/ 145606 h 669156"/>
              <a:gd name="connsiteX311" fmla="*/ 10993045 w 11672161"/>
              <a:gd name="connsiteY311" fmla="*/ 124830 h 669156"/>
              <a:gd name="connsiteX312" fmla="*/ 10956007 w 11672161"/>
              <a:gd name="connsiteY312" fmla="*/ 127761 h 669156"/>
              <a:gd name="connsiteX313" fmla="*/ 10986616 w 11672161"/>
              <a:gd name="connsiteY313" fmla="*/ 148820 h 669156"/>
              <a:gd name="connsiteX314" fmla="*/ 11268825 w 11672161"/>
              <a:gd name="connsiteY314" fmla="*/ 112811 h 669156"/>
              <a:gd name="connsiteX315" fmla="*/ 11302939 w 11672161"/>
              <a:gd name="connsiteY315" fmla="*/ 146299 h 669156"/>
              <a:gd name="connsiteX316" fmla="*/ 11256026 w 11672161"/>
              <a:gd name="connsiteY316" fmla="*/ 158870 h 669156"/>
              <a:gd name="connsiteX317" fmla="*/ 11441050 w 11672161"/>
              <a:gd name="connsiteY317" fmla="*/ 82443 h 669156"/>
              <a:gd name="connsiteX318" fmla="*/ 11448996 w 11672161"/>
              <a:gd name="connsiteY318" fmla="*/ 110285 h 669156"/>
              <a:gd name="connsiteX319" fmla="*/ 11420248 w 11672161"/>
              <a:gd name="connsiteY319" fmla="*/ 102582 h 669156"/>
              <a:gd name="connsiteX320" fmla="*/ 11343564 w 11672161"/>
              <a:gd name="connsiteY320" fmla="*/ 82443 h 669156"/>
              <a:gd name="connsiteX321" fmla="*/ 11351510 w 11672161"/>
              <a:gd name="connsiteY321" fmla="*/ 110285 h 669156"/>
              <a:gd name="connsiteX322" fmla="*/ 11322762 w 11672161"/>
              <a:gd name="connsiteY322" fmla="*/ 102582 h 669156"/>
              <a:gd name="connsiteX323" fmla="*/ 11174245 w 11672161"/>
              <a:gd name="connsiteY323" fmla="*/ 77952 h 669156"/>
              <a:gd name="connsiteX324" fmla="*/ 11184446 w 11672161"/>
              <a:gd name="connsiteY324" fmla="*/ 89973 h 669156"/>
              <a:gd name="connsiteX325" fmla="*/ 11182986 w 11672161"/>
              <a:gd name="connsiteY325" fmla="*/ 97998 h 669156"/>
              <a:gd name="connsiteX326" fmla="*/ 11189723 w 11672161"/>
              <a:gd name="connsiteY326" fmla="*/ 96193 h 669156"/>
              <a:gd name="connsiteX327" fmla="*/ 11193036 w 11672161"/>
              <a:gd name="connsiteY327" fmla="*/ 100097 h 669156"/>
              <a:gd name="connsiteX328" fmla="*/ 11169046 w 11672161"/>
              <a:gd name="connsiteY328" fmla="*/ 106525 h 669156"/>
              <a:gd name="connsiteX329" fmla="*/ 11188185 w 11672161"/>
              <a:gd name="connsiteY329" fmla="*/ 69425 h 669156"/>
              <a:gd name="connsiteX330" fmla="*/ 11206976 w 11672161"/>
              <a:gd name="connsiteY330" fmla="*/ 91570 h 669156"/>
              <a:gd name="connsiteX331" fmla="*/ 11189723 w 11672161"/>
              <a:gd name="connsiteY331" fmla="*/ 96193 h 669156"/>
              <a:gd name="connsiteX332" fmla="*/ 11184446 w 11672161"/>
              <a:gd name="connsiteY332" fmla="*/ 89973 h 669156"/>
              <a:gd name="connsiteX333" fmla="*/ 11107059 w 11672161"/>
              <a:gd name="connsiteY333" fmla="*/ 63312 h 669156"/>
              <a:gd name="connsiteX334" fmla="*/ 11107677 w 11672161"/>
              <a:gd name="connsiteY334" fmla="*/ 110809 h 669156"/>
              <a:gd name="connsiteX335" fmla="*/ 11065616 w 11672161"/>
              <a:gd name="connsiteY335" fmla="*/ 86525 h 669156"/>
              <a:gd name="connsiteX336" fmla="*/ 11306704 w 11672161"/>
              <a:gd name="connsiteY336" fmla="*/ 51089 h 669156"/>
              <a:gd name="connsiteX337" fmla="*/ 11331899 w 11672161"/>
              <a:gd name="connsiteY337" fmla="*/ 65222 h 669156"/>
              <a:gd name="connsiteX338" fmla="*/ 11306345 w 11672161"/>
              <a:gd name="connsiteY338" fmla="*/ 79975 h 669156"/>
              <a:gd name="connsiteX339" fmla="*/ 11382783 w 11672161"/>
              <a:gd name="connsiteY339" fmla="*/ 42528 h 669156"/>
              <a:gd name="connsiteX340" fmla="*/ 11407886 w 11672161"/>
              <a:gd name="connsiteY340" fmla="*/ 56714 h 669156"/>
              <a:gd name="connsiteX341" fmla="*/ 11382516 w 11672161"/>
              <a:gd name="connsiteY341" fmla="*/ 71361 h 669156"/>
              <a:gd name="connsiteX342" fmla="*/ 11174535 w 11672161"/>
              <a:gd name="connsiteY342" fmla="*/ 37055 h 669156"/>
              <a:gd name="connsiteX343" fmla="*/ 11193326 w 11672161"/>
              <a:gd name="connsiteY343" fmla="*/ 59200 h 669156"/>
              <a:gd name="connsiteX344" fmla="*/ 11169336 w 11672161"/>
              <a:gd name="connsiteY344" fmla="*/ 65628 h 669156"/>
              <a:gd name="connsiteX345" fmla="*/ 11223315 w 11672161"/>
              <a:gd name="connsiteY345" fmla="*/ 37045 h 669156"/>
              <a:gd name="connsiteX346" fmla="*/ 11242106 w 11672161"/>
              <a:gd name="connsiteY346" fmla="*/ 59190 h 669156"/>
              <a:gd name="connsiteX347" fmla="*/ 11218116 w 11672161"/>
              <a:gd name="connsiteY347" fmla="*/ 65618 h 669156"/>
              <a:gd name="connsiteX348" fmla="*/ 10965181 w 11672161"/>
              <a:gd name="connsiteY348" fmla="*/ 35879 h 669156"/>
              <a:gd name="connsiteX349" fmla="*/ 10959982 w 11672161"/>
              <a:gd name="connsiteY349" fmla="*/ 64452 h 669156"/>
              <a:gd name="connsiteX350" fmla="*/ 10983972 w 11672161"/>
              <a:gd name="connsiteY350" fmla="*/ 58024 h 669156"/>
              <a:gd name="connsiteX351" fmla="*/ 10916262 w 11672161"/>
              <a:gd name="connsiteY351" fmla="*/ 35879 h 669156"/>
              <a:gd name="connsiteX352" fmla="*/ 10911063 w 11672161"/>
              <a:gd name="connsiteY352" fmla="*/ 64452 h 669156"/>
              <a:gd name="connsiteX353" fmla="*/ 10935053 w 11672161"/>
              <a:gd name="connsiteY353" fmla="*/ 58024 h 669156"/>
              <a:gd name="connsiteX354" fmla="*/ 0 w 11672161"/>
              <a:gd name="connsiteY354" fmla="*/ 27411 h 669156"/>
              <a:gd name="connsiteX355" fmla="*/ 10976804 w 11672161"/>
              <a:gd name="connsiteY355" fmla="*/ 27411 h 669156"/>
              <a:gd name="connsiteX356" fmla="*/ 10979574 w 11672161"/>
              <a:gd name="connsiteY356" fmla="*/ 30181 h 669156"/>
              <a:gd name="connsiteX357" fmla="*/ 10981498 w 11672161"/>
              <a:gd name="connsiteY357" fmla="*/ 42206 h 669156"/>
              <a:gd name="connsiteX358" fmla="*/ 10995006 w 11672161"/>
              <a:gd name="connsiteY358" fmla="*/ 59161 h 669156"/>
              <a:gd name="connsiteX359" fmla="*/ 11008123 w 11672161"/>
              <a:gd name="connsiteY359" fmla="*/ 60339 h 669156"/>
              <a:gd name="connsiteX360" fmla="*/ 11010045 w 11672161"/>
              <a:gd name="connsiteY360" fmla="*/ 60651 h 669156"/>
              <a:gd name="connsiteX361" fmla="*/ 11030246 w 11672161"/>
              <a:gd name="connsiteY361" fmla="*/ 80853 h 669156"/>
              <a:gd name="connsiteX362" fmla="*/ 11032422 w 11672161"/>
              <a:gd name="connsiteY362" fmla="*/ 84948 h 669156"/>
              <a:gd name="connsiteX363" fmla="*/ 11039456 w 11672161"/>
              <a:gd name="connsiteY363" fmla="*/ 97261 h 669156"/>
              <a:gd name="connsiteX364" fmla="*/ 11048981 w 11672161"/>
              <a:gd name="connsiteY364" fmla="*/ 103611 h 669156"/>
              <a:gd name="connsiteX365" fmla="*/ 11055331 w 11672161"/>
              <a:gd name="connsiteY365" fmla="*/ 113136 h 669156"/>
              <a:gd name="connsiteX366" fmla="*/ 11045806 w 11672161"/>
              <a:gd name="connsiteY366" fmla="*/ 106786 h 669156"/>
              <a:gd name="connsiteX367" fmla="*/ 11055331 w 11672161"/>
              <a:gd name="connsiteY367" fmla="*/ 125836 h 669156"/>
              <a:gd name="connsiteX368" fmla="*/ 11068031 w 11672161"/>
              <a:gd name="connsiteY368" fmla="*/ 135361 h 669156"/>
              <a:gd name="connsiteX369" fmla="*/ 11083906 w 11672161"/>
              <a:gd name="connsiteY369" fmla="*/ 151236 h 669156"/>
              <a:gd name="connsiteX370" fmla="*/ 11087081 w 11672161"/>
              <a:gd name="connsiteY370" fmla="*/ 160761 h 669156"/>
              <a:gd name="connsiteX371" fmla="*/ 11096606 w 11672161"/>
              <a:gd name="connsiteY371" fmla="*/ 154411 h 669156"/>
              <a:gd name="connsiteX372" fmla="*/ 11099485 w 11672161"/>
              <a:gd name="connsiteY372" fmla="*/ 150092 h 669156"/>
              <a:gd name="connsiteX373" fmla="*/ 11104691 w 11672161"/>
              <a:gd name="connsiteY373" fmla="*/ 155298 h 669156"/>
              <a:gd name="connsiteX374" fmla="*/ 11106131 w 11672161"/>
              <a:gd name="connsiteY374" fmla="*/ 163936 h 669156"/>
              <a:gd name="connsiteX375" fmla="*/ 11115656 w 11672161"/>
              <a:gd name="connsiteY375" fmla="*/ 170286 h 669156"/>
              <a:gd name="connsiteX376" fmla="*/ 11122006 w 11672161"/>
              <a:gd name="connsiteY376" fmla="*/ 189336 h 669156"/>
              <a:gd name="connsiteX377" fmla="*/ 11125181 w 11672161"/>
              <a:gd name="connsiteY377" fmla="*/ 198861 h 669156"/>
              <a:gd name="connsiteX378" fmla="*/ 11131531 w 11672161"/>
              <a:gd name="connsiteY378" fmla="*/ 208386 h 669156"/>
              <a:gd name="connsiteX379" fmla="*/ 11141056 w 11672161"/>
              <a:gd name="connsiteY379" fmla="*/ 211561 h 669156"/>
              <a:gd name="connsiteX380" fmla="*/ 11163281 w 11672161"/>
              <a:gd name="connsiteY380" fmla="*/ 221086 h 669156"/>
              <a:gd name="connsiteX381" fmla="*/ 11169631 w 11672161"/>
              <a:gd name="connsiteY381" fmla="*/ 230611 h 669156"/>
              <a:gd name="connsiteX382" fmla="*/ 11170122 w 11672161"/>
              <a:gd name="connsiteY382" fmla="*/ 233041 h 669156"/>
              <a:gd name="connsiteX383" fmla="*/ 11142199 w 11672161"/>
              <a:gd name="connsiteY383" fmla="*/ 226041 h 669156"/>
              <a:gd name="connsiteX384" fmla="*/ 11151463 w 11672161"/>
              <a:gd name="connsiteY384" fmla="*/ 263002 h 669156"/>
              <a:gd name="connsiteX385" fmla="*/ 11172294 w 11672161"/>
              <a:gd name="connsiteY385" fmla="*/ 242170 h 669156"/>
              <a:gd name="connsiteX386" fmla="*/ 11175981 w 11672161"/>
              <a:gd name="connsiteY386" fmla="*/ 249661 h 669156"/>
              <a:gd name="connsiteX387" fmla="*/ 11185506 w 11672161"/>
              <a:gd name="connsiteY387" fmla="*/ 256011 h 669156"/>
              <a:gd name="connsiteX388" fmla="*/ 11193253 w 11672161"/>
              <a:gd name="connsiteY388" fmla="*/ 263759 h 669156"/>
              <a:gd name="connsiteX389" fmla="*/ 11183806 w 11672161"/>
              <a:gd name="connsiteY389" fmla="*/ 297344 h 669156"/>
              <a:gd name="connsiteX390" fmla="*/ 11231059 w 11672161"/>
              <a:gd name="connsiteY390" fmla="*/ 284683 h 669156"/>
              <a:gd name="connsiteX391" fmla="*/ 11229825 w 11672161"/>
              <a:gd name="connsiteY391" fmla="*/ 283479 h 669156"/>
              <a:gd name="connsiteX392" fmla="*/ 11233131 w 11672161"/>
              <a:gd name="connsiteY392" fmla="*/ 284586 h 669156"/>
              <a:gd name="connsiteX393" fmla="*/ 11236306 w 11672161"/>
              <a:gd name="connsiteY393" fmla="*/ 294111 h 669156"/>
              <a:gd name="connsiteX394" fmla="*/ 11245831 w 11672161"/>
              <a:gd name="connsiteY394" fmla="*/ 300461 h 669156"/>
              <a:gd name="connsiteX395" fmla="*/ 11245832 w 11672161"/>
              <a:gd name="connsiteY395" fmla="*/ 300463 h 669156"/>
              <a:gd name="connsiteX396" fmla="*/ 11249006 w 11672161"/>
              <a:gd name="connsiteY396" fmla="*/ 313161 h 669156"/>
              <a:gd name="connsiteX397" fmla="*/ 11252181 w 11672161"/>
              <a:gd name="connsiteY397" fmla="*/ 322686 h 669156"/>
              <a:gd name="connsiteX398" fmla="*/ 11260234 w 11672161"/>
              <a:gd name="connsiteY398" fmla="*/ 326713 h 669156"/>
              <a:gd name="connsiteX399" fmla="*/ 11260912 w 11672161"/>
              <a:gd name="connsiteY399" fmla="*/ 329036 h 669156"/>
              <a:gd name="connsiteX400" fmla="*/ 11261596 w 11672161"/>
              <a:gd name="connsiteY400" fmla="*/ 327394 h 669156"/>
              <a:gd name="connsiteX401" fmla="*/ 11271231 w 11672161"/>
              <a:gd name="connsiteY401" fmla="*/ 332211 h 669156"/>
              <a:gd name="connsiteX402" fmla="*/ 11275904 w 11672161"/>
              <a:gd name="connsiteY402" fmla="*/ 327602 h 669156"/>
              <a:gd name="connsiteX403" fmla="*/ 11276707 w 11672161"/>
              <a:gd name="connsiteY403" fmla="*/ 327314 h 669156"/>
              <a:gd name="connsiteX404" fmla="*/ 11304144 w 11672161"/>
              <a:gd name="connsiteY404" fmla="*/ 354752 h 669156"/>
              <a:gd name="connsiteX405" fmla="*/ 11306156 w 11672161"/>
              <a:gd name="connsiteY405" fmla="*/ 360786 h 669156"/>
              <a:gd name="connsiteX406" fmla="*/ 11309331 w 11672161"/>
              <a:gd name="connsiteY406" fmla="*/ 370311 h 669156"/>
              <a:gd name="connsiteX407" fmla="*/ 11317925 w 11672161"/>
              <a:gd name="connsiteY407" fmla="*/ 376040 h 669156"/>
              <a:gd name="connsiteX408" fmla="*/ 11315937 w 11672161"/>
              <a:gd name="connsiteY408" fmla="*/ 382925 h 669156"/>
              <a:gd name="connsiteX409" fmla="*/ 11328856 w 11672161"/>
              <a:gd name="connsiteY409" fmla="*/ 379463 h 669156"/>
              <a:gd name="connsiteX410" fmla="*/ 11329765 w 11672161"/>
              <a:gd name="connsiteY410" fmla="*/ 380372 h 669156"/>
              <a:gd name="connsiteX411" fmla="*/ 11331749 w 11672161"/>
              <a:gd name="connsiteY411" fmla="*/ 390244 h 669156"/>
              <a:gd name="connsiteX412" fmla="*/ 11331737 w 11672161"/>
              <a:gd name="connsiteY412" fmla="*/ 392244 h 669156"/>
              <a:gd name="connsiteX413" fmla="*/ 11334161 w 11672161"/>
              <a:gd name="connsiteY413" fmla="*/ 384768 h 669156"/>
              <a:gd name="connsiteX414" fmla="*/ 11335894 w 11672161"/>
              <a:gd name="connsiteY414" fmla="*/ 386502 h 669156"/>
              <a:gd name="connsiteX415" fmla="*/ 11337906 w 11672161"/>
              <a:gd name="connsiteY415" fmla="*/ 392536 h 669156"/>
              <a:gd name="connsiteX416" fmla="*/ 11341081 w 11672161"/>
              <a:gd name="connsiteY416" fmla="*/ 414761 h 669156"/>
              <a:gd name="connsiteX417" fmla="*/ 11350606 w 11672161"/>
              <a:gd name="connsiteY417" fmla="*/ 424286 h 669156"/>
              <a:gd name="connsiteX418" fmla="*/ 11353781 w 11672161"/>
              <a:gd name="connsiteY418" fmla="*/ 433811 h 669156"/>
              <a:gd name="connsiteX419" fmla="*/ 11372831 w 11672161"/>
              <a:gd name="connsiteY419" fmla="*/ 433811 h 669156"/>
              <a:gd name="connsiteX420" fmla="*/ 11376006 w 11672161"/>
              <a:gd name="connsiteY420" fmla="*/ 443336 h 669156"/>
              <a:gd name="connsiteX421" fmla="*/ 11385531 w 11672161"/>
              <a:gd name="connsiteY421" fmla="*/ 446511 h 669156"/>
              <a:gd name="connsiteX422" fmla="*/ 11395056 w 11672161"/>
              <a:gd name="connsiteY422" fmla="*/ 452861 h 669156"/>
              <a:gd name="connsiteX423" fmla="*/ 11398231 w 11672161"/>
              <a:gd name="connsiteY423" fmla="*/ 465561 h 669156"/>
              <a:gd name="connsiteX424" fmla="*/ 11407756 w 11672161"/>
              <a:gd name="connsiteY424" fmla="*/ 459211 h 669156"/>
              <a:gd name="connsiteX425" fmla="*/ 11414106 w 11672161"/>
              <a:gd name="connsiteY425" fmla="*/ 478261 h 669156"/>
              <a:gd name="connsiteX426" fmla="*/ 11417281 w 11672161"/>
              <a:gd name="connsiteY426" fmla="*/ 487786 h 669156"/>
              <a:gd name="connsiteX427" fmla="*/ 11426806 w 11672161"/>
              <a:gd name="connsiteY427" fmla="*/ 481436 h 669156"/>
              <a:gd name="connsiteX428" fmla="*/ 11429270 w 11672161"/>
              <a:gd name="connsiteY428" fmla="*/ 488827 h 669156"/>
              <a:gd name="connsiteX429" fmla="*/ 11423394 w 11672161"/>
              <a:gd name="connsiteY429" fmla="*/ 492123 h 669156"/>
              <a:gd name="connsiteX430" fmla="*/ 11432030 w 11672161"/>
              <a:gd name="connsiteY430" fmla="*/ 497109 h 669156"/>
              <a:gd name="connsiteX431" fmla="*/ 11433156 w 11672161"/>
              <a:gd name="connsiteY431" fmla="*/ 500486 h 669156"/>
              <a:gd name="connsiteX432" fmla="*/ 11436331 w 11672161"/>
              <a:gd name="connsiteY432" fmla="*/ 510011 h 669156"/>
              <a:gd name="connsiteX433" fmla="*/ 11439506 w 11672161"/>
              <a:gd name="connsiteY433" fmla="*/ 519536 h 669156"/>
              <a:gd name="connsiteX434" fmla="*/ 11449031 w 11672161"/>
              <a:gd name="connsiteY434" fmla="*/ 525886 h 669156"/>
              <a:gd name="connsiteX435" fmla="*/ 11455381 w 11672161"/>
              <a:gd name="connsiteY435" fmla="*/ 535411 h 669156"/>
              <a:gd name="connsiteX436" fmla="*/ 11462785 w 11672161"/>
              <a:gd name="connsiteY436" fmla="*/ 537879 h 669156"/>
              <a:gd name="connsiteX437" fmla="*/ 11440395 w 11672161"/>
              <a:gd name="connsiteY437" fmla="*/ 550438 h 669156"/>
              <a:gd name="connsiteX438" fmla="*/ 11465949 w 11672161"/>
              <a:gd name="connsiteY438" fmla="*/ 565191 h 669156"/>
              <a:gd name="connsiteX439" fmla="*/ 11465625 w 11672161"/>
              <a:gd name="connsiteY439" fmla="*/ 539074 h 669156"/>
              <a:gd name="connsiteX440" fmla="*/ 11474329 w 11672161"/>
              <a:gd name="connsiteY440" fmla="*/ 544982 h 669156"/>
              <a:gd name="connsiteX441" fmla="*/ 11487131 w 11672161"/>
              <a:gd name="connsiteY441" fmla="*/ 548111 h 669156"/>
              <a:gd name="connsiteX442" fmla="*/ 11491020 w 11672161"/>
              <a:gd name="connsiteY442" fmla="*/ 544200 h 669156"/>
              <a:gd name="connsiteX443" fmla="*/ 11497109 w 11672161"/>
              <a:gd name="connsiteY443" fmla="*/ 547716 h 669156"/>
              <a:gd name="connsiteX444" fmla="*/ 11500483 w 11672161"/>
              <a:gd name="connsiteY444" fmla="*/ 551090 h 669156"/>
              <a:gd name="connsiteX445" fmla="*/ 11503006 w 11672161"/>
              <a:gd name="connsiteY445" fmla="*/ 560811 h 669156"/>
              <a:gd name="connsiteX446" fmla="*/ 11509356 w 11672161"/>
              <a:gd name="connsiteY446" fmla="*/ 570336 h 669156"/>
              <a:gd name="connsiteX447" fmla="*/ 11512531 w 11672161"/>
              <a:gd name="connsiteY447" fmla="*/ 583036 h 669156"/>
              <a:gd name="connsiteX448" fmla="*/ 11522056 w 11672161"/>
              <a:gd name="connsiteY448" fmla="*/ 586211 h 669156"/>
              <a:gd name="connsiteX449" fmla="*/ 11525231 w 11672161"/>
              <a:gd name="connsiteY449" fmla="*/ 595736 h 669156"/>
              <a:gd name="connsiteX450" fmla="*/ 11534756 w 11672161"/>
              <a:gd name="connsiteY450" fmla="*/ 589386 h 669156"/>
              <a:gd name="connsiteX451" fmla="*/ 11541106 w 11672161"/>
              <a:gd name="connsiteY451" fmla="*/ 608436 h 669156"/>
              <a:gd name="connsiteX452" fmla="*/ 11550631 w 11672161"/>
              <a:gd name="connsiteY452" fmla="*/ 605261 h 669156"/>
              <a:gd name="connsiteX453" fmla="*/ 11553806 w 11672161"/>
              <a:gd name="connsiteY453" fmla="*/ 614786 h 669156"/>
              <a:gd name="connsiteX454" fmla="*/ 11561586 w 11672161"/>
              <a:gd name="connsiteY454" fmla="*/ 612193 h 669156"/>
              <a:gd name="connsiteX455" fmla="*/ 11563908 w 11672161"/>
              <a:gd name="connsiteY455" fmla="*/ 614515 h 669156"/>
              <a:gd name="connsiteX456" fmla="*/ 11566087 w 11672161"/>
              <a:gd name="connsiteY456" fmla="*/ 625487 h 669156"/>
              <a:gd name="connsiteX457" fmla="*/ 11569681 w 11672161"/>
              <a:gd name="connsiteY457" fmla="*/ 640186 h 669156"/>
              <a:gd name="connsiteX458" fmla="*/ 11576031 w 11672161"/>
              <a:gd name="connsiteY458" fmla="*/ 649711 h 669156"/>
              <a:gd name="connsiteX459" fmla="*/ 11588731 w 11672161"/>
              <a:gd name="connsiteY459" fmla="*/ 656061 h 669156"/>
              <a:gd name="connsiteX460" fmla="*/ 11607781 w 11672161"/>
              <a:gd name="connsiteY460" fmla="*/ 662411 h 669156"/>
              <a:gd name="connsiteX461" fmla="*/ 11610798 w 11672161"/>
              <a:gd name="connsiteY461" fmla="*/ 661405 h 669156"/>
              <a:gd name="connsiteX462" fmla="*/ 11614979 w 11672161"/>
              <a:gd name="connsiteY462" fmla="*/ 665586 h 669156"/>
              <a:gd name="connsiteX463" fmla="*/ 11539184 w 11672161"/>
              <a:gd name="connsiteY463" fmla="*/ 665586 h 669156"/>
              <a:gd name="connsiteX464" fmla="*/ 11538603 w 11672161"/>
              <a:gd name="connsiteY464" fmla="*/ 618838 h 669156"/>
              <a:gd name="connsiteX465" fmla="*/ 11496832 w 11672161"/>
              <a:gd name="connsiteY465" fmla="*/ 642269 h 669156"/>
              <a:gd name="connsiteX466" fmla="*/ 11537219 w 11672161"/>
              <a:gd name="connsiteY466" fmla="*/ 665586 h 669156"/>
              <a:gd name="connsiteX467" fmla="*/ 11414399 w 11672161"/>
              <a:gd name="connsiteY467" fmla="*/ 665586 h 669156"/>
              <a:gd name="connsiteX468" fmla="*/ 11448328 w 11672161"/>
              <a:gd name="connsiteY468" fmla="*/ 656495 h 669156"/>
              <a:gd name="connsiteX469" fmla="*/ 11414135 w 11672161"/>
              <a:gd name="connsiteY469" fmla="*/ 623392 h 669156"/>
              <a:gd name="connsiteX470" fmla="*/ 11402094 w 11672161"/>
              <a:gd name="connsiteY470" fmla="*/ 665586 h 669156"/>
              <a:gd name="connsiteX471" fmla="*/ 0 w 11672161"/>
              <a:gd name="connsiteY471" fmla="*/ 665586 h 669156"/>
              <a:gd name="connsiteX472" fmla="*/ 11093638 w 11672161"/>
              <a:gd name="connsiteY472" fmla="*/ 13589 h 669156"/>
              <a:gd name="connsiteX473" fmla="*/ 11112429 w 11672161"/>
              <a:gd name="connsiteY473" fmla="*/ 35734 h 669156"/>
              <a:gd name="connsiteX474" fmla="*/ 11088439 w 11672161"/>
              <a:gd name="connsiteY474" fmla="*/ 42162 h 669156"/>
              <a:gd name="connsiteX475" fmla="*/ 11334141 w 11672161"/>
              <a:gd name="connsiteY475" fmla="*/ 1682 h 669156"/>
              <a:gd name="connsiteX476" fmla="*/ 11359447 w 11672161"/>
              <a:gd name="connsiteY476" fmla="*/ 15751 h 669156"/>
              <a:gd name="connsiteX477" fmla="*/ 11333672 w 11672161"/>
              <a:gd name="connsiteY477" fmla="*/ 30632 h 669156"/>
              <a:gd name="connsiteX478" fmla="*/ 11389160 w 11672161"/>
              <a:gd name="connsiteY478" fmla="*/ 0 h 669156"/>
              <a:gd name="connsiteX479" fmla="*/ 11403934 w 11672161"/>
              <a:gd name="connsiteY479" fmla="*/ 24837 h 669156"/>
              <a:gd name="connsiteX480" fmla="*/ 11374386 w 11672161"/>
              <a:gd name="connsiteY480" fmla="*/ 24837 h 6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</a:cxnLst>
            <a:rect l="l" t="t" r="r" b="b"/>
            <a:pathLst>
              <a:path w="11672161" h="669156">
                <a:moveTo>
                  <a:pt x="11537219" y="665586"/>
                </a:moveTo>
                <a:lnTo>
                  <a:pt x="11539184" y="665586"/>
                </a:lnTo>
                <a:lnTo>
                  <a:pt x="11539198" y="666729"/>
                </a:lnTo>
                <a:close/>
                <a:moveTo>
                  <a:pt x="11402094" y="665586"/>
                </a:moveTo>
                <a:lnTo>
                  <a:pt x="11414399" y="665586"/>
                </a:lnTo>
                <a:lnTo>
                  <a:pt x="11401075" y="669156"/>
                </a:lnTo>
                <a:close/>
                <a:moveTo>
                  <a:pt x="11341214" y="620770"/>
                </a:moveTo>
                <a:lnTo>
                  <a:pt x="11290190" y="623832"/>
                </a:lnTo>
                <a:lnTo>
                  <a:pt x="11313049" y="663426"/>
                </a:lnTo>
                <a:close/>
                <a:moveTo>
                  <a:pt x="11185946" y="614313"/>
                </a:moveTo>
                <a:lnTo>
                  <a:pt x="11144327" y="637832"/>
                </a:lnTo>
                <a:lnTo>
                  <a:pt x="11186388" y="662116"/>
                </a:lnTo>
                <a:close/>
                <a:moveTo>
                  <a:pt x="11068901" y="606608"/>
                </a:moveTo>
                <a:lnTo>
                  <a:pt x="11044441" y="647433"/>
                </a:lnTo>
                <a:lnTo>
                  <a:pt x="11093361" y="647433"/>
                </a:lnTo>
                <a:close/>
                <a:moveTo>
                  <a:pt x="11671692" y="595121"/>
                </a:moveTo>
                <a:lnTo>
                  <a:pt x="11672161" y="624071"/>
                </a:lnTo>
                <a:lnTo>
                  <a:pt x="11646386" y="609190"/>
                </a:lnTo>
                <a:close/>
                <a:moveTo>
                  <a:pt x="11400054" y="582732"/>
                </a:moveTo>
                <a:lnTo>
                  <a:pt x="11400089" y="584886"/>
                </a:lnTo>
                <a:lnTo>
                  <a:pt x="11398180" y="583784"/>
                </a:lnTo>
                <a:close/>
                <a:moveTo>
                  <a:pt x="11423435" y="574380"/>
                </a:moveTo>
                <a:lnTo>
                  <a:pt x="11423436" y="574528"/>
                </a:lnTo>
                <a:lnTo>
                  <a:pt x="11423305" y="574452"/>
                </a:lnTo>
                <a:close/>
                <a:moveTo>
                  <a:pt x="11309973" y="565173"/>
                </a:moveTo>
                <a:lnTo>
                  <a:pt x="11268225" y="588211"/>
                </a:lnTo>
                <a:lnTo>
                  <a:pt x="11310895" y="612846"/>
                </a:lnTo>
                <a:close/>
                <a:moveTo>
                  <a:pt x="11261053" y="565173"/>
                </a:moveTo>
                <a:lnTo>
                  <a:pt x="11219610" y="588386"/>
                </a:lnTo>
                <a:lnTo>
                  <a:pt x="11261671" y="612670"/>
                </a:lnTo>
                <a:close/>
                <a:moveTo>
                  <a:pt x="11212310" y="565173"/>
                </a:moveTo>
                <a:lnTo>
                  <a:pt x="11170715" y="588298"/>
                </a:lnTo>
                <a:lnTo>
                  <a:pt x="11213081" y="612758"/>
                </a:lnTo>
                <a:close/>
                <a:moveTo>
                  <a:pt x="11399692" y="560383"/>
                </a:moveTo>
                <a:lnTo>
                  <a:pt x="11374386" y="574452"/>
                </a:lnTo>
                <a:lnTo>
                  <a:pt x="11400161" y="589333"/>
                </a:lnTo>
                <a:lnTo>
                  <a:pt x="11400089" y="584886"/>
                </a:lnTo>
                <a:lnTo>
                  <a:pt x="11423734" y="598537"/>
                </a:lnTo>
                <a:lnTo>
                  <a:pt x="11423436" y="574528"/>
                </a:lnTo>
                <a:lnTo>
                  <a:pt x="11449080" y="589333"/>
                </a:lnTo>
                <a:lnTo>
                  <a:pt x="11448611" y="560383"/>
                </a:lnTo>
                <a:lnTo>
                  <a:pt x="11423435" y="574380"/>
                </a:lnTo>
                <a:lnTo>
                  <a:pt x="11423376" y="569651"/>
                </a:lnTo>
                <a:lnTo>
                  <a:pt x="11400054" y="582732"/>
                </a:lnTo>
                <a:close/>
                <a:moveTo>
                  <a:pt x="11350772" y="560383"/>
                </a:moveTo>
                <a:lnTo>
                  <a:pt x="11325466" y="574452"/>
                </a:lnTo>
                <a:lnTo>
                  <a:pt x="11351241" y="589333"/>
                </a:lnTo>
                <a:close/>
                <a:moveTo>
                  <a:pt x="11564269" y="558730"/>
                </a:moveTo>
                <a:lnTo>
                  <a:pt x="11564738" y="587680"/>
                </a:lnTo>
                <a:lnTo>
                  <a:pt x="11538963" y="572799"/>
                </a:lnTo>
                <a:close/>
                <a:moveTo>
                  <a:pt x="11465591" y="536305"/>
                </a:moveTo>
                <a:lnTo>
                  <a:pt x="11465625" y="539074"/>
                </a:lnTo>
                <a:lnTo>
                  <a:pt x="11464906" y="538586"/>
                </a:lnTo>
                <a:lnTo>
                  <a:pt x="11462785" y="537879"/>
                </a:lnTo>
                <a:close/>
                <a:moveTo>
                  <a:pt x="11497394" y="519201"/>
                </a:moveTo>
                <a:lnTo>
                  <a:pt x="11497660" y="548034"/>
                </a:lnTo>
                <a:lnTo>
                  <a:pt x="11497109" y="547716"/>
                </a:lnTo>
                <a:lnTo>
                  <a:pt x="11492479" y="543086"/>
                </a:lnTo>
                <a:lnTo>
                  <a:pt x="11491967" y="543248"/>
                </a:lnTo>
                <a:lnTo>
                  <a:pt x="11491020" y="544200"/>
                </a:lnTo>
                <a:lnTo>
                  <a:pt x="11472290" y="533387"/>
                </a:lnTo>
                <a:close/>
                <a:moveTo>
                  <a:pt x="11399671" y="519166"/>
                </a:moveTo>
                <a:lnTo>
                  <a:pt x="11374475" y="533299"/>
                </a:lnTo>
                <a:lnTo>
                  <a:pt x="11400029" y="548052"/>
                </a:lnTo>
                <a:close/>
                <a:moveTo>
                  <a:pt x="11129878" y="518509"/>
                </a:moveTo>
                <a:lnTo>
                  <a:pt x="11105418" y="559686"/>
                </a:lnTo>
                <a:lnTo>
                  <a:pt x="11154338" y="559686"/>
                </a:lnTo>
                <a:close/>
                <a:moveTo>
                  <a:pt x="11181515" y="517390"/>
                </a:moveTo>
                <a:lnTo>
                  <a:pt x="11181515" y="566310"/>
                </a:lnTo>
                <a:lnTo>
                  <a:pt x="11222693" y="541850"/>
                </a:lnTo>
                <a:close/>
                <a:moveTo>
                  <a:pt x="11046442" y="508340"/>
                </a:moveTo>
                <a:lnTo>
                  <a:pt x="11021982" y="549517"/>
                </a:lnTo>
                <a:lnTo>
                  <a:pt x="11070902" y="549517"/>
                </a:lnTo>
                <a:close/>
                <a:moveTo>
                  <a:pt x="11666244" y="507839"/>
                </a:moveTo>
                <a:lnTo>
                  <a:pt x="11666602" y="536725"/>
                </a:lnTo>
                <a:lnTo>
                  <a:pt x="11641048" y="521972"/>
                </a:lnTo>
                <a:close/>
                <a:moveTo>
                  <a:pt x="11310061" y="482844"/>
                </a:moveTo>
                <a:lnTo>
                  <a:pt x="11310161" y="489243"/>
                </a:lnTo>
                <a:lnTo>
                  <a:pt x="11304469" y="485957"/>
                </a:lnTo>
                <a:close/>
                <a:moveTo>
                  <a:pt x="10930238" y="481555"/>
                </a:moveTo>
                <a:lnTo>
                  <a:pt x="10927306" y="518594"/>
                </a:lnTo>
                <a:lnTo>
                  <a:pt x="10951296" y="512165"/>
                </a:lnTo>
                <a:close/>
                <a:moveTo>
                  <a:pt x="11209442" y="481137"/>
                </a:moveTo>
                <a:lnTo>
                  <a:pt x="11173501" y="501296"/>
                </a:lnTo>
                <a:lnTo>
                  <a:pt x="11209953" y="522341"/>
                </a:lnTo>
                <a:close/>
                <a:moveTo>
                  <a:pt x="11575046" y="478025"/>
                </a:moveTo>
                <a:lnTo>
                  <a:pt x="11575312" y="506858"/>
                </a:lnTo>
                <a:lnTo>
                  <a:pt x="11549942" y="492211"/>
                </a:lnTo>
                <a:close/>
                <a:moveTo>
                  <a:pt x="11546076" y="477990"/>
                </a:moveTo>
                <a:lnTo>
                  <a:pt x="11546434" y="506876"/>
                </a:lnTo>
                <a:lnTo>
                  <a:pt x="11520880" y="492123"/>
                </a:lnTo>
                <a:close/>
                <a:moveTo>
                  <a:pt x="11448590" y="477990"/>
                </a:moveTo>
                <a:lnTo>
                  <a:pt x="11448948" y="506876"/>
                </a:lnTo>
                <a:lnTo>
                  <a:pt x="11432030" y="497109"/>
                </a:lnTo>
                <a:lnTo>
                  <a:pt x="11429270" y="488827"/>
                </a:lnTo>
                <a:close/>
                <a:moveTo>
                  <a:pt x="11350751" y="477990"/>
                </a:moveTo>
                <a:lnTo>
                  <a:pt x="11325555" y="492123"/>
                </a:lnTo>
                <a:lnTo>
                  <a:pt x="11351109" y="506876"/>
                </a:lnTo>
                <a:close/>
                <a:moveTo>
                  <a:pt x="11145225" y="453656"/>
                </a:moveTo>
                <a:lnTo>
                  <a:pt x="11133988" y="493033"/>
                </a:lnTo>
                <a:lnTo>
                  <a:pt x="11174645" y="482139"/>
                </a:lnTo>
                <a:close/>
                <a:moveTo>
                  <a:pt x="11663724" y="453344"/>
                </a:moveTo>
                <a:lnTo>
                  <a:pt x="11664082" y="482230"/>
                </a:lnTo>
                <a:lnTo>
                  <a:pt x="11638528" y="467477"/>
                </a:lnTo>
                <a:close/>
                <a:moveTo>
                  <a:pt x="11350914" y="445966"/>
                </a:moveTo>
                <a:lnTo>
                  <a:pt x="11351144" y="460170"/>
                </a:lnTo>
                <a:lnTo>
                  <a:pt x="11338507" y="452874"/>
                </a:lnTo>
                <a:close/>
                <a:moveTo>
                  <a:pt x="11557828" y="442831"/>
                </a:moveTo>
                <a:lnTo>
                  <a:pt x="11564868" y="470916"/>
                </a:lnTo>
                <a:lnTo>
                  <a:pt x="11536783" y="463876"/>
                </a:lnTo>
                <a:close/>
                <a:moveTo>
                  <a:pt x="11309973" y="441994"/>
                </a:moveTo>
                <a:lnTo>
                  <a:pt x="11268225" y="465032"/>
                </a:lnTo>
                <a:lnTo>
                  <a:pt x="11304469" y="485957"/>
                </a:lnTo>
                <a:lnTo>
                  <a:pt x="11268137" y="506186"/>
                </a:lnTo>
                <a:lnTo>
                  <a:pt x="11310807" y="530821"/>
                </a:lnTo>
                <a:lnTo>
                  <a:pt x="11310161" y="489243"/>
                </a:lnTo>
                <a:lnTo>
                  <a:pt x="11310895" y="489667"/>
                </a:lnTo>
                <a:close/>
                <a:moveTo>
                  <a:pt x="11261053" y="441994"/>
                </a:moveTo>
                <a:lnTo>
                  <a:pt x="11219610" y="465207"/>
                </a:lnTo>
                <a:lnTo>
                  <a:pt x="11261671" y="489491"/>
                </a:lnTo>
                <a:close/>
                <a:moveTo>
                  <a:pt x="11497415" y="437240"/>
                </a:moveTo>
                <a:lnTo>
                  <a:pt x="11497791" y="466136"/>
                </a:lnTo>
                <a:lnTo>
                  <a:pt x="11472202" y="451362"/>
                </a:lnTo>
                <a:close/>
                <a:moveTo>
                  <a:pt x="11350772" y="437205"/>
                </a:moveTo>
                <a:lnTo>
                  <a:pt x="11325466" y="451274"/>
                </a:lnTo>
                <a:lnTo>
                  <a:pt x="11351241" y="466155"/>
                </a:lnTo>
                <a:lnTo>
                  <a:pt x="11351144" y="460170"/>
                </a:lnTo>
                <a:lnTo>
                  <a:pt x="11364244" y="467733"/>
                </a:lnTo>
                <a:lnTo>
                  <a:pt x="11363794" y="438794"/>
                </a:lnTo>
                <a:lnTo>
                  <a:pt x="11350914" y="445966"/>
                </a:lnTo>
                <a:close/>
                <a:moveTo>
                  <a:pt x="11180178" y="434237"/>
                </a:moveTo>
                <a:lnTo>
                  <a:pt x="11192840" y="481490"/>
                </a:lnTo>
                <a:lnTo>
                  <a:pt x="11225943" y="447297"/>
                </a:lnTo>
                <a:close/>
                <a:moveTo>
                  <a:pt x="11635621" y="422564"/>
                </a:moveTo>
                <a:lnTo>
                  <a:pt x="11635979" y="451450"/>
                </a:lnTo>
                <a:lnTo>
                  <a:pt x="11610425" y="436697"/>
                </a:lnTo>
                <a:close/>
                <a:moveTo>
                  <a:pt x="10884971" y="418693"/>
                </a:moveTo>
                <a:lnTo>
                  <a:pt x="10856708" y="442809"/>
                </a:lnTo>
                <a:lnTo>
                  <a:pt x="10878217" y="455228"/>
                </a:lnTo>
                <a:close/>
                <a:moveTo>
                  <a:pt x="11029015" y="411379"/>
                </a:moveTo>
                <a:lnTo>
                  <a:pt x="11000752" y="435495"/>
                </a:lnTo>
                <a:lnTo>
                  <a:pt x="11022261" y="447914"/>
                </a:lnTo>
                <a:close/>
                <a:moveTo>
                  <a:pt x="10937936" y="406122"/>
                </a:moveTo>
                <a:lnTo>
                  <a:pt x="10935004" y="443161"/>
                </a:lnTo>
                <a:lnTo>
                  <a:pt x="10958994" y="436732"/>
                </a:lnTo>
                <a:close/>
                <a:moveTo>
                  <a:pt x="11410553" y="398284"/>
                </a:moveTo>
                <a:lnTo>
                  <a:pt x="11411022" y="427234"/>
                </a:lnTo>
                <a:lnTo>
                  <a:pt x="11385247" y="412353"/>
                </a:lnTo>
                <a:close/>
                <a:moveTo>
                  <a:pt x="11304626" y="392257"/>
                </a:moveTo>
                <a:lnTo>
                  <a:pt x="11291487" y="438408"/>
                </a:lnTo>
                <a:lnTo>
                  <a:pt x="11339079" y="425655"/>
                </a:lnTo>
                <a:close/>
                <a:moveTo>
                  <a:pt x="11554597" y="390970"/>
                </a:moveTo>
                <a:lnTo>
                  <a:pt x="11555066" y="419920"/>
                </a:lnTo>
                <a:lnTo>
                  <a:pt x="11529291" y="405039"/>
                </a:lnTo>
                <a:close/>
                <a:moveTo>
                  <a:pt x="11480544" y="389807"/>
                </a:moveTo>
                <a:lnTo>
                  <a:pt x="11480902" y="418693"/>
                </a:lnTo>
                <a:lnTo>
                  <a:pt x="11455348" y="403940"/>
                </a:lnTo>
                <a:close/>
                <a:moveTo>
                  <a:pt x="11157544" y="389185"/>
                </a:moveTo>
                <a:lnTo>
                  <a:pt x="11149598" y="417027"/>
                </a:lnTo>
                <a:lnTo>
                  <a:pt x="11178346" y="409324"/>
                </a:lnTo>
                <a:close/>
                <a:moveTo>
                  <a:pt x="11075294" y="388861"/>
                </a:moveTo>
                <a:lnTo>
                  <a:pt x="11082423" y="416856"/>
                </a:lnTo>
                <a:lnTo>
                  <a:pt x="11103288" y="395991"/>
                </a:lnTo>
                <a:close/>
                <a:moveTo>
                  <a:pt x="10909833" y="375342"/>
                </a:moveTo>
                <a:lnTo>
                  <a:pt x="10906901" y="412381"/>
                </a:lnTo>
                <a:lnTo>
                  <a:pt x="10930891" y="405952"/>
                </a:lnTo>
                <a:close/>
                <a:moveTo>
                  <a:pt x="11362583" y="370426"/>
                </a:moveTo>
                <a:lnTo>
                  <a:pt x="11370305" y="377958"/>
                </a:lnTo>
                <a:lnTo>
                  <a:pt x="11341804" y="385595"/>
                </a:lnTo>
                <a:lnTo>
                  <a:pt x="11344725" y="375211"/>
                </a:lnTo>
                <a:close/>
                <a:moveTo>
                  <a:pt x="11249398" y="369852"/>
                </a:moveTo>
                <a:lnTo>
                  <a:pt x="11203633" y="382912"/>
                </a:lnTo>
                <a:lnTo>
                  <a:pt x="11236736" y="417105"/>
                </a:lnTo>
                <a:close/>
                <a:moveTo>
                  <a:pt x="11054164" y="368408"/>
                </a:moveTo>
                <a:lnTo>
                  <a:pt x="11051232" y="405447"/>
                </a:lnTo>
                <a:lnTo>
                  <a:pt x="11075222" y="399018"/>
                </a:lnTo>
                <a:close/>
                <a:moveTo>
                  <a:pt x="11452441" y="359027"/>
                </a:moveTo>
                <a:lnTo>
                  <a:pt x="11452799" y="387913"/>
                </a:lnTo>
                <a:lnTo>
                  <a:pt x="11427245" y="373160"/>
                </a:lnTo>
                <a:close/>
                <a:moveTo>
                  <a:pt x="10947520" y="353318"/>
                </a:moveTo>
                <a:lnTo>
                  <a:pt x="10944588" y="390357"/>
                </a:lnTo>
                <a:lnTo>
                  <a:pt x="10968578" y="383928"/>
                </a:lnTo>
                <a:close/>
                <a:moveTo>
                  <a:pt x="11596772" y="352092"/>
                </a:moveTo>
                <a:lnTo>
                  <a:pt x="11597130" y="380978"/>
                </a:lnTo>
                <a:lnTo>
                  <a:pt x="11571576" y="366225"/>
                </a:lnTo>
                <a:close/>
                <a:moveTo>
                  <a:pt x="11329167" y="337114"/>
                </a:moveTo>
                <a:lnTo>
                  <a:pt x="11363529" y="370172"/>
                </a:lnTo>
                <a:lnTo>
                  <a:pt x="11362583" y="370426"/>
                </a:lnTo>
                <a:lnTo>
                  <a:pt x="11349627" y="357786"/>
                </a:lnTo>
                <a:lnTo>
                  <a:pt x="11344725" y="375211"/>
                </a:lnTo>
                <a:lnTo>
                  <a:pt x="11328856" y="379463"/>
                </a:lnTo>
                <a:lnTo>
                  <a:pt x="11323431" y="374038"/>
                </a:lnTo>
                <a:lnTo>
                  <a:pt x="11318856" y="376661"/>
                </a:lnTo>
                <a:lnTo>
                  <a:pt x="11317925" y="376040"/>
                </a:lnTo>
                <a:close/>
                <a:moveTo>
                  <a:pt x="11490231" y="336975"/>
                </a:moveTo>
                <a:lnTo>
                  <a:pt x="11490497" y="365808"/>
                </a:lnTo>
                <a:lnTo>
                  <a:pt x="11465127" y="351161"/>
                </a:lnTo>
                <a:close/>
                <a:moveTo>
                  <a:pt x="11187401" y="335753"/>
                </a:moveTo>
                <a:lnTo>
                  <a:pt x="11179578" y="363562"/>
                </a:lnTo>
                <a:lnTo>
                  <a:pt x="11208079" y="355925"/>
                </a:lnTo>
                <a:close/>
                <a:moveTo>
                  <a:pt x="11236211" y="335734"/>
                </a:moveTo>
                <a:lnTo>
                  <a:pt x="11228490" y="363516"/>
                </a:lnTo>
                <a:lnTo>
                  <a:pt x="11256787" y="355934"/>
                </a:lnTo>
                <a:close/>
                <a:moveTo>
                  <a:pt x="11131978" y="318264"/>
                </a:moveTo>
                <a:lnTo>
                  <a:pt x="11139018" y="346349"/>
                </a:lnTo>
                <a:lnTo>
                  <a:pt x="11160063" y="325304"/>
                </a:lnTo>
                <a:close/>
                <a:moveTo>
                  <a:pt x="10899104" y="312412"/>
                </a:moveTo>
                <a:lnTo>
                  <a:pt x="10896172" y="349451"/>
                </a:lnTo>
                <a:lnTo>
                  <a:pt x="10920162" y="343022"/>
                </a:lnTo>
                <a:close/>
                <a:moveTo>
                  <a:pt x="10801265" y="312412"/>
                </a:moveTo>
                <a:lnTo>
                  <a:pt x="10798333" y="349451"/>
                </a:lnTo>
                <a:lnTo>
                  <a:pt x="10822323" y="343022"/>
                </a:lnTo>
                <a:close/>
                <a:moveTo>
                  <a:pt x="11331332" y="296130"/>
                </a:moveTo>
                <a:lnTo>
                  <a:pt x="11356638" y="310199"/>
                </a:lnTo>
                <a:lnTo>
                  <a:pt x="11330863" y="325080"/>
                </a:lnTo>
                <a:close/>
                <a:moveTo>
                  <a:pt x="11244490" y="295097"/>
                </a:moveTo>
                <a:lnTo>
                  <a:pt x="11262945" y="313552"/>
                </a:lnTo>
                <a:lnTo>
                  <a:pt x="11264881" y="319511"/>
                </a:lnTo>
                <a:lnTo>
                  <a:pt x="11261596" y="327394"/>
                </a:lnTo>
                <a:lnTo>
                  <a:pt x="11260234" y="326713"/>
                </a:lnTo>
                <a:lnTo>
                  <a:pt x="11255356" y="309986"/>
                </a:lnTo>
                <a:cubicBezTo>
                  <a:pt x="11252710" y="317924"/>
                  <a:pt x="11252181" y="321099"/>
                  <a:pt x="11251387" y="319511"/>
                </a:cubicBezTo>
                <a:lnTo>
                  <a:pt x="11245832" y="300463"/>
                </a:lnTo>
                <a:close/>
                <a:moveTo>
                  <a:pt x="11536080" y="294889"/>
                </a:moveTo>
                <a:lnTo>
                  <a:pt x="11544026" y="322731"/>
                </a:lnTo>
                <a:lnTo>
                  <a:pt x="11515278" y="315028"/>
                </a:lnTo>
                <a:close/>
                <a:moveTo>
                  <a:pt x="11438594" y="294889"/>
                </a:moveTo>
                <a:lnTo>
                  <a:pt x="11446540" y="322731"/>
                </a:lnTo>
                <a:lnTo>
                  <a:pt x="11417792" y="315028"/>
                </a:lnTo>
                <a:close/>
                <a:moveTo>
                  <a:pt x="11487404" y="294871"/>
                </a:moveTo>
                <a:lnTo>
                  <a:pt x="11495246" y="322686"/>
                </a:lnTo>
                <a:lnTo>
                  <a:pt x="11466705" y="315038"/>
                </a:lnTo>
                <a:close/>
                <a:moveTo>
                  <a:pt x="11597023" y="290240"/>
                </a:moveTo>
                <a:lnTo>
                  <a:pt x="11622218" y="304373"/>
                </a:lnTo>
                <a:lnTo>
                  <a:pt x="11596664" y="319126"/>
                </a:lnTo>
                <a:close/>
                <a:moveTo>
                  <a:pt x="11086129" y="286496"/>
                </a:moveTo>
                <a:lnTo>
                  <a:pt x="11097949" y="332909"/>
                </a:lnTo>
                <a:lnTo>
                  <a:pt x="11132541" y="298317"/>
                </a:lnTo>
                <a:close/>
                <a:moveTo>
                  <a:pt x="11031137" y="277888"/>
                </a:moveTo>
                <a:lnTo>
                  <a:pt x="11028205" y="314927"/>
                </a:lnTo>
                <a:lnTo>
                  <a:pt x="11052195" y="308498"/>
                </a:lnTo>
                <a:close/>
                <a:moveTo>
                  <a:pt x="11401734" y="263535"/>
                </a:moveTo>
                <a:lnTo>
                  <a:pt x="11426929" y="277668"/>
                </a:lnTo>
                <a:lnTo>
                  <a:pt x="11401375" y="292421"/>
                </a:lnTo>
                <a:close/>
                <a:moveTo>
                  <a:pt x="11477813" y="254974"/>
                </a:moveTo>
                <a:lnTo>
                  <a:pt x="11502916" y="269160"/>
                </a:lnTo>
                <a:lnTo>
                  <a:pt x="11477546" y="283807"/>
                </a:lnTo>
                <a:close/>
                <a:moveTo>
                  <a:pt x="10975023" y="253716"/>
                </a:moveTo>
                <a:lnTo>
                  <a:pt x="10973020" y="313841"/>
                </a:lnTo>
                <a:lnTo>
                  <a:pt x="11006818" y="304784"/>
                </a:lnTo>
                <a:close/>
                <a:moveTo>
                  <a:pt x="11196775" y="251240"/>
                </a:moveTo>
                <a:lnTo>
                  <a:pt x="11229825" y="283479"/>
                </a:lnTo>
                <a:lnTo>
                  <a:pt x="11217858" y="279471"/>
                </a:lnTo>
                <a:cubicBezTo>
                  <a:pt x="11208291" y="278891"/>
                  <a:pt x="11213111" y="288025"/>
                  <a:pt x="11207731" y="271886"/>
                </a:cubicBezTo>
                <a:cubicBezTo>
                  <a:pt x="11204556" y="270828"/>
                  <a:pt x="11200929" y="270656"/>
                  <a:pt x="11198206" y="268711"/>
                </a:cubicBezTo>
                <a:lnTo>
                  <a:pt x="11193253" y="263759"/>
                </a:lnTo>
                <a:close/>
                <a:moveTo>
                  <a:pt x="11294438" y="251239"/>
                </a:moveTo>
                <a:lnTo>
                  <a:pt x="11328891" y="284637"/>
                </a:lnTo>
                <a:lnTo>
                  <a:pt x="11281299" y="297390"/>
                </a:lnTo>
                <a:close/>
                <a:moveTo>
                  <a:pt x="11170122" y="233041"/>
                </a:moveTo>
                <a:lnTo>
                  <a:pt x="11179158" y="235307"/>
                </a:lnTo>
                <a:lnTo>
                  <a:pt x="11172294" y="242170"/>
                </a:lnTo>
                <a:lnTo>
                  <a:pt x="11171737" y="241038"/>
                </a:lnTo>
                <a:close/>
                <a:moveTo>
                  <a:pt x="11429171" y="214128"/>
                </a:moveTo>
                <a:lnTo>
                  <a:pt x="11454477" y="228197"/>
                </a:lnTo>
                <a:lnTo>
                  <a:pt x="11428702" y="243078"/>
                </a:lnTo>
                <a:close/>
                <a:moveTo>
                  <a:pt x="11331332" y="214128"/>
                </a:moveTo>
                <a:lnTo>
                  <a:pt x="11356638" y="228197"/>
                </a:lnTo>
                <a:lnTo>
                  <a:pt x="11330863" y="243078"/>
                </a:lnTo>
                <a:close/>
                <a:moveTo>
                  <a:pt x="11484190" y="212446"/>
                </a:moveTo>
                <a:lnTo>
                  <a:pt x="11498964" y="237283"/>
                </a:lnTo>
                <a:lnTo>
                  <a:pt x="11469416" y="237283"/>
                </a:lnTo>
                <a:close/>
                <a:moveTo>
                  <a:pt x="11276849" y="211952"/>
                </a:moveTo>
                <a:lnTo>
                  <a:pt x="11264279" y="258865"/>
                </a:lnTo>
                <a:lnTo>
                  <a:pt x="11231130" y="224842"/>
                </a:lnTo>
                <a:close/>
                <a:moveTo>
                  <a:pt x="11560351" y="207872"/>
                </a:moveTo>
                <a:lnTo>
                  <a:pt x="11561213" y="261162"/>
                </a:lnTo>
                <a:lnTo>
                  <a:pt x="11513768" y="233769"/>
                </a:lnTo>
                <a:close/>
                <a:moveTo>
                  <a:pt x="10924716" y="193431"/>
                </a:moveTo>
                <a:lnTo>
                  <a:pt x="10921784" y="230470"/>
                </a:lnTo>
                <a:lnTo>
                  <a:pt x="10945774" y="224041"/>
                </a:lnTo>
                <a:close/>
                <a:moveTo>
                  <a:pt x="11380645" y="189787"/>
                </a:moveTo>
                <a:lnTo>
                  <a:pt x="11427227" y="215685"/>
                </a:lnTo>
                <a:lnTo>
                  <a:pt x="11379782" y="243078"/>
                </a:lnTo>
                <a:close/>
                <a:moveTo>
                  <a:pt x="11076373" y="175195"/>
                </a:moveTo>
                <a:lnTo>
                  <a:pt x="11063483" y="220914"/>
                </a:lnTo>
                <a:lnTo>
                  <a:pt x="11110396" y="208343"/>
                </a:lnTo>
                <a:close/>
                <a:moveTo>
                  <a:pt x="11032143" y="174828"/>
                </a:moveTo>
                <a:lnTo>
                  <a:pt x="11029211" y="211867"/>
                </a:lnTo>
                <a:lnTo>
                  <a:pt x="11053201" y="205438"/>
                </a:lnTo>
                <a:close/>
                <a:moveTo>
                  <a:pt x="11495466" y="157096"/>
                </a:moveTo>
                <a:lnTo>
                  <a:pt x="11520772" y="171165"/>
                </a:lnTo>
                <a:lnTo>
                  <a:pt x="11494997" y="186046"/>
                </a:lnTo>
                <a:close/>
                <a:moveTo>
                  <a:pt x="11200764" y="151761"/>
                </a:moveTo>
                <a:lnTo>
                  <a:pt x="11235126" y="184819"/>
                </a:lnTo>
                <a:lnTo>
                  <a:pt x="11187534" y="197572"/>
                </a:lnTo>
                <a:close/>
                <a:moveTo>
                  <a:pt x="11362942" y="149381"/>
                </a:moveTo>
                <a:lnTo>
                  <a:pt x="11370764" y="177190"/>
                </a:lnTo>
                <a:lnTo>
                  <a:pt x="11342263" y="169553"/>
                </a:lnTo>
                <a:close/>
                <a:moveTo>
                  <a:pt x="10940543" y="141327"/>
                </a:moveTo>
                <a:lnTo>
                  <a:pt x="10937611" y="178366"/>
                </a:lnTo>
                <a:lnTo>
                  <a:pt x="10961601" y="171937"/>
                </a:lnTo>
                <a:close/>
                <a:moveTo>
                  <a:pt x="11546708" y="140178"/>
                </a:moveTo>
                <a:lnTo>
                  <a:pt x="11571903" y="154311"/>
                </a:lnTo>
                <a:lnTo>
                  <a:pt x="11546349" y="169064"/>
                </a:lnTo>
                <a:close/>
                <a:moveTo>
                  <a:pt x="11433483" y="127359"/>
                </a:moveTo>
                <a:lnTo>
                  <a:pt x="11458678" y="141492"/>
                </a:lnTo>
                <a:lnTo>
                  <a:pt x="11433124" y="156245"/>
                </a:lnTo>
                <a:close/>
                <a:moveTo>
                  <a:pt x="11407473" y="125439"/>
                </a:moveTo>
                <a:lnTo>
                  <a:pt x="11415315" y="153254"/>
                </a:lnTo>
                <a:lnTo>
                  <a:pt x="11386774" y="145606"/>
                </a:lnTo>
                <a:close/>
                <a:moveTo>
                  <a:pt x="10993045" y="124830"/>
                </a:moveTo>
                <a:lnTo>
                  <a:pt x="10956007" y="127761"/>
                </a:lnTo>
                <a:lnTo>
                  <a:pt x="10986616" y="148820"/>
                </a:lnTo>
                <a:close/>
                <a:moveTo>
                  <a:pt x="11268825" y="112811"/>
                </a:moveTo>
                <a:lnTo>
                  <a:pt x="11302939" y="146299"/>
                </a:lnTo>
                <a:lnTo>
                  <a:pt x="11256026" y="158870"/>
                </a:lnTo>
                <a:close/>
                <a:moveTo>
                  <a:pt x="11441050" y="82443"/>
                </a:moveTo>
                <a:lnTo>
                  <a:pt x="11448996" y="110285"/>
                </a:lnTo>
                <a:lnTo>
                  <a:pt x="11420248" y="102582"/>
                </a:lnTo>
                <a:close/>
                <a:moveTo>
                  <a:pt x="11343564" y="82443"/>
                </a:moveTo>
                <a:lnTo>
                  <a:pt x="11351510" y="110285"/>
                </a:lnTo>
                <a:lnTo>
                  <a:pt x="11322762" y="102582"/>
                </a:lnTo>
                <a:close/>
                <a:moveTo>
                  <a:pt x="11174245" y="77952"/>
                </a:moveTo>
                <a:lnTo>
                  <a:pt x="11184446" y="89973"/>
                </a:lnTo>
                <a:lnTo>
                  <a:pt x="11182986" y="97998"/>
                </a:lnTo>
                <a:lnTo>
                  <a:pt x="11189723" y="96193"/>
                </a:lnTo>
                <a:lnTo>
                  <a:pt x="11193036" y="100097"/>
                </a:lnTo>
                <a:lnTo>
                  <a:pt x="11169046" y="106525"/>
                </a:lnTo>
                <a:close/>
                <a:moveTo>
                  <a:pt x="11188185" y="69425"/>
                </a:moveTo>
                <a:lnTo>
                  <a:pt x="11206976" y="91570"/>
                </a:lnTo>
                <a:lnTo>
                  <a:pt x="11189723" y="96193"/>
                </a:lnTo>
                <a:lnTo>
                  <a:pt x="11184446" y="89973"/>
                </a:lnTo>
                <a:close/>
                <a:moveTo>
                  <a:pt x="11107059" y="63312"/>
                </a:moveTo>
                <a:lnTo>
                  <a:pt x="11107677" y="110809"/>
                </a:lnTo>
                <a:lnTo>
                  <a:pt x="11065616" y="86525"/>
                </a:lnTo>
                <a:close/>
                <a:moveTo>
                  <a:pt x="11306704" y="51089"/>
                </a:moveTo>
                <a:lnTo>
                  <a:pt x="11331899" y="65222"/>
                </a:lnTo>
                <a:lnTo>
                  <a:pt x="11306345" y="79975"/>
                </a:lnTo>
                <a:close/>
                <a:moveTo>
                  <a:pt x="11382783" y="42528"/>
                </a:moveTo>
                <a:lnTo>
                  <a:pt x="11407886" y="56714"/>
                </a:lnTo>
                <a:lnTo>
                  <a:pt x="11382516" y="71361"/>
                </a:lnTo>
                <a:close/>
                <a:moveTo>
                  <a:pt x="11174535" y="37055"/>
                </a:moveTo>
                <a:lnTo>
                  <a:pt x="11193326" y="59200"/>
                </a:lnTo>
                <a:lnTo>
                  <a:pt x="11169336" y="65628"/>
                </a:lnTo>
                <a:close/>
                <a:moveTo>
                  <a:pt x="11223315" y="37045"/>
                </a:moveTo>
                <a:lnTo>
                  <a:pt x="11242106" y="59190"/>
                </a:lnTo>
                <a:lnTo>
                  <a:pt x="11218116" y="65618"/>
                </a:lnTo>
                <a:close/>
                <a:moveTo>
                  <a:pt x="10965181" y="35879"/>
                </a:moveTo>
                <a:lnTo>
                  <a:pt x="10959982" y="64452"/>
                </a:lnTo>
                <a:lnTo>
                  <a:pt x="10983972" y="58024"/>
                </a:lnTo>
                <a:close/>
                <a:moveTo>
                  <a:pt x="10916262" y="35879"/>
                </a:moveTo>
                <a:lnTo>
                  <a:pt x="10911063" y="64452"/>
                </a:lnTo>
                <a:lnTo>
                  <a:pt x="10935053" y="58024"/>
                </a:lnTo>
                <a:close/>
                <a:moveTo>
                  <a:pt x="0" y="27411"/>
                </a:moveTo>
                <a:lnTo>
                  <a:pt x="10976804" y="27411"/>
                </a:lnTo>
                <a:lnTo>
                  <a:pt x="10979574" y="30181"/>
                </a:lnTo>
                <a:lnTo>
                  <a:pt x="10981498" y="42206"/>
                </a:lnTo>
                <a:cubicBezTo>
                  <a:pt x="10985066" y="48593"/>
                  <a:pt x="10990490" y="55340"/>
                  <a:pt x="10995006" y="59161"/>
                </a:cubicBezTo>
                <a:cubicBezTo>
                  <a:pt x="10998263" y="61917"/>
                  <a:pt x="11003262" y="61060"/>
                  <a:pt x="11008123" y="60339"/>
                </a:cubicBezTo>
                <a:lnTo>
                  <a:pt x="11010045" y="60651"/>
                </a:lnTo>
                <a:lnTo>
                  <a:pt x="11030246" y="80853"/>
                </a:lnTo>
                <a:lnTo>
                  <a:pt x="11032422" y="84948"/>
                </a:lnTo>
                <a:cubicBezTo>
                  <a:pt x="11032829" y="98896"/>
                  <a:pt x="11007598" y="90890"/>
                  <a:pt x="11039456" y="97261"/>
                </a:cubicBezTo>
                <a:cubicBezTo>
                  <a:pt x="11042631" y="99378"/>
                  <a:pt x="11046283" y="100913"/>
                  <a:pt x="11048981" y="103611"/>
                </a:cubicBezTo>
                <a:cubicBezTo>
                  <a:pt x="11051679" y="106309"/>
                  <a:pt x="11058506" y="115253"/>
                  <a:pt x="11055331" y="113136"/>
                </a:cubicBezTo>
                <a:lnTo>
                  <a:pt x="11045806" y="106786"/>
                </a:lnTo>
                <a:cubicBezTo>
                  <a:pt x="11048388" y="114533"/>
                  <a:pt x="11049176" y="119681"/>
                  <a:pt x="11055331" y="125836"/>
                </a:cubicBezTo>
                <a:cubicBezTo>
                  <a:pt x="11059073" y="129578"/>
                  <a:pt x="11064289" y="131619"/>
                  <a:pt x="11068031" y="135361"/>
                </a:cubicBezTo>
                <a:cubicBezTo>
                  <a:pt x="11089198" y="156528"/>
                  <a:pt x="11058506" y="134303"/>
                  <a:pt x="11083906" y="151236"/>
                </a:cubicBezTo>
                <a:cubicBezTo>
                  <a:pt x="11084964" y="154411"/>
                  <a:pt x="11083834" y="159949"/>
                  <a:pt x="11087081" y="160761"/>
                </a:cubicBezTo>
                <a:cubicBezTo>
                  <a:pt x="11090105" y="161517"/>
                  <a:pt x="11093620" y="158229"/>
                  <a:pt x="11096606" y="154411"/>
                </a:cubicBezTo>
                <a:lnTo>
                  <a:pt x="11099485" y="150092"/>
                </a:lnTo>
                <a:lnTo>
                  <a:pt x="11104691" y="155298"/>
                </a:lnTo>
                <a:lnTo>
                  <a:pt x="11106131" y="163936"/>
                </a:lnTo>
                <a:cubicBezTo>
                  <a:pt x="11107838" y="167349"/>
                  <a:pt x="11113634" y="167050"/>
                  <a:pt x="11115656" y="170286"/>
                </a:cubicBezTo>
                <a:cubicBezTo>
                  <a:pt x="11119204" y="175962"/>
                  <a:pt x="11119889" y="182986"/>
                  <a:pt x="11122006" y="189336"/>
                </a:cubicBezTo>
                <a:cubicBezTo>
                  <a:pt x="11123064" y="192511"/>
                  <a:pt x="11123325" y="196076"/>
                  <a:pt x="11125181" y="198861"/>
                </a:cubicBezTo>
                <a:cubicBezTo>
                  <a:pt x="11127298" y="202036"/>
                  <a:pt x="11128551" y="206002"/>
                  <a:pt x="11131531" y="208386"/>
                </a:cubicBezTo>
                <a:cubicBezTo>
                  <a:pt x="11134144" y="210477"/>
                  <a:pt x="11137980" y="210243"/>
                  <a:pt x="11141056" y="211561"/>
                </a:cubicBezTo>
                <a:cubicBezTo>
                  <a:pt x="11168519" y="223331"/>
                  <a:pt x="11140943" y="213640"/>
                  <a:pt x="11163281" y="221086"/>
                </a:cubicBezTo>
                <a:cubicBezTo>
                  <a:pt x="11165398" y="224261"/>
                  <a:pt x="11168081" y="227124"/>
                  <a:pt x="11169631" y="230611"/>
                </a:cubicBezTo>
                <a:lnTo>
                  <a:pt x="11170122" y="233041"/>
                </a:lnTo>
                <a:lnTo>
                  <a:pt x="11142199" y="226041"/>
                </a:lnTo>
                <a:lnTo>
                  <a:pt x="11151463" y="263002"/>
                </a:lnTo>
                <a:lnTo>
                  <a:pt x="11172294" y="242170"/>
                </a:lnTo>
                <a:lnTo>
                  <a:pt x="11175981" y="249661"/>
                </a:lnTo>
                <a:cubicBezTo>
                  <a:pt x="11179156" y="251778"/>
                  <a:pt x="11182609" y="253528"/>
                  <a:pt x="11185506" y="256011"/>
                </a:cubicBezTo>
                <a:lnTo>
                  <a:pt x="11193253" y="263759"/>
                </a:lnTo>
                <a:lnTo>
                  <a:pt x="11183806" y="297344"/>
                </a:lnTo>
                <a:lnTo>
                  <a:pt x="11231059" y="284683"/>
                </a:lnTo>
                <a:lnTo>
                  <a:pt x="11229825" y="283479"/>
                </a:lnTo>
                <a:lnTo>
                  <a:pt x="11233131" y="284586"/>
                </a:lnTo>
                <a:cubicBezTo>
                  <a:pt x="11236124" y="286083"/>
                  <a:pt x="11234215" y="291498"/>
                  <a:pt x="11236306" y="294111"/>
                </a:cubicBezTo>
                <a:cubicBezTo>
                  <a:pt x="11238690" y="297091"/>
                  <a:pt x="11242656" y="298344"/>
                  <a:pt x="11245831" y="300461"/>
                </a:cubicBezTo>
                <a:lnTo>
                  <a:pt x="11245832" y="300463"/>
                </a:lnTo>
                <a:lnTo>
                  <a:pt x="11249006" y="313161"/>
                </a:lnTo>
                <a:cubicBezTo>
                  <a:pt x="11250064" y="316336"/>
                  <a:pt x="11250090" y="320073"/>
                  <a:pt x="11252181" y="322686"/>
                </a:cubicBezTo>
                <a:lnTo>
                  <a:pt x="11260234" y="326713"/>
                </a:lnTo>
                <a:lnTo>
                  <a:pt x="11260912" y="329036"/>
                </a:lnTo>
                <a:lnTo>
                  <a:pt x="11261596" y="327394"/>
                </a:lnTo>
                <a:lnTo>
                  <a:pt x="11271231" y="332211"/>
                </a:lnTo>
                <a:cubicBezTo>
                  <a:pt x="11272819" y="331153"/>
                  <a:pt x="11274347" y="329138"/>
                  <a:pt x="11275904" y="327602"/>
                </a:cubicBezTo>
                <a:lnTo>
                  <a:pt x="11276707" y="327314"/>
                </a:lnTo>
                <a:lnTo>
                  <a:pt x="11304144" y="354752"/>
                </a:lnTo>
                <a:lnTo>
                  <a:pt x="11306156" y="360786"/>
                </a:lnTo>
                <a:cubicBezTo>
                  <a:pt x="11307214" y="363961"/>
                  <a:pt x="11306546" y="368455"/>
                  <a:pt x="11309331" y="370311"/>
                </a:cubicBezTo>
                <a:lnTo>
                  <a:pt x="11317925" y="376040"/>
                </a:lnTo>
                <a:lnTo>
                  <a:pt x="11315937" y="382925"/>
                </a:lnTo>
                <a:lnTo>
                  <a:pt x="11328856" y="379463"/>
                </a:lnTo>
                <a:lnTo>
                  <a:pt x="11329765" y="380372"/>
                </a:lnTo>
                <a:lnTo>
                  <a:pt x="11331749" y="390244"/>
                </a:lnTo>
                <a:cubicBezTo>
                  <a:pt x="11331588" y="392201"/>
                  <a:pt x="11331412" y="393158"/>
                  <a:pt x="11331737" y="392244"/>
                </a:cubicBezTo>
                <a:lnTo>
                  <a:pt x="11334161" y="384768"/>
                </a:lnTo>
                <a:lnTo>
                  <a:pt x="11335894" y="386502"/>
                </a:lnTo>
                <a:lnTo>
                  <a:pt x="11337906" y="392536"/>
                </a:lnTo>
                <a:cubicBezTo>
                  <a:pt x="11339374" y="399874"/>
                  <a:pt x="11338302" y="407813"/>
                  <a:pt x="11341081" y="414761"/>
                </a:cubicBezTo>
                <a:cubicBezTo>
                  <a:pt x="11342749" y="418930"/>
                  <a:pt x="11347431" y="421111"/>
                  <a:pt x="11350606" y="424286"/>
                </a:cubicBezTo>
                <a:cubicBezTo>
                  <a:pt x="11351664" y="427461"/>
                  <a:pt x="11351414" y="431444"/>
                  <a:pt x="11353781" y="433811"/>
                </a:cubicBezTo>
                <a:cubicBezTo>
                  <a:pt x="11360131" y="440161"/>
                  <a:pt x="11366481" y="435928"/>
                  <a:pt x="11372831" y="433811"/>
                </a:cubicBezTo>
                <a:cubicBezTo>
                  <a:pt x="11373889" y="436986"/>
                  <a:pt x="11373639" y="440969"/>
                  <a:pt x="11376006" y="443336"/>
                </a:cubicBezTo>
                <a:cubicBezTo>
                  <a:pt x="11378373" y="445703"/>
                  <a:pt x="11382538" y="445014"/>
                  <a:pt x="11385531" y="446511"/>
                </a:cubicBezTo>
                <a:cubicBezTo>
                  <a:pt x="11388944" y="448218"/>
                  <a:pt x="11391881" y="450744"/>
                  <a:pt x="11395056" y="452861"/>
                </a:cubicBezTo>
                <a:cubicBezTo>
                  <a:pt x="11396114" y="457094"/>
                  <a:pt x="11394328" y="463610"/>
                  <a:pt x="11398231" y="465561"/>
                </a:cubicBezTo>
                <a:cubicBezTo>
                  <a:pt x="11401644" y="467268"/>
                  <a:pt x="11404776" y="456827"/>
                  <a:pt x="11407756" y="459211"/>
                </a:cubicBezTo>
                <a:cubicBezTo>
                  <a:pt x="11412983" y="463392"/>
                  <a:pt x="11411989" y="471911"/>
                  <a:pt x="11414106" y="478261"/>
                </a:cubicBezTo>
                <a:lnTo>
                  <a:pt x="11417281" y="487786"/>
                </a:lnTo>
                <a:cubicBezTo>
                  <a:pt x="11420456" y="485669"/>
                  <a:pt x="11423826" y="479052"/>
                  <a:pt x="11426806" y="481436"/>
                </a:cubicBezTo>
                <a:lnTo>
                  <a:pt x="11429270" y="488827"/>
                </a:lnTo>
                <a:lnTo>
                  <a:pt x="11423394" y="492123"/>
                </a:lnTo>
                <a:lnTo>
                  <a:pt x="11432030" y="497109"/>
                </a:lnTo>
                <a:lnTo>
                  <a:pt x="11433156" y="500486"/>
                </a:lnTo>
                <a:lnTo>
                  <a:pt x="11436331" y="510011"/>
                </a:lnTo>
                <a:cubicBezTo>
                  <a:pt x="11437389" y="513186"/>
                  <a:pt x="11436721" y="517680"/>
                  <a:pt x="11439506" y="519536"/>
                </a:cubicBezTo>
                <a:lnTo>
                  <a:pt x="11449031" y="525886"/>
                </a:lnTo>
                <a:cubicBezTo>
                  <a:pt x="11451148" y="529061"/>
                  <a:pt x="11452401" y="533027"/>
                  <a:pt x="11455381" y="535411"/>
                </a:cubicBezTo>
                <a:lnTo>
                  <a:pt x="11462785" y="537879"/>
                </a:lnTo>
                <a:lnTo>
                  <a:pt x="11440395" y="550438"/>
                </a:lnTo>
                <a:lnTo>
                  <a:pt x="11465949" y="565191"/>
                </a:lnTo>
                <a:lnTo>
                  <a:pt x="11465625" y="539074"/>
                </a:lnTo>
                <a:lnTo>
                  <a:pt x="11474329" y="544982"/>
                </a:lnTo>
                <a:cubicBezTo>
                  <a:pt x="11473841" y="545167"/>
                  <a:pt x="11473916" y="544807"/>
                  <a:pt x="11487131" y="548111"/>
                </a:cubicBezTo>
                <a:lnTo>
                  <a:pt x="11491020" y="544200"/>
                </a:lnTo>
                <a:lnTo>
                  <a:pt x="11497109" y="547716"/>
                </a:lnTo>
                <a:lnTo>
                  <a:pt x="11500483" y="551090"/>
                </a:lnTo>
                <a:lnTo>
                  <a:pt x="11503006" y="560811"/>
                </a:lnTo>
                <a:lnTo>
                  <a:pt x="11509356" y="570336"/>
                </a:lnTo>
                <a:cubicBezTo>
                  <a:pt x="11510414" y="574569"/>
                  <a:pt x="11509805" y="579629"/>
                  <a:pt x="11512531" y="583036"/>
                </a:cubicBezTo>
                <a:cubicBezTo>
                  <a:pt x="11514622" y="585649"/>
                  <a:pt x="11519689" y="583844"/>
                  <a:pt x="11522056" y="586211"/>
                </a:cubicBezTo>
                <a:cubicBezTo>
                  <a:pt x="11524423" y="588578"/>
                  <a:pt x="11524173" y="592561"/>
                  <a:pt x="11525231" y="595736"/>
                </a:cubicBezTo>
                <a:cubicBezTo>
                  <a:pt x="11528406" y="593619"/>
                  <a:pt x="11531776" y="587002"/>
                  <a:pt x="11534756" y="589386"/>
                </a:cubicBezTo>
                <a:cubicBezTo>
                  <a:pt x="11539983" y="593567"/>
                  <a:pt x="11541106" y="608436"/>
                  <a:pt x="11541106" y="608436"/>
                </a:cubicBezTo>
                <a:cubicBezTo>
                  <a:pt x="11544281" y="607378"/>
                  <a:pt x="11547638" y="603764"/>
                  <a:pt x="11550631" y="605261"/>
                </a:cubicBezTo>
                <a:cubicBezTo>
                  <a:pt x="11559097" y="609495"/>
                  <a:pt x="11555922" y="613199"/>
                  <a:pt x="11553806" y="614786"/>
                </a:cubicBezTo>
                <a:lnTo>
                  <a:pt x="11561586" y="612193"/>
                </a:lnTo>
                <a:lnTo>
                  <a:pt x="11563908" y="614515"/>
                </a:lnTo>
                <a:lnTo>
                  <a:pt x="11566087" y="625487"/>
                </a:lnTo>
                <a:cubicBezTo>
                  <a:pt x="11567394" y="631787"/>
                  <a:pt x="11568841" y="638225"/>
                  <a:pt x="11569681" y="640186"/>
                </a:cubicBezTo>
                <a:cubicBezTo>
                  <a:pt x="11571184" y="643693"/>
                  <a:pt x="11573914" y="646536"/>
                  <a:pt x="11576031" y="649711"/>
                </a:cubicBezTo>
                <a:cubicBezTo>
                  <a:pt x="11597967" y="642399"/>
                  <a:pt x="11575261" y="646440"/>
                  <a:pt x="11588731" y="656061"/>
                </a:cubicBezTo>
                <a:cubicBezTo>
                  <a:pt x="11594178" y="659952"/>
                  <a:pt x="11607781" y="662411"/>
                  <a:pt x="11607781" y="662411"/>
                </a:cubicBezTo>
                <a:lnTo>
                  <a:pt x="11610798" y="661405"/>
                </a:lnTo>
                <a:lnTo>
                  <a:pt x="11614979" y="665586"/>
                </a:lnTo>
                <a:lnTo>
                  <a:pt x="11539184" y="665586"/>
                </a:lnTo>
                <a:lnTo>
                  <a:pt x="11538603" y="618838"/>
                </a:lnTo>
                <a:lnTo>
                  <a:pt x="11496832" y="642269"/>
                </a:lnTo>
                <a:lnTo>
                  <a:pt x="11537219" y="665586"/>
                </a:lnTo>
                <a:lnTo>
                  <a:pt x="11414399" y="665586"/>
                </a:lnTo>
                <a:lnTo>
                  <a:pt x="11448328" y="656495"/>
                </a:lnTo>
                <a:lnTo>
                  <a:pt x="11414135" y="623392"/>
                </a:lnTo>
                <a:lnTo>
                  <a:pt x="11402094" y="665586"/>
                </a:lnTo>
                <a:lnTo>
                  <a:pt x="0" y="665586"/>
                </a:lnTo>
                <a:close/>
                <a:moveTo>
                  <a:pt x="11093638" y="13589"/>
                </a:moveTo>
                <a:lnTo>
                  <a:pt x="11112429" y="35734"/>
                </a:lnTo>
                <a:lnTo>
                  <a:pt x="11088439" y="42162"/>
                </a:lnTo>
                <a:close/>
                <a:moveTo>
                  <a:pt x="11334141" y="1682"/>
                </a:moveTo>
                <a:lnTo>
                  <a:pt x="11359447" y="15751"/>
                </a:lnTo>
                <a:lnTo>
                  <a:pt x="11333672" y="30632"/>
                </a:lnTo>
                <a:close/>
                <a:moveTo>
                  <a:pt x="11389160" y="0"/>
                </a:moveTo>
                <a:lnTo>
                  <a:pt x="11403934" y="24837"/>
                </a:lnTo>
                <a:lnTo>
                  <a:pt x="11374386" y="24837"/>
                </a:lnTo>
                <a:close/>
              </a:path>
            </a:pathLst>
          </a:custGeom>
          <a:gradFill>
            <a:gsLst>
              <a:gs pos="0">
                <a:srgbClr val="FECF22"/>
              </a:gs>
              <a:gs pos="100000">
                <a:srgbClr val="1D27E8"/>
              </a:gs>
              <a:gs pos="50000">
                <a:srgbClr val="FF2681"/>
              </a:gs>
            </a:gsLst>
            <a:lin ang="0" scaled="1"/>
          </a:gradFill>
          <a:ln>
            <a:noFill/>
          </a:ln>
          <a:effectLst>
            <a:outerShdw blurRad="292100" dist="889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1367" y="341752"/>
            <a:ext cx="361106" cy="361070"/>
            <a:chOff x="299610" y="181224"/>
            <a:chExt cx="385200" cy="385164"/>
          </a:xfrm>
        </p:grpSpPr>
        <p:sp>
          <p:nvSpPr>
            <p:cNvPr id="7" name="타원 6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19356BF-E804-4553-178F-8C7FDC259F16}"/>
              </a:ext>
            </a:extLst>
          </p:cNvPr>
          <p:cNvSpPr/>
          <p:nvPr/>
        </p:nvSpPr>
        <p:spPr>
          <a:xfrm>
            <a:off x="1497445" y="3391432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49.7%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09DB6AF-0EAC-5063-AF62-F5F1801F3519}"/>
              </a:ext>
            </a:extLst>
          </p:cNvPr>
          <p:cNvSpPr/>
          <p:nvPr/>
        </p:nvSpPr>
        <p:spPr>
          <a:xfrm>
            <a:off x="1497445" y="3391432"/>
            <a:ext cx="1790700" cy="393700"/>
          </a:xfrm>
          <a:prstGeom prst="rect">
            <a:avLst/>
          </a:prstGeom>
          <a:solidFill>
            <a:srgbClr val="FF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F0CC9FC-8345-AF4E-9BC1-6694A5F67A7B}"/>
              </a:ext>
            </a:extLst>
          </p:cNvPr>
          <p:cNvSpPr/>
          <p:nvPr/>
        </p:nvSpPr>
        <p:spPr>
          <a:xfrm>
            <a:off x="1497445" y="3929159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58.9%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07C7661-AC3B-E48E-8BCE-5037B18022EC}"/>
              </a:ext>
            </a:extLst>
          </p:cNvPr>
          <p:cNvSpPr/>
          <p:nvPr/>
        </p:nvSpPr>
        <p:spPr>
          <a:xfrm>
            <a:off x="1497445" y="3929159"/>
            <a:ext cx="2120900" cy="393700"/>
          </a:xfrm>
          <a:prstGeom prst="rect">
            <a:avLst/>
          </a:prstGeom>
          <a:solidFill>
            <a:srgbClr val="FF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6824E69-5F8C-E917-9776-C93550C6E748}"/>
              </a:ext>
            </a:extLst>
          </p:cNvPr>
          <p:cNvSpPr/>
          <p:nvPr/>
        </p:nvSpPr>
        <p:spPr>
          <a:xfrm>
            <a:off x="1421245" y="2053674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DB9719D-6D50-9D44-5D5B-AED27CA85AAD}"/>
              </a:ext>
            </a:extLst>
          </p:cNvPr>
          <p:cNvSpPr/>
          <p:nvPr/>
        </p:nvSpPr>
        <p:spPr>
          <a:xfrm>
            <a:off x="1421245" y="4636953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2" name="왼쪽 대괄호 21">
            <a:extLst>
              <a:ext uri="{FF2B5EF4-FFF2-40B4-BE49-F238E27FC236}">
                <a16:creationId xmlns="" xmlns:a16="http://schemas.microsoft.com/office/drawing/2014/main" id="{3AB7B72A-34BC-448A-121D-AF52151164A8}"/>
              </a:ext>
            </a:extLst>
          </p:cNvPr>
          <p:cNvSpPr/>
          <p:nvPr/>
        </p:nvSpPr>
        <p:spPr>
          <a:xfrm>
            <a:off x="1025506" y="231234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왼쪽 대괄호 22">
            <a:extLst>
              <a:ext uri="{FF2B5EF4-FFF2-40B4-BE49-F238E27FC236}">
                <a16:creationId xmlns="" xmlns:a16="http://schemas.microsoft.com/office/drawing/2014/main" id="{490D3AD2-7CA0-D262-836C-1699A6DA2A34}"/>
              </a:ext>
            </a:extLst>
          </p:cNvPr>
          <p:cNvSpPr/>
          <p:nvPr/>
        </p:nvSpPr>
        <p:spPr>
          <a:xfrm>
            <a:off x="1025506" y="4091373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1DD79CE-CC19-4219-58CD-BD1A66D2D450}"/>
              </a:ext>
            </a:extLst>
          </p:cNvPr>
          <p:cNvSpPr/>
          <p:nvPr/>
        </p:nvSpPr>
        <p:spPr>
          <a:xfrm>
            <a:off x="7086187" y="3431517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49.7%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A70A177-55A2-E4AC-2EA6-AFDFFE68C9C2}"/>
              </a:ext>
            </a:extLst>
          </p:cNvPr>
          <p:cNvSpPr/>
          <p:nvPr/>
        </p:nvSpPr>
        <p:spPr>
          <a:xfrm>
            <a:off x="7086187" y="3431517"/>
            <a:ext cx="1790700" cy="393700"/>
          </a:xfrm>
          <a:prstGeom prst="rect">
            <a:avLst/>
          </a:prstGeom>
          <a:solidFill>
            <a:srgbClr val="FF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1756B78-2B3F-065C-EAD5-1EDB90C26D92}"/>
              </a:ext>
            </a:extLst>
          </p:cNvPr>
          <p:cNvSpPr/>
          <p:nvPr/>
        </p:nvSpPr>
        <p:spPr>
          <a:xfrm>
            <a:off x="7086187" y="3969244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58.9%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C1E7197-2E0D-B946-3174-0096DF5683A2}"/>
              </a:ext>
            </a:extLst>
          </p:cNvPr>
          <p:cNvSpPr/>
          <p:nvPr/>
        </p:nvSpPr>
        <p:spPr>
          <a:xfrm>
            <a:off x="7086187" y="3969244"/>
            <a:ext cx="2120900" cy="393700"/>
          </a:xfrm>
          <a:prstGeom prst="rect">
            <a:avLst/>
          </a:prstGeom>
          <a:solidFill>
            <a:srgbClr val="FF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BA17786-B54C-AFA3-5C6F-168A4C6220D1}"/>
              </a:ext>
            </a:extLst>
          </p:cNvPr>
          <p:cNvSpPr/>
          <p:nvPr/>
        </p:nvSpPr>
        <p:spPr>
          <a:xfrm>
            <a:off x="7009987" y="2093759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B0276D9-CA41-AA88-7CAC-CFF43EC3A697}"/>
              </a:ext>
            </a:extLst>
          </p:cNvPr>
          <p:cNvSpPr/>
          <p:nvPr/>
        </p:nvSpPr>
        <p:spPr>
          <a:xfrm>
            <a:off x="7009987" y="4677038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0" name="왼쪽 대괄호 29">
            <a:extLst>
              <a:ext uri="{FF2B5EF4-FFF2-40B4-BE49-F238E27FC236}">
                <a16:creationId xmlns="" xmlns:a16="http://schemas.microsoft.com/office/drawing/2014/main" id="{AA8E7715-95D8-F56B-BB70-6CED360A70AD}"/>
              </a:ext>
            </a:extLst>
          </p:cNvPr>
          <p:cNvSpPr/>
          <p:nvPr/>
        </p:nvSpPr>
        <p:spPr>
          <a:xfrm>
            <a:off x="6614248" y="2352427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왼쪽 대괄호 30">
            <a:extLst>
              <a:ext uri="{FF2B5EF4-FFF2-40B4-BE49-F238E27FC236}">
                <a16:creationId xmlns="" xmlns:a16="http://schemas.microsoft.com/office/drawing/2014/main" id="{DA71DF71-79FB-04B7-808B-ACE8FAF179C4}"/>
              </a:ext>
            </a:extLst>
          </p:cNvPr>
          <p:cNvSpPr/>
          <p:nvPr/>
        </p:nvSpPr>
        <p:spPr>
          <a:xfrm>
            <a:off x="6614248" y="4131458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306764A4-851B-20EF-2B15-E5D86DCB8072}"/>
              </a:ext>
            </a:extLst>
          </p:cNvPr>
          <p:cNvSpPr/>
          <p:nvPr/>
        </p:nvSpPr>
        <p:spPr>
          <a:xfrm>
            <a:off x="6321673" y="4471051"/>
            <a:ext cx="585149" cy="5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</a:rPr>
              <a:t>Check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4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자유형 121"/>
          <p:cNvSpPr/>
          <p:nvPr/>
        </p:nvSpPr>
        <p:spPr>
          <a:xfrm>
            <a:off x="241319" y="175788"/>
            <a:ext cx="11672161" cy="669156"/>
          </a:xfrm>
          <a:custGeom>
            <a:avLst/>
            <a:gdLst>
              <a:gd name="connsiteX0" fmla="*/ 11537219 w 11672161"/>
              <a:gd name="connsiteY0" fmla="*/ 665586 h 669156"/>
              <a:gd name="connsiteX1" fmla="*/ 11539184 w 11672161"/>
              <a:gd name="connsiteY1" fmla="*/ 665586 h 669156"/>
              <a:gd name="connsiteX2" fmla="*/ 11539198 w 11672161"/>
              <a:gd name="connsiteY2" fmla="*/ 666729 h 669156"/>
              <a:gd name="connsiteX3" fmla="*/ 11402094 w 11672161"/>
              <a:gd name="connsiteY3" fmla="*/ 665586 h 669156"/>
              <a:gd name="connsiteX4" fmla="*/ 11414399 w 11672161"/>
              <a:gd name="connsiteY4" fmla="*/ 665586 h 669156"/>
              <a:gd name="connsiteX5" fmla="*/ 11401075 w 11672161"/>
              <a:gd name="connsiteY5" fmla="*/ 669156 h 669156"/>
              <a:gd name="connsiteX6" fmla="*/ 11341214 w 11672161"/>
              <a:gd name="connsiteY6" fmla="*/ 620770 h 669156"/>
              <a:gd name="connsiteX7" fmla="*/ 11290190 w 11672161"/>
              <a:gd name="connsiteY7" fmla="*/ 623832 h 669156"/>
              <a:gd name="connsiteX8" fmla="*/ 11313049 w 11672161"/>
              <a:gd name="connsiteY8" fmla="*/ 663426 h 669156"/>
              <a:gd name="connsiteX9" fmla="*/ 11185946 w 11672161"/>
              <a:gd name="connsiteY9" fmla="*/ 614313 h 669156"/>
              <a:gd name="connsiteX10" fmla="*/ 11144327 w 11672161"/>
              <a:gd name="connsiteY10" fmla="*/ 637832 h 669156"/>
              <a:gd name="connsiteX11" fmla="*/ 11186388 w 11672161"/>
              <a:gd name="connsiteY11" fmla="*/ 662116 h 669156"/>
              <a:gd name="connsiteX12" fmla="*/ 11068901 w 11672161"/>
              <a:gd name="connsiteY12" fmla="*/ 606608 h 669156"/>
              <a:gd name="connsiteX13" fmla="*/ 11044441 w 11672161"/>
              <a:gd name="connsiteY13" fmla="*/ 647433 h 669156"/>
              <a:gd name="connsiteX14" fmla="*/ 11093361 w 11672161"/>
              <a:gd name="connsiteY14" fmla="*/ 647433 h 669156"/>
              <a:gd name="connsiteX15" fmla="*/ 11671692 w 11672161"/>
              <a:gd name="connsiteY15" fmla="*/ 595121 h 669156"/>
              <a:gd name="connsiteX16" fmla="*/ 11672161 w 11672161"/>
              <a:gd name="connsiteY16" fmla="*/ 624071 h 669156"/>
              <a:gd name="connsiteX17" fmla="*/ 11646386 w 11672161"/>
              <a:gd name="connsiteY17" fmla="*/ 609190 h 669156"/>
              <a:gd name="connsiteX18" fmla="*/ 11400054 w 11672161"/>
              <a:gd name="connsiteY18" fmla="*/ 582732 h 669156"/>
              <a:gd name="connsiteX19" fmla="*/ 11400089 w 11672161"/>
              <a:gd name="connsiteY19" fmla="*/ 584886 h 669156"/>
              <a:gd name="connsiteX20" fmla="*/ 11398180 w 11672161"/>
              <a:gd name="connsiteY20" fmla="*/ 583784 h 669156"/>
              <a:gd name="connsiteX21" fmla="*/ 11423435 w 11672161"/>
              <a:gd name="connsiteY21" fmla="*/ 574380 h 669156"/>
              <a:gd name="connsiteX22" fmla="*/ 11423436 w 11672161"/>
              <a:gd name="connsiteY22" fmla="*/ 574528 h 669156"/>
              <a:gd name="connsiteX23" fmla="*/ 11423305 w 11672161"/>
              <a:gd name="connsiteY23" fmla="*/ 574452 h 669156"/>
              <a:gd name="connsiteX24" fmla="*/ 11309973 w 11672161"/>
              <a:gd name="connsiteY24" fmla="*/ 565173 h 669156"/>
              <a:gd name="connsiteX25" fmla="*/ 11268225 w 11672161"/>
              <a:gd name="connsiteY25" fmla="*/ 588211 h 669156"/>
              <a:gd name="connsiteX26" fmla="*/ 11310895 w 11672161"/>
              <a:gd name="connsiteY26" fmla="*/ 612846 h 669156"/>
              <a:gd name="connsiteX27" fmla="*/ 11261053 w 11672161"/>
              <a:gd name="connsiteY27" fmla="*/ 565173 h 669156"/>
              <a:gd name="connsiteX28" fmla="*/ 11219610 w 11672161"/>
              <a:gd name="connsiteY28" fmla="*/ 588386 h 669156"/>
              <a:gd name="connsiteX29" fmla="*/ 11261671 w 11672161"/>
              <a:gd name="connsiteY29" fmla="*/ 612670 h 669156"/>
              <a:gd name="connsiteX30" fmla="*/ 11212310 w 11672161"/>
              <a:gd name="connsiteY30" fmla="*/ 565173 h 669156"/>
              <a:gd name="connsiteX31" fmla="*/ 11170715 w 11672161"/>
              <a:gd name="connsiteY31" fmla="*/ 588298 h 669156"/>
              <a:gd name="connsiteX32" fmla="*/ 11213081 w 11672161"/>
              <a:gd name="connsiteY32" fmla="*/ 612758 h 669156"/>
              <a:gd name="connsiteX33" fmla="*/ 11399692 w 11672161"/>
              <a:gd name="connsiteY33" fmla="*/ 560383 h 669156"/>
              <a:gd name="connsiteX34" fmla="*/ 11374386 w 11672161"/>
              <a:gd name="connsiteY34" fmla="*/ 574452 h 669156"/>
              <a:gd name="connsiteX35" fmla="*/ 11400161 w 11672161"/>
              <a:gd name="connsiteY35" fmla="*/ 589333 h 669156"/>
              <a:gd name="connsiteX36" fmla="*/ 11400089 w 11672161"/>
              <a:gd name="connsiteY36" fmla="*/ 584886 h 669156"/>
              <a:gd name="connsiteX37" fmla="*/ 11423734 w 11672161"/>
              <a:gd name="connsiteY37" fmla="*/ 598537 h 669156"/>
              <a:gd name="connsiteX38" fmla="*/ 11423436 w 11672161"/>
              <a:gd name="connsiteY38" fmla="*/ 574528 h 669156"/>
              <a:gd name="connsiteX39" fmla="*/ 11449080 w 11672161"/>
              <a:gd name="connsiteY39" fmla="*/ 589333 h 669156"/>
              <a:gd name="connsiteX40" fmla="*/ 11448611 w 11672161"/>
              <a:gd name="connsiteY40" fmla="*/ 560383 h 669156"/>
              <a:gd name="connsiteX41" fmla="*/ 11423435 w 11672161"/>
              <a:gd name="connsiteY41" fmla="*/ 574380 h 669156"/>
              <a:gd name="connsiteX42" fmla="*/ 11423376 w 11672161"/>
              <a:gd name="connsiteY42" fmla="*/ 569651 h 669156"/>
              <a:gd name="connsiteX43" fmla="*/ 11400054 w 11672161"/>
              <a:gd name="connsiteY43" fmla="*/ 582732 h 669156"/>
              <a:gd name="connsiteX44" fmla="*/ 11350772 w 11672161"/>
              <a:gd name="connsiteY44" fmla="*/ 560383 h 669156"/>
              <a:gd name="connsiteX45" fmla="*/ 11325466 w 11672161"/>
              <a:gd name="connsiteY45" fmla="*/ 574452 h 669156"/>
              <a:gd name="connsiteX46" fmla="*/ 11351241 w 11672161"/>
              <a:gd name="connsiteY46" fmla="*/ 589333 h 669156"/>
              <a:gd name="connsiteX47" fmla="*/ 11564269 w 11672161"/>
              <a:gd name="connsiteY47" fmla="*/ 558730 h 669156"/>
              <a:gd name="connsiteX48" fmla="*/ 11564738 w 11672161"/>
              <a:gd name="connsiteY48" fmla="*/ 587680 h 669156"/>
              <a:gd name="connsiteX49" fmla="*/ 11538963 w 11672161"/>
              <a:gd name="connsiteY49" fmla="*/ 572799 h 669156"/>
              <a:gd name="connsiteX50" fmla="*/ 11465591 w 11672161"/>
              <a:gd name="connsiteY50" fmla="*/ 536305 h 669156"/>
              <a:gd name="connsiteX51" fmla="*/ 11465625 w 11672161"/>
              <a:gd name="connsiteY51" fmla="*/ 539074 h 669156"/>
              <a:gd name="connsiteX52" fmla="*/ 11464906 w 11672161"/>
              <a:gd name="connsiteY52" fmla="*/ 538586 h 669156"/>
              <a:gd name="connsiteX53" fmla="*/ 11462785 w 11672161"/>
              <a:gd name="connsiteY53" fmla="*/ 537879 h 669156"/>
              <a:gd name="connsiteX54" fmla="*/ 11497394 w 11672161"/>
              <a:gd name="connsiteY54" fmla="*/ 519201 h 669156"/>
              <a:gd name="connsiteX55" fmla="*/ 11497660 w 11672161"/>
              <a:gd name="connsiteY55" fmla="*/ 548034 h 669156"/>
              <a:gd name="connsiteX56" fmla="*/ 11497109 w 11672161"/>
              <a:gd name="connsiteY56" fmla="*/ 547716 h 669156"/>
              <a:gd name="connsiteX57" fmla="*/ 11492479 w 11672161"/>
              <a:gd name="connsiteY57" fmla="*/ 543086 h 669156"/>
              <a:gd name="connsiteX58" fmla="*/ 11491967 w 11672161"/>
              <a:gd name="connsiteY58" fmla="*/ 543248 h 669156"/>
              <a:gd name="connsiteX59" fmla="*/ 11491020 w 11672161"/>
              <a:gd name="connsiteY59" fmla="*/ 544200 h 669156"/>
              <a:gd name="connsiteX60" fmla="*/ 11472290 w 11672161"/>
              <a:gd name="connsiteY60" fmla="*/ 533387 h 669156"/>
              <a:gd name="connsiteX61" fmla="*/ 11399671 w 11672161"/>
              <a:gd name="connsiteY61" fmla="*/ 519166 h 669156"/>
              <a:gd name="connsiteX62" fmla="*/ 11374475 w 11672161"/>
              <a:gd name="connsiteY62" fmla="*/ 533299 h 669156"/>
              <a:gd name="connsiteX63" fmla="*/ 11400029 w 11672161"/>
              <a:gd name="connsiteY63" fmla="*/ 548052 h 669156"/>
              <a:gd name="connsiteX64" fmla="*/ 11129878 w 11672161"/>
              <a:gd name="connsiteY64" fmla="*/ 518509 h 669156"/>
              <a:gd name="connsiteX65" fmla="*/ 11105418 w 11672161"/>
              <a:gd name="connsiteY65" fmla="*/ 559686 h 669156"/>
              <a:gd name="connsiteX66" fmla="*/ 11154338 w 11672161"/>
              <a:gd name="connsiteY66" fmla="*/ 559686 h 669156"/>
              <a:gd name="connsiteX67" fmla="*/ 11181515 w 11672161"/>
              <a:gd name="connsiteY67" fmla="*/ 517390 h 669156"/>
              <a:gd name="connsiteX68" fmla="*/ 11181515 w 11672161"/>
              <a:gd name="connsiteY68" fmla="*/ 566310 h 669156"/>
              <a:gd name="connsiteX69" fmla="*/ 11222693 w 11672161"/>
              <a:gd name="connsiteY69" fmla="*/ 541850 h 669156"/>
              <a:gd name="connsiteX70" fmla="*/ 11046442 w 11672161"/>
              <a:gd name="connsiteY70" fmla="*/ 508340 h 669156"/>
              <a:gd name="connsiteX71" fmla="*/ 11021982 w 11672161"/>
              <a:gd name="connsiteY71" fmla="*/ 549517 h 669156"/>
              <a:gd name="connsiteX72" fmla="*/ 11070902 w 11672161"/>
              <a:gd name="connsiteY72" fmla="*/ 549517 h 669156"/>
              <a:gd name="connsiteX73" fmla="*/ 11666244 w 11672161"/>
              <a:gd name="connsiteY73" fmla="*/ 507839 h 669156"/>
              <a:gd name="connsiteX74" fmla="*/ 11666602 w 11672161"/>
              <a:gd name="connsiteY74" fmla="*/ 536725 h 669156"/>
              <a:gd name="connsiteX75" fmla="*/ 11641048 w 11672161"/>
              <a:gd name="connsiteY75" fmla="*/ 521972 h 669156"/>
              <a:gd name="connsiteX76" fmla="*/ 11310061 w 11672161"/>
              <a:gd name="connsiteY76" fmla="*/ 482844 h 669156"/>
              <a:gd name="connsiteX77" fmla="*/ 11310161 w 11672161"/>
              <a:gd name="connsiteY77" fmla="*/ 489243 h 669156"/>
              <a:gd name="connsiteX78" fmla="*/ 11304469 w 11672161"/>
              <a:gd name="connsiteY78" fmla="*/ 485957 h 669156"/>
              <a:gd name="connsiteX79" fmla="*/ 10930238 w 11672161"/>
              <a:gd name="connsiteY79" fmla="*/ 481555 h 669156"/>
              <a:gd name="connsiteX80" fmla="*/ 10927306 w 11672161"/>
              <a:gd name="connsiteY80" fmla="*/ 518594 h 669156"/>
              <a:gd name="connsiteX81" fmla="*/ 10951296 w 11672161"/>
              <a:gd name="connsiteY81" fmla="*/ 512165 h 669156"/>
              <a:gd name="connsiteX82" fmla="*/ 11209442 w 11672161"/>
              <a:gd name="connsiteY82" fmla="*/ 481137 h 669156"/>
              <a:gd name="connsiteX83" fmla="*/ 11173501 w 11672161"/>
              <a:gd name="connsiteY83" fmla="*/ 501296 h 669156"/>
              <a:gd name="connsiteX84" fmla="*/ 11209953 w 11672161"/>
              <a:gd name="connsiteY84" fmla="*/ 522341 h 669156"/>
              <a:gd name="connsiteX85" fmla="*/ 11575046 w 11672161"/>
              <a:gd name="connsiteY85" fmla="*/ 478025 h 669156"/>
              <a:gd name="connsiteX86" fmla="*/ 11575312 w 11672161"/>
              <a:gd name="connsiteY86" fmla="*/ 506858 h 669156"/>
              <a:gd name="connsiteX87" fmla="*/ 11549942 w 11672161"/>
              <a:gd name="connsiteY87" fmla="*/ 492211 h 669156"/>
              <a:gd name="connsiteX88" fmla="*/ 11546076 w 11672161"/>
              <a:gd name="connsiteY88" fmla="*/ 477990 h 669156"/>
              <a:gd name="connsiteX89" fmla="*/ 11546434 w 11672161"/>
              <a:gd name="connsiteY89" fmla="*/ 506876 h 669156"/>
              <a:gd name="connsiteX90" fmla="*/ 11520880 w 11672161"/>
              <a:gd name="connsiteY90" fmla="*/ 492123 h 669156"/>
              <a:gd name="connsiteX91" fmla="*/ 11448590 w 11672161"/>
              <a:gd name="connsiteY91" fmla="*/ 477990 h 669156"/>
              <a:gd name="connsiteX92" fmla="*/ 11448948 w 11672161"/>
              <a:gd name="connsiteY92" fmla="*/ 506876 h 669156"/>
              <a:gd name="connsiteX93" fmla="*/ 11432030 w 11672161"/>
              <a:gd name="connsiteY93" fmla="*/ 497109 h 669156"/>
              <a:gd name="connsiteX94" fmla="*/ 11429270 w 11672161"/>
              <a:gd name="connsiteY94" fmla="*/ 488827 h 669156"/>
              <a:gd name="connsiteX95" fmla="*/ 11350751 w 11672161"/>
              <a:gd name="connsiteY95" fmla="*/ 477990 h 669156"/>
              <a:gd name="connsiteX96" fmla="*/ 11325555 w 11672161"/>
              <a:gd name="connsiteY96" fmla="*/ 492123 h 669156"/>
              <a:gd name="connsiteX97" fmla="*/ 11351109 w 11672161"/>
              <a:gd name="connsiteY97" fmla="*/ 506876 h 669156"/>
              <a:gd name="connsiteX98" fmla="*/ 11145225 w 11672161"/>
              <a:gd name="connsiteY98" fmla="*/ 453656 h 669156"/>
              <a:gd name="connsiteX99" fmla="*/ 11133988 w 11672161"/>
              <a:gd name="connsiteY99" fmla="*/ 493033 h 669156"/>
              <a:gd name="connsiteX100" fmla="*/ 11174645 w 11672161"/>
              <a:gd name="connsiteY100" fmla="*/ 482139 h 669156"/>
              <a:gd name="connsiteX101" fmla="*/ 11663724 w 11672161"/>
              <a:gd name="connsiteY101" fmla="*/ 453344 h 669156"/>
              <a:gd name="connsiteX102" fmla="*/ 11664082 w 11672161"/>
              <a:gd name="connsiteY102" fmla="*/ 482230 h 669156"/>
              <a:gd name="connsiteX103" fmla="*/ 11638528 w 11672161"/>
              <a:gd name="connsiteY103" fmla="*/ 467477 h 669156"/>
              <a:gd name="connsiteX104" fmla="*/ 11350914 w 11672161"/>
              <a:gd name="connsiteY104" fmla="*/ 445966 h 669156"/>
              <a:gd name="connsiteX105" fmla="*/ 11351144 w 11672161"/>
              <a:gd name="connsiteY105" fmla="*/ 460170 h 669156"/>
              <a:gd name="connsiteX106" fmla="*/ 11338507 w 11672161"/>
              <a:gd name="connsiteY106" fmla="*/ 452874 h 669156"/>
              <a:gd name="connsiteX107" fmla="*/ 11557828 w 11672161"/>
              <a:gd name="connsiteY107" fmla="*/ 442831 h 669156"/>
              <a:gd name="connsiteX108" fmla="*/ 11564868 w 11672161"/>
              <a:gd name="connsiteY108" fmla="*/ 470916 h 669156"/>
              <a:gd name="connsiteX109" fmla="*/ 11536783 w 11672161"/>
              <a:gd name="connsiteY109" fmla="*/ 463876 h 669156"/>
              <a:gd name="connsiteX110" fmla="*/ 11309973 w 11672161"/>
              <a:gd name="connsiteY110" fmla="*/ 441994 h 669156"/>
              <a:gd name="connsiteX111" fmla="*/ 11268225 w 11672161"/>
              <a:gd name="connsiteY111" fmla="*/ 465032 h 669156"/>
              <a:gd name="connsiteX112" fmla="*/ 11304469 w 11672161"/>
              <a:gd name="connsiteY112" fmla="*/ 485957 h 669156"/>
              <a:gd name="connsiteX113" fmla="*/ 11268137 w 11672161"/>
              <a:gd name="connsiteY113" fmla="*/ 506186 h 669156"/>
              <a:gd name="connsiteX114" fmla="*/ 11310807 w 11672161"/>
              <a:gd name="connsiteY114" fmla="*/ 530821 h 669156"/>
              <a:gd name="connsiteX115" fmla="*/ 11310161 w 11672161"/>
              <a:gd name="connsiteY115" fmla="*/ 489243 h 669156"/>
              <a:gd name="connsiteX116" fmla="*/ 11310895 w 11672161"/>
              <a:gd name="connsiteY116" fmla="*/ 489667 h 669156"/>
              <a:gd name="connsiteX117" fmla="*/ 11261053 w 11672161"/>
              <a:gd name="connsiteY117" fmla="*/ 441994 h 669156"/>
              <a:gd name="connsiteX118" fmla="*/ 11219610 w 11672161"/>
              <a:gd name="connsiteY118" fmla="*/ 465207 h 669156"/>
              <a:gd name="connsiteX119" fmla="*/ 11261671 w 11672161"/>
              <a:gd name="connsiteY119" fmla="*/ 489491 h 669156"/>
              <a:gd name="connsiteX120" fmla="*/ 11497415 w 11672161"/>
              <a:gd name="connsiteY120" fmla="*/ 437240 h 669156"/>
              <a:gd name="connsiteX121" fmla="*/ 11497791 w 11672161"/>
              <a:gd name="connsiteY121" fmla="*/ 466136 h 669156"/>
              <a:gd name="connsiteX122" fmla="*/ 11472202 w 11672161"/>
              <a:gd name="connsiteY122" fmla="*/ 451362 h 669156"/>
              <a:gd name="connsiteX123" fmla="*/ 11350772 w 11672161"/>
              <a:gd name="connsiteY123" fmla="*/ 437205 h 669156"/>
              <a:gd name="connsiteX124" fmla="*/ 11325466 w 11672161"/>
              <a:gd name="connsiteY124" fmla="*/ 451274 h 669156"/>
              <a:gd name="connsiteX125" fmla="*/ 11351241 w 11672161"/>
              <a:gd name="connsiteY125" fmla="*/ 466155 h 669156"/>
              <a:gd name="connsiteX126" fmla="*/ 11351144 w 11672161"/>
              <a:gd name="connsiteY126" fmla="*/ 460170 h 669156"/>
              <a:gd name="connsiteX127" fmla="*/ 11364244 w 11672161"/>
              <a:gd name="connsiteY127" fmla="*/ 467733 h 669156"/>
              <a:gd name="connsiteX128" fmla="*/ 11363794 w 11672161"/>
              <a:gd name="connsiteY128" fmla="*/ 438794 h 669156"/>
              <a:gd name="connsiteX129" fmla="*/ 11350914 w 11672161"/>
              <a:gd name="connsiteY129" fmla="*/ 445966 h 669156"/>
              <a:gd name="connsiteX130" fmla="*/ 11180178 w 11672161"/>
              <a:gd name="connsiteY130" fmla="*/ 434237 h 669156"/>
              <a:gd name="connsiteX131" fmla="*/ 11192840 w 11672161"/>
              <a:gd name="connsiteY131" fmla="*/ 481490 h 669156"/>
              <a:gd name="connsiteX132" fmla="*/ 11225943 w 11672161"/>
              <a:gd name="connsiteY132" fmla="*/ 447297 h 669156"/>
              <a:gd name="connsiteX133" fmla="*/ 11635621 w 11672161"/>
              <a:gd name="connsiteY133" fmla="*/ 422564 h 669156"/>
              <a:gd name="connsiteX134" fmla="*/ 11635979 w 11672161"/>
              <a:gd name="connsiteY134" fmla="*/ 451450 h 669156"/>
              <a:gd name="connsiteX135" fmla="*/ 11610425 w 11672161"/>
              <a:gd name="connsiteY135" fmla="*/ 436697 h 669156"/>
              <a:gd name="connsiteX136" fmla="*/ 10884971 w 11672161"/>
              <a:gd name="connsiteY136" fmla="*/ 418693 h 669156"/>
              <a:gd name="connsiteX137" fmla="*/ 10856708 w 11672161"/>
              <a:gd name="connsiteY137" fmla="*/ 442809 h 669156"/>
              <a:gd name="connsiteX138" fmla="*/ 10878217 w 11672161"/>
              <a:gd name="connsiteY138" fmla="*/ 455228 h 669156"/>
              <a:gd name="connsiteX139" fmla="*/ 11029015 w 11672161"/>
              <a:gd name="connsiteY139" fmla="*/ 411379 h 669156"/>
              <a:gd name="connsiteX140" fmla="*/ 11000752 w 11672161"/>
              <a:gd name="connsiteY140" fmla="*/ 435495 h 669156"/>
              <a:gd name="connsiteX141" fmla="*/ 11022261 w 11672161"/>
              <a:gd name="connsiteY141" fmla="*/ 447914 h 669156"/>
              <a:gd name="connsiteX142" fmla="*/ 10937936 w 11672161"/>
              <a:gd name="connsiteY142" fmla="*/ 406122 h 669156"/>
              <a:gd name="connsiteX143" fmla="*/ 10935004 w 11672161"/>
              <a:gd name="connsiteY143" fmla="*/ 443161 h 669156"/>
              <a:gd name="connsiteX144" fmla="*/ 10958994 w 11672161"/>
              <a:gd name="connsiteY144" fmla="*/ 436732 h 669156"/>
              <a:gd name="connsiteX145" fmla="*/ 11410553 w 11672161"/>
              <a:gd name="connsiteY145" fmla="*/ 398284 h 669156"/>
              <a:gd name="connsiteX146" fmla="*/ 11411022 w 11672161"/>
              <a:gd name="connsiteY146" fmla="*/ 427234 h 669156"/>
              <a:gd name="connsiteX147" fmla="*/ 11385247 w 11672161"/>
              <a:gd name="connsiteY147" fmla="*/ 412353 h 669156"/>
              <a:gd name="connsiteX148" fmla="*/ 11304626 w 11672161"/>
              <a:gd name="connsiteY148" fmla="*/ 392257 h 669156"/>
              <a:gd name="connsiteX149" fmla="*/ 11291487 w 11672161"/>
              <a:gd name="connsiteY149" fmla="*/ 438408 h 669156"/>
              <a:gd name="connsiteX150" fmla="*/ 11339079 w 11672161"/>
              <a:gd name="connsiteY150" fmla="*/ 425655 h 669156"/>
              <a:gd name="connsiteX151" fmla="*/ 11554597 w 11672161"/>
              <a:gd name="connsiteY151" fmla="*/ 390970 h 669156"/>
              <a:gd name="connsiteX152" fmla="*/ 11555066 w 11672161"/>
              <a:gd name="connsiteY152" fmla="*/ 419920 h 669156"/>
              <a:gd name="connsiteX153" fmla="*/ 11529291 w 11672161"/>
              <a:gd name="connsiteY153" fmla="*/ 405039 h 669156"/>
              <a:gd name="connsiteX154" fmla="*/ 11480544 w 11672161"/>
              <a:gd name="connsiteY154" fmla="*/ 389807 h 669156"/>
              <a:gd name="connsiteX155" fmla="*/ 11480902 w 11672161"/>
              <a:gd name="connsiteY155" fmla="*/ 418693 h 669156"/>
              <a:gd name="connsiteX156" fmla="*/ 11455348 w 11672161"/>
              <a:gd name="connsiteY156" fmla="*/ 403940 h 669156"/>
              <a:gd name="connsiteX157" fmla="*/ 11157544 w 11672161"/>
              <a:gd name="connsiteY157" fmla="*/ 389185 h 669156"/>
              <a:gd name="connsiteX158" fmla="*/ 11149598 w 11672161"/>
              <a:gd name="connsiteY158" fmla="*/ 417027 h 669156"/>
              <a:gd name="connsiteX159" fmla="*/ 11178346 w 11672161"/>
              <a:gd name="connsiteY159" fmla="*/ 409324 h 669156"/>
              <a:gd name="connsiteX160" fmla="*/ 11075294 w 11672161"/>
              <a:gd name="connsiteY160" fmla="*/ 388861 h 669156"/>
              <a:gd name="connsiteX161" fmla="*/ 11082423 w 11672161"/>
              <a:gd name="connsiteY161" fmla="*/ 416856 h 669156"/>
              <a:gd name="connsiteX162" fmla="*/ 11103288 w 11672161"/>
              <a:gd name="connsiteY162" fmla="*/ 395991 h 669156"/>
              <a:gd name="connsiteX163" fmla="*/ 10909833 w 11672161"/>
              <a:gd name="connsiteY163" fmla="*/ 375342 h 669156"/>
              <a:gd name="connsiteX164" fmla="*/ 10906901 w 11672161"/>
              <a:gd name="connsiteY164" fmla="*/ 412381 h 669156"/>
              <a:gd name="connsiteX165" fmla="*/ 10930891 w 11672161"/>
              <a:gd name="connsiteY165" fmla="*/ 405952 h 669156"/>
              <a:gd name="connsiteX166" fmla="*/ 11362583 w 11672161"/>
              <a:gd name="connsiteY166" fmla="*/ 370426 h 669156"/>
              <a:gd name="connsiteX167" fmla="*/ 11370305 w 11672161"/>
              <a:gd name="connsiteY167" fmla="*/ 377958 h 669156"/>
              <a:gd name="connsiteX168" fmla="*/ 11341804 w 11672161"/>
              <a:gd name="connsiteY168" fmla="*/ 385595 h 669156"/>
              <a:gd name="connsiteX169" fmla="*/ 11344725 w 11672161"/>
              <a:gd name="connsiteY169" fmla="*/ 375211 h 669156"/>
              <a:gd name="connsiteX170" fmla="*/ 11249398 w 11672161"/>
              <a:gd name="connsiteY170" fmla="*/ 369852 h 669156"/>
              <a:gd name="connsiteX171" fmla="*/ 11203633 w 11672161"/>
              <a:gd name="connsiteY171" fmla="*/ 382912 h 669156"/>
              <a:gd name="connsiteX172" fmla="*/ 11236736 w 11672161"/>
              <a:gd name="connsiteY172" fmla="*/ 417105 h 669156"/>
              <a:gd name="connsiteX173" fmla="*/ 11054164 w 11672161"/>
              <a:gd name="connsiteY173" fmla="*/ 368408 h 669156"/>
              <a:gd name="connsiteX174" fmla="*/ 11051232 w 11672161"/>
              <a:gd name="connsiteY174" fmla="*/ 405447 h 669156"/>
              <a:gd name="connsiteX175" fmla="*/ 11075222 w 11672161"/>
              <a:gd name="connsiteY175" fmla="*/ 399018 h 669156"/>
              <a:gd name="connsiteX176" fmla="*/ 11452441 w 11672161"/>
              <a:gd name="connsiteY176" fmla="*/ 359027 h 669156"/>
              <a:gd name="connsiteX177" fmla="*/ 11452799 w 11672161"/>
              <a:gd name="connsiteY177" fmla="*/ 387913 h 669156"/>
              <a:gd name="connsiteX178" fmla="*/ 11427245 w 11672161"/>
              <a:gd name="connsiteY178" fmla="*/ 373160 h 669156"/>
              <a:gd name="connsiteX179" fmla="*/ 10947520 w 11672161"/>
              <a:gd name="connsiteY179" fmla="*/ 353318 h 669156"/>
              <a:gd name="connsiteX180" fmla="*/ 10944588 w 11672161"/>
              <a:gd name="connsiteY180" fmla="*/ 390357 h 669156"/>
              <a:gd name="connsiteX181" fmla="*/ 10968578 w 11672161"/>
              <a:gd name="connsiteY181" fmla="*/ 383928 h 669156"/>
              <a:gd name="connsiteX182" fmla="*/ 11596772 w 11672161"/>
              <a:gd name="connsiteY182" fmla="*/ 352092 h 669156"/>
              <a:gd name="connsiteX183" fmla="*/ 11597130 w 11672161"/>
              <a:gd name="connsiteY183" fmla="*/ 380978 h 669156"/>
              <a:gd name="connsiteX184" fmla="*/ 11571576 w 11672161"/>
              <a:gd name="connsiteY184" fmla="*/ 366225 h 669156"/>
              <a:gd name="connsiteX185" fmla="*/ 11329167 w 11672161"/>
              <a:gd name="connsiteY185" fmla="*/ 337114 h 669156"/>
              <a:gd name="connsiteX186" fmla="*/ 11363529 w 11672161"/>
              <a:gd name="connsiteY186" fmla="*/ 370172 h 669156"/>
              <a:gd name="connsiteX187" fmla="*/ 11362583 w 11672161"/>
              <a:gd name="connsiteY187" fmla="*/ 370426 h 669156"/>
              <a:gd name="connsiteX188" fmla="*/ 11349627 w 11672161"/>
              <a:gd name="connsiteY188" fmla="*/ 357786 h 669156"/>
              <a:gd name="connsiteX189" fmla="*/ 11344725 w 11672161"/>
              <a:gd name="connsiteY189" fmla="*/ 375211 h 669156"/>
              <a:gd name="connsiteX190" fmla="*/ 11328856 w 11672161"/>
              <a:gd name="connsiteY190" fmla="*/ 379463 h 669156"/>
              <a:gd name="connsiteX191" fmla="*/ 11323431 w 11672161"/>
              <a:gd name="connsiteY191" fmla="*/ 374038 h 669156"/>
              <a:gd name="connsiteX192" fmla="*/ 11318856 w 11672161"/>
              <a:gd name="connsiteY192" fmla="*/ 376661 h 669156"/>
              <a:gd name="connsiteX193" fmla="*/ 11317925 w 11672161"/>
              <a:gd name="connsiteY193" fmla="*/ 376040 h 669156"/>
              <a:gd name="connsiteX194" fmla="*/ 11490231 w 11672161"/>
              <a:gd name="connsiteY194" fmla="*/ 336975 h 669156"/>
              <a:gd name="connsiteX195" fmla="*/ 11490497 w 11672161"/>
              <a:gd name="connsiteY195" fmla="*/ 365808 h 669156"/>
              <a:gd name="connsiteX196" fmla="*/ 11465127 w 11672161"/>
              <a:gd name="connsiteY196" fmla="*/ 351161 h 669156"/>
              <a:gd name="connsiteX197" fmla="*/ 11187401 w 11672161"/>
              <a:gd name="connsiteY197" fmla="*/ 335753 h 669156"/>
              <a:gd name="connsiteX198" fmla="*/ 11179578 w 11672161"/>
              <a:gd name="connsiteY198" fmla="*/ 363562 h 669156"/>
              <a:gd name="connsiteX199" fmla="*/ 11208079 w 11672161"/>
              <a:gd name="connsiteY199" fmla="*/ 355925 h 669156"/>
              <a:gd name="connsiteX200" fmla="*/ 11236211 w 11672161"/>
              <a:gd name="connsiteY200" fmla="*/ 335734 h 669156"/>
              <a:gd name="connsiteX201" fmla="*/ 11228490 w 11672161"/>
              <a:gd name="connsiteY201" fmla="*/ 363516 h 669156"/>
              <a:gd name="connsiteX202" fmla="*/ 11256787 w 11672161"/>
              <a:gd name="connsiteY202" fmla="*/ 355934 h 669156"/>
              <a:gd name="connsiteX203" fmla="*/ 11131978 w 11672161"/>
              <a:gd name="connsiteY203" fmla="*/ 318264 h 669156"/>
              <a:gd name="connsiteX204" fmla="*/ 11139018 w 11672161"/>
              <a:gd name="connsiteY204" fmla="*/ 346349 h 669156"/>
              <a:gd name="connsiteX205" fmla="*/ 11160063 w 11672161"/>
              <a:gd name="connsiteY205" fmla="*/ 325304 h 669156"/>
              <a:gd name="connsiteX206" fmla="*/ 10899104 w 11672161"/>
              <a:gd name="connsiteY206" fmla="*/ 312412 h 669156"/>
              <a:gd name="connsiteX207" fmla="*/ 10896172 w 11672161"/>
              <a:gd name="connsiteY207" fmla="*/ 349451 h 669156"/>
              <a:gd name="connsiteX208" fmla="*/ 10920162 w 11672161"/>
              <a:gd name="connsiteY208" fmla="*/ 343022 h 669156"/>
              <a:gd name="connsiteX209" fmla="*/ 10801265 w 11672161"/>
              <a:gd name="connsiteY209" fmla="*/ 312412 h 669156"/>
              <a:gd name="connsiteX210" fmla="*/ 10798333 w 11672161"/>
              <a:gd name="connsiteY210" fmla="*/ 349451 h 669156"/>
              <a:gd name="connsiteX211" fmla="*/ 10822323 w 11672161"/>
              <a:gd name="connsiteY211" fmla="*/ 343022 h 669156"/>
              <a:gd name="connsiteX212" fmla="*/ 11331332 w 11672161"/>
              <a:gd name="connsiteY212" fmla="*/ 296130 h 669156"/>
              <a:gd name="connsiteX213" fmla="*/ 11356638 w 11672161"/>
              <a:gd name="connsiteY213" fmla="*/ 310199 h 669156"/>
              <a:gd name="connsiteX214" fmla="*/ 11330863 w 11672161"/>
              <a:gd name="connsiteY214" fmla="*/ 325080 h 669156"/>
              <a:gd name="connsiteX215" fmla="*/ 11244490 w 11672161"/>
              <a:gd name="connsiteY215" fmla="*/ 295097 h 669156"/>
              <a:gd name="connsiteX216" fmla="*/ 11262945 w 11672161"/>
              <a:gd name="connsiteY216" fmla="*/ 313552 h 669156"/>
              <a:gd name="connsiteX217" fmla="*/ 11264881 w 11672161"/>
              <a:gd name="connsiteY217" fmla="*/ 319511 h 669156"/>
              <a:gd name="connsiteX218" fmla="*/ 11261596 w 11672161"/>
              <a:gd name="connsiteY218" fmla="*/ 327394 h 669156"/>
              <a:gd name="connsiteX219" fmla="*/ 11260234 w 11672161"/>
              <a:gd name="connsiteY219" fmla="*/ 326713 h 669156"/>
              <a:gd name="connsiteX220" fmla="*/ 11255356 w 11672161"/>
              <a:gd name="connsiteY220" fmla="*/ 309986 h 669156"/>
              <a:gd name="connsiteX221" fmla="*/ 11251387 w 11672161"/>
              <a:gd name="connsiteY221" fmla="*/ 319511 h 669156"/>
              <a:gd name="connsiteX222" fmla="*/ 11245832 w 11672161"/>
              <a:gd name="connsiteY222" fmla="*/ 300463 h 669156"/>
              <a:gd name="connsiteX223" fmla="*/ 11536080 w 11672161"/>
              <a:gd name="connsiteY223" fmla="*/ 294889 h 669156"/>
              <a:gd name="connsiteX224" fmla="*/ 11544026 w 11672161"/>
              <a:gd name="connsiteY224" fmla="*/ 322731 h 669156"/>
              <a:gd name="connsiteX225" fmla="*/ 11515278 w 11672161"/>
              <a:gd name="connsiteY225" fmla="*/ 315028 h 669156"/>
              <a:gd name="connsiteX226" fmla="*/ 11438594 w 11672161"/>
              <a:gd name="connsiteY226" fmla="*/ 294889 h 669156"/>
              <a:gd name="connsiteX227" fmla="*/ 11446540 w 11672161"/>
              <a:gd name="connsiteY227" fmla="*/ 322731 h 669156"/>
              <a:gd name="connsiteX228" fmla="*/ 11417792 w 11672161"/>
              <a:gd name="connsiteY228" fmla="*/ 315028 h 669156"/>
              <a:gd name="connsiteX229" fmla="*/ 11487404 w 11672161"/>
              <a:gd name="connsiteY229" fmla="*/ 294871 h 669156"/>
              <a:gd name="connsiteX230" fmla="*/ 11495246 w 11672161"/>
              <a:gd name="connsiteY230" fmla="*/ 322686 h 669156"/>
              <a:gd name="connsiteX231" fmla="*/ 11466705 w 11672161"/>
              <a:gd name="connsiteY231" fmla="*/ 315038 h 669156"/>
              <a:gd name="connsiteX232" fmla="*/ 11597023 w 11672161"/>
              <a:gd name="connsiteY232" fmla="*/ 290240 h 669156"/>
              <a:gd name="connsiteX233" fmla="*/ 11622218 w 11672161"/>
              <a:gd name="connsiteY233" fmla="*/ 304373 h 669156"/>
              <a:gd name="connsiteX234" fmla="*/ 11596664 w 11672161"/>
              <a:gd name="connsiteY234" fmla="*/ 319126 h 669156"/>
              <a:gd name="connsiteX235" fmla="*/ 11086129 w 11672161"/>
              <a:gd name="connsiteY235" fmla="*/ 286496 h 669156"/>
              <a:gd name="connsiteX236" fmla="*/ 11097949 w 11672161"/>
              <a:gd name="connsiteY236" fmla="*/ 332909 h 669156"/>
              <a:gd name="connsiteX237" fmla="*/ 11132541 w 11672161"/>
              <a:gd name="connsiteY237" fmla="*/ 298317 h 669156"/>
              <a:gd name="connsiteX238" fmla="*/ 11031137 w 11672161"/>
              <a:gd name="connsiteY238" fmla="*/ 277888 h 669156"/>
              <a:gd name="connsiteX239" fmla="*/ 11028205 w 11672161"/>
              <a:gd name="connsiteY239" fmla="*/ 314927 h 669156"/>
              <a:gd name="connsiteX240" fmla="*/ 11052195 w 11672161"/>
              <a:gd name="connsiteY240" fmla="*/ 308498 h 669156"/>
              <a:gd name="connsiteX241" fmla="*/ 11401734 w 11672161"/>
              <a:gd name="connsiteY241" fmla="*/ 263535 h 669156"/>
              <a:gd name="connsiteX242" fmla="*/ 11426929 w 11672161"/>
              <a:gd name="connsiteY242" fmla="*/ 277668 h 669156"/>
              <a:gd name="connsiteX243" fmla="*/ 11401375 w 11672161"/>
              <a:gd name="connsiteY243" fmla="*/ 292421 h 669156"/>
              <a:gd name="connsiteX244" fmla="*/ 11477813 w 11672161"/>
              <a:gd name="connsiteY244" fmla="*/ 254974 h 669156"/>
              <a:gd name="connsiteX245" fmla="*/ 11502916 w 11672161"/>
              <a:gd name="connsiteY245" fmla="*/ 269160 h 669156"/>
              <a:gd name="connsiteX246" fmla="*/ 11477546 w 11672161"/>
              <a:gd name="connsiteY246" fmla="*/ 283807 h 669156"/>
              <a:gd name="connsiteX247" fmla="*/ 10975023 w 11672161"/>
              <a:gd name="connsiteY247" fmla="*/ 253716 h 669156"/>
              <a:gd name="connsiteX248" fmla="*/ 10973020 w 11672161"/>
              <a:gd name="connsiteY248" fmla="*/ 313841 h 669156"/>
              <a:gd name="connsiteX249" fmla="*/ 11006818 w 11672161"/>
              <a:gd name="connsiteY249" fmla="*/ 304784 h 669156"/>
              <a:gd name="connsiteX250" fmla="*/ 11196775 w 11672161"/>
              <a:gd name="connsiteY250" fmla="*/ 251240 h 669156"/>
              <a:gd name="connsiteX251" fmla="*/ 11229825 w 11672161"/>
              <a:gd name="connsiteY251" fmla="*/ 283479 h 669156"/>
              <a:gd name="connsiteX252" fmla="*/ 11217858 w 11672161"/>
              <a:gd name="connsiteY252" fmla="*/ 279471 h 669156"/>
              <a:gd name="connsiteX253" fmla="*/ 11207731 w 11672161"/>
              <a:gd name="connsiteY253" fmla="*/ 271886 h 669156"/>
              <a:gd name="connsiteX254" fmla="*/ 11198206 w 11672161"/>
              <a:gd name="connsiteY254" fmla="*/ 268711 h 669156"/>
              <a:gd name="connsiteX255" fmla="*/ 11193253 w 11672161"/>
              <a:gd name="connsiteY255" fmla="*/ 263759 h 669156"/>
              <a:gd name="connsiteX256" fmla="*/ 11294438 w 11672161"/>
              <a:gd name="connsiteY256" fmla="*/ 251239 h 669156"/>
              <a:gd name="connsiteX257" fmla="*/ 11328891 w 11672161"/>
              <a:gd name="connsiteY257" fmla="*/ 284637 h 669156"/>
              <a:gd name="connsiteX258" fmla="*/ 11281299 w 11672161"/>
              <a:gd name="connsiteY258" fmla="*/ 297390 h 669156"/>
              <a:gd name="connsiteX259" fmla="*/ 11170122 w 11672161"/>
              <a:gd name="connsiteY259" fmla="*/ 233041 h 669156"/>
              <a:gd name="connsiteX260" fmla="*/ 11179158 w 11672161"/>
              <a:gd name="connsiteY260" fmla="*/ 235307 h 669156"/>
              <a:gd name="connsiteX261" fmla="*/ 11172294 w 11672161"/>
              <a:gd name="connsiteY261" fmla="*/ 242170 h 669156"/>
              <a:gd name="connsiteX262" fmla="*/ 11171737 w 11672161"/>
              <a:gd name="connsiteY262" fmla="*/ 241038 h 669156"/>
              <a:gd name="connsiteX263" fmla="*/ 11429171 w 11672161"/>
              <a:gd name="connsiteY263" fmla="*/ 214128 h 669156"/>
              <a:gd name="connsiteX264" fmla="*/ 11454477 w 11672161"/>
              <a:gd name="connsiteY264" fmla="*/ 228197 h 669156"/>
              <a:gd name="connsiteX265" fmla="*/ 11428702 w 11672161"/>
              <a:gd name="connsiteY265" fmla="*/ 243078 h 669156"/>
              <a:gd name="connsiteX266" fmla="*/ 11331332 w 11672161"/>
              <a:gd name="connsiteY266" fmla="*/ 214128 h 669156"/>
              <a:gd name="connsiteX267" fmla="*/ 11356638 w 11672161"/>
              <a:gd name="connsiteY267" fmla="*/ 228197 h 669156"/>
              <a:gd name="connsiteX268" fmla="*/ 11330863 w 11672161"/>
              <a:gd name="connsiteY268" fmla="*/ 243078 h 669156"/>
              <a:gd name="connsiteX269" fmla="*/ 11484190 w 11672161"/>
              <a:gd name="connsiteY269" fmla="*/ 212446 h 669156"/>
              <a:gd name="connsiteX270" fmla="*/ 11498964 w 11672161"/>
              <a:gd name="connsiteY270" fmla="*/ 237283 h 669156"/>
              <a:gd name="connsiteX271" fmla="*/ 11469416 w 11672161"/>
              <a:gd name="connsiteY271" fmla="*/ 237283 h 669156"/>
              <a:gd name="connsiteX272" fmla="*/ 11276849 w 11672161"/>
              <a:gd name="connsiteY272" fmla="*/ 211952 h 669156"/>
              <a:gd name="connsiteX273" fmla="*/ 11264279 w 11672161"/>
              <a:gd name="connsiteY273" fmla="*/ 258865 h 669156"/>
              <a:gd name="connsiteX274" fmla="*/ 11231130 w 11672161"/>
              <a:gd name="connsiteY274" fmla="*/ 224842 h 669156"/>
              <a:gd name="connsiteX275" fmla="*/ 11560351 w 11672161"/>
              <a:gd name="connsiteY275" fmla="*/ 207872 h 669156"/>
              <a:gd name="connsiteX276" fmla="*/ 11561213 w 11672161"/>
              <a:gd name="connsiteY276" fmla="*/ 261162 h 669156"/>
              <a:gd name="connsiteX277" fmla="*/ 11513768 w 11672161"/>
              <a:gd name="connsiteY277" fmla="*/ 233769 h 669156"/>
              <a:gd name="connsiteX278" fmla="*/ 10924716 w 11672161"/>
              <a:gd name="connsiteY278" fmla="*/ 193431 h 669156"/>
              <a:gd name="connsiteX279" fmla="*/ 10921784 w 11672161"/>
              <a:gd name="connsiteY279" fmla="*/ 230470 h 669156"/>
              <a:gd name="connsiteX280" fmla="*/ 10945774 w 11672161"/>
              <a:gd name="connsiteY280" fmla="*/ 224041 h 669156"/>
              <a:gd name="connsiteX281" fmla="*/ 11380645 w 11672161"/>
              <a:gd name="connsiteY281" fmla="*/ 189787 h 669156"/>
              <a:gd name="connsiteX282" fmla="*/ 11427227 w 11672161"/>
              <a:gd name="connsiteY282" fmla="*/ 215685 h 669156"/>
              <a:gd name="connsiteX283" fmla="*/ 11379782 w 11672161"/>
              <a:gd name="connsiteY283" fmla="*/ 243078 h 669156"/>
              <a:gd name="connsiteX284" fmla="*/ 11076373 w 11672161"/>
              <a:gd name="connsiteY284" fmla="*/ 175195 h 669156"/>
              <a:gd name="connsiteX285" fmla="*/ 11063483 w 11672161"/>
              <a:gd name="connsiteY285" fmla="*/ 220914 h 669156"/>
              <a:gd name="connsiteX286" fmla="*/ 11110396 w 11672161"/>
              <a:gd name="connsiteY286" fmla="*/ 208343 h 669156"/>
              <a:gd name="connsiteX287" fmla="*/ 11032143 w 11672161"/>
              <a:gd name="connsiteY287" fmla="*/ 174828 h 669156"/>
              <a:gd name="connsiteX288" fmla="*/ 11029211 w 11672161"/>
              <a:gd name="connsiteY288" fmla="*/ 211867 h 669156"/>
              <a:gd name="connsiteX289" fmla="*/ 11053201 w 11672161"/>
              <a:gd name="connsiteY289" fmla="*/ 205438 h 669156"/>
              <a:gd name="connsiteX290" fmla="*/ 11495466 w 11672161"/>
              <a:gd name="connsiteY290" fmla="*/ 157096 h 669156"/>
              <a:gd name="connsiteX291" fmla="*/ 11520772 w 11672161"/>
              <a:gd name="connsiteY291" fmla="*/ 171165 h 669156"/>
              <a:gd name="connsiteX292" fmla="*/ 11494997 w 11672161"/>
              <a:gd name="connsiteY292" fmla="*/ 186046 h 669156"/>
              <a:gd name="connsiteX293" fmla="*/ 11200764 w 11672161"/>
              <a:gd name="connsiteY293" fmla="*/ 151761 h 669156"/>
              <a:gd name="connsiteX294" fmla="*/ 11235126 w 11672161"/>
              <a:gd name="connsiteY294" fmla="*/ 184819 h 669156"/>
              <a:gd name="connsiteX295" fmla="*/ 11187534 w 11672161"/>
              <a:gd name="connsiteY295" fmla="*/ 197572 h 669156"/>
              <a:gd name="connsiteX296" fmla="*/ 11362942 w 11672161"/>
              <a:gd name="connsiteY296" fmla="*/ 149381 h 669156"/>
              <a:gd name="connsiteX297" fmla="*/ 11370764 w 11672161"/>
              <a:gd name="connsiteY297" fmla="*/ 177190 h 669156"/>
              <a:gd name="connsiteX298" fmla="*/ 11342263 w 11672161"/>
              <a:gd name="connsiteY298" fmla="*/ 169553 h 669156"/>
              <a:gd name="connsiteX299" fmla="*/ 10940543 w 11672161"/>
              <a:gd name="connsiteY299" fmla="*/ 141327 h 669156"/>
              <a:gd name="connsiteX300" fmla="*/ 10937611 w 11672161"/>
              <a:gd name="connsiteY300" fmla="*/ 178366 h 669156"/>
              <a:gd name="connsiteX301" fmla="*/ 10961601 w 11672161"/>
              <a:gd name="connsiteY301" fmla="*/ 171937 h 669156"/>
              <a:gd name="connsiteX302" fmla="*/ 11546708 w 11672161"/>
              <a:gd name="connsiteY302" fmla="*/ 140178 h 669156"/>
              <a:gd name="connsiteX303" fmla="*/ 11571903 w 11672161"/>
              <a:gd name="connsiteY303" fmla="*/ 154311 h 669156"/>
              <a:gd name="connsiteX304" fmla="*/ 11546349 w 11672161"/>
              <a:gd name="connsiteY304" fmla="*/ 169064 h 669156"/>
              <a:gd name="connsiteX305" fmla="*/ 11433483 w 11672161"/>
              <a:gd name="connsiteY305" fmla="*/ 127359 h 669156"/>
              <a:gd name="connsiteX306" fmla="*/ 11458678 w 11672161"/>
              <a:gd name="connsiteY306" fmla="*/ 141492 h 669156"/>
              <a:gd name="connsiteX307" fmla="*/ 11433124 w 11672161"/>
              <a:gd name="connsiteY307" fmla="*/ 156245 h 669156"/>
              <a:gd name="connsiteX308" fmla="*/ 11407473 w 11672161"/>
              <a:gd name="connsiteY308" fmla="*/ 125439 h 669156"/>
              <a:gd name="connsiteX309" fmla="*/ 11415315 w 11672161"/>
              <a:gd name="connsiteY309" fmla="*/ 153254 h 669156"/>
              <a:gd name="connsiteX310" fmla="*/ 11386774 w 11672161"/>
              <a:gd name="connsiteY310" fmla="*/ 145606 h 669156"/>
              <a:gd name="connsiteX311" fmla="*/ 10993045 w 11672161"/>
              <a:gd name="connsiteY311" fmla="*/ 124830 h 669156"/>
              <a:gd name="connsiteX312" fmla="*/ 10956007 w 11672161"/>
              <a:gd name="connsiteY312" fmla="*/ 127761 h 669156"/>
              <a:gd name="connsiteX313" fmla="*/ 10986616 w 11672161"/>
              <a:gd name="connsiteY313" fmla="*/ 148820 h 669156"/>
              <a:gd name="connsiteX314" fmla="*/ 11268825 w 11672161"/>
              <a:gd name="connsiteY314" fmla="*/ 112811 h 669156"/>
              <a:gd name="connsiteX315" fmla="*/ 11302939 w 11672161"/>
              <a:gd name="connsiteY315" fmla="*/ 146299 h 669156"/>
              <a:gd name="connsiteX316" fmla="*/ 11256026 w 11672161"/>
              <a:gd name="connsiteY316" fmla="*/ 158870 h 669156"/>
              <a:gd name="connsiteX317" fmla="*/ 11441050 w 11672161"/>
              <a:gd name="connsiteY317" fmla="*/ 82443 h 669156"/>
              <a:gd name="connsiteX318" fmla="*/ 11448996 w 11672161"/>
              <a:gd name="connsiteY318" fmla="*/ 110285 h 669156"/>
              <a:gd name="connsiteX319" fmla="*/ 11420248 w 11672161"/>
              <a:gd name="connsiteY319" fmla="*/ 102582 h 669156"/>
              <a:gd name="connsiteX320" fmla="*/ 11343564 w 11672161"/>
              <a:gd name="connsiteY320" fmla="*/ 82443 h 669156"/>
              <a:gd name="connsiteX321" fmla="*/ 11351510 w 11672161"/>
              <a:gd name="connsiteY321" fmla="*/ 110285 h 669156"/>
              <a:gd name="connsiteX322" fmla="*/ 11322762 w 11672161"/>
              <a:gd name="connsiteY322" fmla="*/ 102582 h 669156"/>
              <a:gd name="connsiteX323" fmla="*/ 11174245 w 11672161"/>
              <a:gd name="connsiteY323" fmla="*/ 77952 h 669156"/>
              <a:gd name="connsiteX324" fmla="*/ 11184446 w 11672161"/>
              <a:gd name="connsiteY324" fmla="*/ 89973 h 669156"/>
              <a:gd name="connsiteX325" fmla="*/ 11182986 w 11672161"/>
              <a:gd name="connsiteY325" fmla="*/ 97998 h 669156"/>
              <a:gd name="connsiteX326" fmla="*/ 11189723 w 11672161"/>
              <a:gd name="connsiteY326" fmla="*/ 96193 h 669156"/>
              <a:gd name="connsiteX327" fmla="*/ 11193036 w 11672161"/>
              <a:gd name="connsiteY327" fmla="*/ 100097 h 669156"/>
              <a:gd name="connsiteX328" fmla="*/ 11169046 w 11672161"/>
              <a:gd name="connsiteY328" fmla="*/ 106525 h 669156"/>
              <a:gd name="connsiteX329" fmla="*/ 11188185 w 11672161"/>
              <a:gd name="connsiteY329" fmla="*/ 69425 h 669156"/>
              <a:gd name="connsiteX330" fmla="*/ 11206976 w 11672161"/>
              <a:gd name="connsiteY330" fmla="*/ 91570 h 669156"/>
              <a:gd name="connsiteX331" fmla="*/ 11189723 w 11672161"/>
              <a:gd name="connsiteY331" fmla="*/ 96193 h 669156"/>
              <a:gd name="connsiteX332" fmla="*/ 11184446 w 11672161"/>
              <a:gd name="connsiteY332" fmla="*/ 89973 h 669156"/>
              <a:gd name="connsiteX333" fmla="*/ 11107059 w 11672161"/>
              <a:gd name="connsiteY333" fmla="*/ 63312 h 669156"/>
              <a:gd name="connsiteX334" fmla="*/ 11107677 w 11672161"/>
              <a:gd name="connsiteY334" fmla="*/ 110809 h 669156"/>
              <a:gd name="connsiteX335" fmla="*/ 11065616 w 11672161"/>
              <a:gd name="connsiteY335" fmla="*/ 86525 h 669156"/>
              <a:gd name="connsiteX336" fmla="*/ 11306704 w 11672161"/>
              <a:gd name="connsiteY336" fmla="*/ 51089 h 669156"/>
              <a:gd name="connsiteX337" fmla="*/ 11331899 w 11672161"/>
              <a:gd name="connsiteY337" fmla="*/ 65222 h 669156"/>
              <a:gd name="connsiteX338" fmla="*/ 11306345 w 11672161"/>
              <a:gd name="connsiteY338" fmla="*/ 79975 h 669156"/>
              <a:gd name="connsiteX339" fmla="*/ 11382783 w 11672161"/>
              <a:gd name="connsiteY339" fmla="*/ 42528 h 669156"/>
              <a:gd name="connsiteX340" fmla="*/ 11407886 w 11672161"/>
              <a:gd name="connsiteY340" fmla="*/ 56714 h 669156"/>
              <a:gd name="connsiteX341" fmla="*/ 11382516 w 11672161"/>
              <a:gd name="connsiteY341" fmla="*/ 71361 h 669156"/>
              <a:gd name="connsiteX342" fmla="*/ 11174535 w 11672161"/>
              <a:gd name="connsiteY342" fmla="*/ 37055 h 669156"/>
              <a:gd name="connsiteX343" fmla="*/ 11193326 w 11672161"/>
              <a:gd name="connsiteY343" fmla="*/ 59200 h 669156"/>
              <a:gd name="connsiteX344" fmla="*/ 11169336 w 11672161"/>
              <a:gd name="connsiteY344" fmla="*/ 65628 h 669156"/>
              <a:gd name="connsiteX345" fmla="*/ 11223315 w 11672161"/>
              <a:gd name="connsiteY345" fmla="*/ 37045 h 669156"/>
              <a:gd name="connsiteX346" fmla="*/ 11242106 w 11672161"/>
              <a:gd name="connsiteY346" fmla="*/ 59190 h 669156"/>
              <a:gd name="connsiteX347" fmla="*/ 11218116 w 11672161"/>
              <a:gd name="connsiteY347" fmla="*/ 65618 h 669156"/>
              <a:gd name="connsiteX348" fmla="*/ 10965181 w 11672161"/>
              <a:gd name="connsiteY348" fmla="*/ 35879 h 669156"/>
              <a:gd name="connsiteX349" fmla="*/ 10959982 w 11672161"/>
              <a:gd name="connsiteY349" fmla="*/ 64452 h 669156"/>
              <a:gd name="connsiteX350" fmla="*/ 10983972 w 11672161"/>
              <a:gd name="connsiteY350" fmla="*/ 58024 h 669156"/>
              <a:gd name="connsiteX351" fmla="*/ 10916262 w 11672161"/>
              <a:gd name="connsiteY351" fmla="*/ 35879 h 669156"/>
              <a:gd name="connsiteX352" fmla="*/ 10911063 w 11672161"/>
              <a:gd name="connsiteY352" fmla="*/ 64452 h 669156"/>
              <a:gd name="connsiteX353" fmla="*/ 10935053 w 11672161"/>
              <a:gd name="connsiteY353" fmla="*/ 58024 h 669156"/>
              <a:gd name="connsiteX354" fmla="*/ 0 w 11672161"/>
              <a:gd name="connsiteY354" fmla="*/ 27411 h 669156"/>
              <a:gd name="connsiteX355" fmla="*/ 10976804 w 11672161"/>
              <a:gd name="connsiteY355" fmla="*/ 27411 h 669156"/>
              <a:gd name="connsiteX356" fmla="*/ 10979574 w 11672161"/>
              <a:gd name="connsiteY356" fmla="*/ 30181 h 669156"/>
              <a:gd name="connsiteX357" fmla="*/ 10981498 w 11672161"/>
              <a:gd name="connsiteY357" fmla="*/ 42206 h 669156"/>
              <a:gd name="connsiteX358" fmla="*/ 10995006 w 11672161"/>
              <a:gd name="connsiteY358" fmla="*/ 59161 h 669156"/>
              <a:gd name="connsiteX359" fmla="*/ 11008123 w 11672161"/>
              <a:gd name="connsiteY359" fmla="*/ 60339 h 669156"/>
              <a:gd name="connsiteX360" fmla="*/ 11010045 w 11672161"/>
              <a:gd name="connsiteY360" fmla="*/ 60651 h 669156"/>
              <a:gd name="connsiteX361" fmla="*/ 11030246 w 11672161"/>
              <a:gd name="connsiteY361" fmla="*/ 80853 h 669156"/>
              <a:gd name="connsiteX362" fmla="*/ 11032422 w 11672161"/>
              <a:gd name="connsiteY362" fmla="*/ 84948 h 669156"/>
              <a:gd name="connsiteX363" fmla="*/ 11039456 w 11672161"/>
              <a:gd name="connsiteY363" fmla="*/ 97261 h 669156"/>
              <a:gd name="connsiteX364" fmla="*/ 11048981 w 11672161"/>
              <a:gd name="connsiteY364" fmla="*/ 103611 h 669156"/>
              <a:gd name="connsiteX365" fmla="*/ 11055331 w 11672161"/>
              <a:gd name="connsiteY365" fmla="*/ 113136 h 669156"/>
              <a:gd name="connsiteX366" fmla="*/ 11045806 w 11672161"/>
              <a:gd name="connsiteY366" fmla="*/ 106786 h 669156"/>
              <a:gd name="connsiteX367" fmla="*/ 11055331 w 11672161"/>
              <a:gd name="connsiteY367" fmla="*/ 125836 h 669156"/>
              <a:gd name="connsiteX368" fmla="*/ 11068031 w 11672161"/>
              <a:gd name="connsiteY368" fmla="*/ 135361 h 669156"/>
              <a:gd name="connsiteX369" fmla="*/ 11083906 w 11672161"/>
              <a:gd name="connsiteY369" fmla="*/ 151236 h 669156"/>
              <a:gd name="connsiteX370" fmla="*/ 11087081 w 11672161"/>
              <a:gd name="connsiteY370" fmla="*/ 160761 h 669156"/>
              <a:gd name="connsiteX371" fmla="*/ 11096606 w 11672161"/>
              <a:gd name="connsiteY371" fmla="*/ 154411 h 669156"/>
              <a:gd name="connsiteX372" fmla="*/ 11099485 w 11672161"/>
              <a:gd name="connsiteY372" fmla="*/ 150092 h 669156"/>
              <a:gd name="connsiteX373" fmla="*/ 11104691 w 11672161"/>
              <a:gd name="connsiteY373" fmla="*/ 155298 h 669156"/>
              <a:gd name="connsiteX374" fmla="*/ 11106131 w 11672161"/>
              <a:gd name="connsiteY374" fmla="*/ 163936 h 669156"/>
              <a:gd name="connsiteX375" fmla="*/ 11115656 w 11672161"/>
              <a:gd name="connsiteY375" fmla="*/ 170286 h 669156"/>
              <a:gd name="connsiteX376" fmla="*/ 11122006 w 11672161"/>
              <a:gd name="connsiteY376" fmla="*/ 189336 h 669156"/>
              <a:gd name="connsiteX377" fmla="*/ 11125181 w 11672161"/>
              <a:gd name="connsiteY377" fmla="*/ 198861 h 669156"/>
              <a:gd name="connsiteX378" fmla="*/ 11131531 w 11672161"/>
              <a:gd name="connsiteY378" fmla="*/ 208386 h 669156"/>
              <a:gd name="connsiteX379" fmla="*/ 11141056 w 11672161"/>
              <a:gd name="connsiteY379" fmla="*/ 211561 h 669156"/>
              <a:gd name="connsiteX380" fmla="*/ 11163281 w 11672161"/>
              <a:gd name="connsiteY380" fmla="*/ 221086 h 669156"/>
              <a:gd name="connsiteX381" fmla="*/ 11169631 w 11672161"/>
              <a:gd name="connsiteY381" fmla="*/ 230611 h 669156"/>
              <a:gd name="connsiteX382" fmla="*/ 11170122 w 11672161"/>
              <a:gd name="connsiteY382" fmla="*/ 233041 h 669156"/>
              <a:gd name="connsiteX383" fmla="*/ 11142199 w 11672161"/>
              <a:gd name="connsiteY383" fmla="*/ 226041 h 669156"/>
              <a:gd name="connsiteX384" fmla="*/ 11151463 w 11672161"/>
              <a:gd name="connsiteY384" fmla="*/ 263002 h 669156"/>
              <a:gd name="connsiteX385" fmla="*/ 11172294 w 11672161"/>
              <a:gd name="connsiteY385" fmla="*/ 242170 h 669156"/>
              <a:gd name="connsiteX386" fmla="*/ 11175981 w 11672161"/>
              <a:gd name="connsiteY386" fmla="*/ 249661 h 669156"/>
              <a:gd name="connsiteX387" fmla="*/ 11185506 w 11672161"/>
              <a:gd name="connsiteY387" fmla="*/ 256011 h 669156"/>
              <a:gd name="connsiteX388" fmla="*/ 11193253 w 11672161"/>
              <a:gd name="connsiteY388" fmla="*/ 263759 h 669156"/>
              <a:gd name="connsiteX389" fmla="*/ 11183806 w 11672161"/>
              <a:gd name="connsiteY389" fmla="*/ 297344 h 669156"/>
              <a:gd name="connsiteX390" fmla="*/ 11231059 w 11672161"/>
              <a:gd name="connsiteY390" fmla="*/ 284683 h 669156"/>
              <a:gd name="connsiteX391" fmla="*/ 11229825 w 11672161"/>
              <a:gd name="connsiteY391" fmla="*/ 283479 h 669156"/>
              <a:gd name="connsiteX392" fmla="*/ 11233131 w 11672161"/>
              <a:gd name="connsiteY392" fmla="*/ 284586 h 669156"/>
              <a:gd name="connsiteX393" fmla="*/ 11236306 w 11672161"/>
              <a:gd name="connsiteY393" fmla="*/ 294111 h 669156"/>
              <a:gd name="connsiteX394" fmla="*/ 11245831 w 11672161"/>
              <a:gd name="connsiteY394" fmla="*/ 300461 h 669156"/>
              <a:gd name="connsiteX395" fmla="*/ 11245832 w 11672161"/>
              <a:gd name="connsiteY395" fmla="*/ 300463 h 669156"/>
              <a:gd name="connsiteX396" fmla="*/ 11249006 w 11672161"/>
              <a:gd name="connsiteY396" fmla="*/ 313161 h 669156"/>
              <a:gd name="connsiteX397" fmla="*/ 11252181 w 11672161"/>
              <a:gd name="connsiteY397" fmla="*/ 322686 h 669156"/>
              <a:gd name="connsiteX398" fmla="*/ 11260234 w 11672161"/>
              <a:gd name="connsiteY398" fmla="*/ 326713 h 669156"/>
              <a:gd name="connsiteX399" fmla="*/ 11260912 w 11672161"/>
              <a:gd name="connsiteY399" fmla="*/ 329036 h 669156"/>
              <a:gd name="connsiteX400" fmla="*/ 11261596 w 11672161"/>
              <a:gd name="connsiteY400" fmla="*/ 327394 h 669156"/>
              <a:gd name="connsiteX401" fmla="*/ 11271231 w 11672161"/>
              <a:gd name="connsiteY401" fmla="*/ 332211 h 669156"/>
              <a:gd name="connsiteX402" fmla="*/ 11275904 w 11672161"/>
              <a:gd name="connsiteY402" fmla="*/ 327602 h 669156"/>
              <a:gd name="connsiteX403" fmla="*/ 11276707 w 11672161"/>
              <a:gd name="connsiteY403" fmla="*/ 327314 h 669156"/>
              <a:gd name="connsiteX404" fmla="*/ 11304144 w 11672161"/>
              <a:gd name="connsiteY404" fmla="*/ 354752 h 669156"/>
              <a:gd name="connsiteX405" fmla="*/ 11306156 w 11672161"/>
              <a:gd name="connsiteY405" fmla="*/ 360786 h 669156"/>
              <a:gd name="connsiteX406" fmla="*/ 11309331 w 11672161"/>
              <a:gd name="connsiteY406" fmla="*/ 370311 h 669156"/>
              <a:gd name="connsiteX407" fmla="*/ 11317925 w 11672161"/>
              <a:gd name="connsiteY407" fmla="*/ 376040 h 669156"/>
              <a:gd name="connsiteX408" fmla="*/ 11315937 w 11672161"/>
              <a:gd name="connsiteY408" fmla="*/ 382925 h 669156"/>
              <a:gd name="connsiteX409" fmla="*/ 11328856 w 11672161"/>
              <a:gd name="connsiteY409" fmla="*/ 379463 h 669156"/>
              <a:gd name="connsiteX410" fmla="*/ 11329765 w 11672161"/>
              <a:gd name="connsiteY410" fmla="*/ 380372 h 669156"/>
              <a:gd name="connsiteX411" fmla="*/ 11331749 w 11672161"/>
              <a:gd name="connsiteY411" fmla="*/ 390244 h 669156"/>
              <a:gd name="connsiteX412" fmla="*/ 11331737 w 11672161"/>
              <a:gd name="connsiteY412" fmla="*/ 392244 h 669156"/>
              <a:gd name="connsiteX413" fmla="*/ 11334161 w 11672161"/>
              <a:gd name="connsiteY413" fmla="*/ 384768 h 669156"/>
              <a:gd name="connsiteX414" fmla="*/ 11335894 w 11672161"/>
              <a:gd name="connsiteY414" fmla="*/ 386502 h 669156"/>
              <a:gd name="connsiteX415" fmla="*/ 11337906 w 11672161"/>
              <a:gd name="connsiteY415" fmla="*/ 392536 h 669156"/>
              <a:gd name="connsiteX416" fmla="*/ 11341081 w 11672161"/>
              <a:gd name="connsiteY416" fmla="*/ 414761 h 669156"/>
              <a:gd name="connsiteX417" fmla="*/ 11350606 w 11672161"/>
              <a:gd name="connsiteY417" fmla="*/ 424286 h 669156"/>
              <a:gd name="connsiteX418" fmla="*/ 11353781 w 11672161"/>
              <a:gd name="connsiteY418" fmla="*/ 433811 h 669156"/>
              <a:gd name="connsiteX419" fmla="*/ 11372831 w 11672161"/>
              <a:gd name="connsiteY419" fmla="*/ 433811 h 669156"/>
              <a:gd name="connsiteX420" fmla="*/ 11376006 w 11672161"/>
              <a:gd name="connsiteY420" fmla="*/ 443336 h 669156"/>
              <a:gd name="connsiteX421" fmla="*/ 11385531 w 11672161"/>
              <a:gd name="connsiteY421" fmla="*/ 446511 h 669156"/>
              <a:gd name="connsiteX422" fmla="*/ 11395056 w 11672161"/>
              <a:gd name="connsiteY422" fmla="*/ 452861 h 669156"/>
              <a:gd name="connsiteX423" fmla="*/ 11398231 w 11672161"/>
              <a:gd name="connsiteY423" fmla="*/ 465561 h 669156"/>
              <a:gd name="connsiteX424" fmla="*/ 11407756 w 11672161"/>
              <a:gd name="connsiteY424" fmla="*/ 459211 h 669156"/>
              <a:gd name="connsiteX425" fmla="*/ 11414106 w 11672161"/>
              <a:gd name="connsiteY425" fmla="*/ 478261 h 669156"/>
              <a:gd name="connsiteX426" fmla="*/ 11417281 w 11672161"/>
              <a:gd name="connsiteY426" fmla="*/ 487786 h 669156"/>
              <a:gd name="connsiteX427" fmla="*/ 11426806 w 11672161"/>
              <a:gd name="connsiteY427" fmla="*/ 481436 h 669156"/>
              <a:gd name="connsiteX428" fmla="*/ 11429270 w 11672161"/>
              <a:gd name="connsiteY428" fmla="*/ 488827 h 669156"/>
              <a:gd name="connsiteX429" fmla="*/ 11423394 w 11672161"/>
              <a:gd name="connsiteY429" fmla="*/ 492123 h 669156"/>
              <a:gd name="connsiteX430" fmla="*/ 11432030 w 11672161"/>
              <a:gd name="connsiteY430" fmla="*/ 497109 h 669156"/>
              <a:gd name="connsiteX431" fmla="*/ 11433156 w 11672161"/>
              <a:gd name="connsiteY431" fmla="*/ 500486 h 669156"/>
              <a:gd name="connsiteX432" fmla="*/ 11436331 w 11672161"/>
              <a:gd name="connsiteY432" fmla="*/ 510011 h 669156"/>
              <a:gd name="connsiteX433" fmla="*/ 11439506 w 11672161"/>
              <a:gd name="connsiteY433" fmla="*/ 519536 h 669156"/>
              <a:gd name="connsiteX434" fmla="*/ 11449031 w 11672161"/>
              <a:gd name="connsiteY434" fmla="*/ 525886 h 669156"/>
              <a:gd name="connsiteX435" fmla="*/ 11455381 w 11672161"/>
              <a:gd name="connsiteY435" fmla="*/ 535411 h 669156"/>
              <a:gd name="connsiteX436" fmla="*/ 11462785 w 11672161"/>
              <a:gd name="connsiteY436" fmla="*/ 537879 h 669156"/>
              <a:gd name="connsiteX437" fmla="*/ 11440395 w 11672161"/>
              <a:gd name="connsiteY437" fmla="*/ 550438 h 669156"/>
              <a:gd name="connsiteX438" fmla="*/ 11465949 w 11672161"/>
              <a:gd name="connsiteY438" fmla="*/ 565191 h 669156"/>
              <a:gd name="connsiteX439" fmla="*/ 11465625 w 11672161"/>
              <a:gd name="connsiteY439" fmla="*/ 539074 h 669156"/>
              <a:gd name="connsiteX440" fmla="*/ 11474329 w 11672161"/>
              <a:gd name="connsiteY440" fmla="*/ 544982 h 669156"/>
              <a:gd name="connsiteX441" fmla="*/ 11487131 w 11672161"/>
              <a:gd name="connsiteY441" fmla="*/ 548111 h 669156"/>
              <a:gd name="connsiteX442" fmla="*/ 11491020 w 11672161"/>
              <a:gd name="connsiteY442" fmla="*/ 544200 h 669156"/>
              <a:gd name="connsiteX443" fmla="*/ 11497109 w 11672161"/>
              <a:gd name="connsiteY443" fmla="*/ 547716 h 669156"/>
              <a:gd name="connsiteX444" fmla="*/ 11500483 w 11672161"/>
              <a:gd name="connsiteY444" fmla="*/ 551090 h 669156"/>
              <a:gd name="connsiteX445" fmla="*/ 11503006 w 11672161"/>
              <a:gd name="connsiteY445" fmla="*/ 560811 h 669156"/>
              <a:gd name="connsiteX446" fmla="*/ 11509356 w 11672161"/>
              <a:gd name="connsiteY446" fmla="*/ 570336 h 669156"/>
              <a:gd name="connsiteX447" fmla="*/ 11512531 w 11672161"/>
              <a:gd name="connsiteY447" fmla="*/ 583036 h 669156"/>
              <a:gd name="connsiteX448" fmla="*/ 11522056 w 11672161"/>
              <a:gd name="connsiteY448" fmla="*/ 586211 h 669156"/>
              <a:gd name="connsiteX449" fmla="*/ 11525231 w 11672161"/>
              <a:gd name="connsiteY449" fmla="*/ 595736 h 669156"/>
              <a:gd name="connsiteX450" fmla="*/ 11534756 w 11672161"/>
              <a:gd name="connsiteY450" fmla="*/ 589386 h 669156"/>
              <a:gd name="connsiteX451" fmla="*/ 11541106 w 11672161"/>
              <a:gd name="connsiteY451" fmla="*/ 608436 h 669156"/>
              <a:gd name="connsiteX452" fmla="*/ 11550631 w 11672161"/>
              <a:gd name="connsiteY452" fmla="*/ 605261 h 669156"/>
              <a:gd name="connsiteX453" fmla="*/ 11553806 w 11672161"/>
              <a:gd name="connsiteY453" fmla="*/ 614786 h 669156"/>
              <a:gd name="connsiteX454" fmla="*/ 11561586 w 11672161"/>
              <a:gd name="connsiteY454" fmla="*/ 612193 h 669156"/>
              <a:gd name="connsiteX455" fmla="*/ 11563908 w 11672161"/>
              <a:gd name="connsiteY455" fmla="*/ 614515 h 669156"/>
              <a:gd name="connsiteX456" fmla="*/ 11566087 w 11672161"/>
              <a:gd name="connsiteY456" fmla="*/ 625487 h 669156"/>
              <a:gd name="connsiteX457" fmla="*/ 11569681 w 11672161"/>
              <a:gd name="connsiteY457" fmla="*/ 640186 h 669156"/>
              <a:gd name="connsiteX458" fmla="*/ 11576031 w 11672161"/>
              <a:gd name="connsiteY458" fmla="*/ 649711 h 669156"/>
              <a:gd name="connsiteX459" fmla="*/ 11588731 w 11672161"/>
              <a:gd name="connsiteY459" fmla="*/ 656061 h 669156"/>
              <a:gd name="connsiteX460" fmla="*/ 11607781 w 11672161"/>
              <a:gd name="connsiteY460" fmla="*/ 662411 h 669156"/>
              <a:gd name="connsiteX461" fmla="*/ 11610798 w 11672161"/>
              <a:gd name="connsiteY461" fmla="*/ 661405 h 669156"/>
              <a:gd name="connsiteX462" fmla="*/ 11614979 w 11672161"/>
              <a:gd name="connsiteY462" fmla="*/ 665586 h 669156"/>
              <a:gd name="connsiteX463" fmla="*/ 11539184 w 11672161"/>
              <a:gd name="connsiteY463" fmla="*/ 665586 h 669156"/>
              <a:gd name="connsiteX464" fmla="*/ 11538603 w 11672161"/>
              <a:gd name="connsiteY464" fmla="*/ 618838 h 669156"/>
              <a:gd name="connsiteX465" fmla="*/ 11496832 w 11672161"/>
              <a:gd name="connsiteY465" fmla="*/ 642269 h 669156"/>
              <a:gd name="connsiteX466" fmla="*/ 11537219 w 11672161"/>
              <a:gd name="connsiteY466" fmla="*/ 665586 h 669156"/>
              <a:gd name="connsiteX467" fmla="*/ 11414399 w 11672161"/>
              <a:gd name="connsiteY467" fmla="*/ 665586 h 669156"/>
              <a:gd name="connsiteX468" fmla="*/ 11448328 w 11672161"/>
              <a:gd name="connsiteY468" fmla="*/ 656495 h 669156"/>
              <a:gd name="connsiteX469" fmla="*/ 11414135 w 11672161"/>
              <a:gd name="connsiteY469" fmla="*/ 623392 h 669156"/>
              <a:gd name="connsiteX470" fmla="*/ 11402094 w 11672161"/>
              <a:gd name="connsiteY470" fmla="*/ 665586 h 669156"/>
              <a:gd name="connsiteX471" fmla="*/ 0 w 11672161"/>
              <a:gd name="connsiteY471" fmla="*/ 665586 h 669156"/>
              <a:gd name="connsiteX472" fmla="*/ 11093638 w 11672161"/>
              <a:gd name="connsiteY472" fmla="*/ 13589 h 669156"/>
              <a:gd name="connsiteX473" fmla="*/ 11112429 w 11672161"/>
              <a:gd name="connsiteY473" fmla="*/ 35734 h 669156"/>
              <a:gd name="connsiteX474" fmla="*/ 11088439 w 11672161"/>
              <a:gd name="connsiteY474" fmla="*/ 42162 h 669156"/>
              <a:gd name="connsiteX475" fmla="*/ 11334141 w 11672161"/>
              <a:gd name="connsiteY475" fmla="*/ 1682 h 669156"/>
              <a:gd name="connsiteX476" fmla="*/ 11359447 w 11672161"/>
              <a:gd name="connsiteY476" fmla="*/ 15751 h 669156"/>
              <a:gd name="connsiteX477" fmla="*/ 11333672 w 11672161"/>
              <a:gd name="connsiteY477" fmla="*/ 30632 h 669156"/>
              <a:gd name="connsiteX478" fmla="*/ 11389160 w 11672161"/>
              <a:gd name="connsiteY478" fmla="*/ 0 h 669156"/>
              <a:gd name="connsiteX479" fmla="*/ 11403934 w 11672161"/>
              <a:gd name="connsiteY479" fmla="*/ 24837 h 669156"/>
              <a:gd name="connsiteX480" fmla="*/ 11374386 w 11672161"/>
              <a:gd name="connsiteY480" fmla="*/ 24837 h 6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</a:cxnLst>
            <a:rect l="l" t="t" r="r" b="b"/>
            <a:pathLst>
              <a:path w="11672161" h="669156">
                <a:moveTo>
                  <a:pt x="11537219" y="665586"/>
                </a:moveTo>
                <a:lnTo>
                  <a:pt x="11539184" y="665586"/>
                </a:lnTo>
                <a:lnTo>
                  <a:pt x="11539198" y="666729"/>
                </a:lnTo>
                <a:close/>
                <a:moveTo>
                  <a:pt x="11402094" y="665586"/>
                </a:moveTo>
                <a:lnTo>
                  <a:pt x="11414399" y="665586"/>
                </a:lnTo>
                <a:lnTo>
                  <a:pt x="11401075" y="669156"/>
                </a:lnTo>
                <a:close/>
                <a:moveTo>
                  <a:pt x="11341214" y="620770"/>
                </a:moveTo>
                <a:lnTo>
                  <a:pt x="11290190" y="623832"/>
                </a:lnTo>
                <a:lnTo>
                  <a:pt x="11313049" y="663426"/>
                </a:lnTo>
                <a:close/>
                <a:moveTo>
                  <a:pt x="11185946" y="614313"/>
                </a:moveTo>
                <a:lnTo>
                  <a:pt x="11144327" y="637832"/>
                </a:lnTo>
                <a:lnTo>
                  <a:pt x="11186388" y="662116"/>
                </a:lnTo>
                <a:close/>
                <a:moveTo>
                  <a:pt x="11068901" y="606608"/>
                </a:moveTo>
                <a:lnTo>
                  <a:pt x="11044441" y="647433"/>
                </a:lnTo>
                <a:lnTo>
                  <a:pt x="11093361" y="647433"/>
                </a:lnTo>
                <a:close/>
                <a:moveTo>
                  <a:pt x="11671692" y="595121"/>
                </a:moveTo>
                <a:lnTo>
                  <a:pt x="11672161" y="624071"/>
                </a:lnTo>
                <a:lnTo>
                  <a:pt x="11646386" y="609190"/>
                </a:lnTo>
                <a:close/>
                <a:moveTo>
                  <a:pt x="11400054" y="582732"/>
                </a:moveTo>
                <a:lnTo>
                  <a:pt x="11400089" y="584886"/>
                </a:lnTo>
                <a:lnTo>
                  <a:pt x="11398180" y="583784"/>
                </a:lnTo>
                <a:close/>
                <a:moveTo>
                  <a:pt x="11423435" y="574380"/>
                </a:moveTo>
                <a:lnTo>
                  <a:pt x="11423436" y="574528"/>
                </a:lnTo>
                <a:lnTo>
                  <a:pt x="11423305" y="574452"/>
                </a:lnTo>
                <a:close/>
                <a:moveTo>
                  <a:pt x="11309973" y="565173"/>
                </a:moveTo>
                <a:lnTo>
                  <a:pt x="11268225" y="588211"/>
                </a:lnTo>
                <a:lnTo>
                  <a:pt x="11310895" y="612846"/>
                </a:lnTo>
                <a:close/>
                <a:moveTo>
                  <a:pt x="11261053" y="565173"/>
                </a:moveTo>
                <a:lnTo>
                  <a:pt x="11219610" y="588386"/>
                </a:lnTo>
                <a:lnTo>
                  <a:pt x="11261671" y="612670"/>
                </a:lnTo>
                <a:close/>
                <a:moveTo>
                  <a:pt x="11212310" y="565173"/>
                </a:moveTo>
                <a:lnTo>
                  <a:pt x="11170715" y="588298"/>
                </a:lnTo>
                <a:lnTo>
                  <a:pt x="11213081" y="612758"/>
                </a:lnTo>
                <a:close/>
                <a:moveTo>
                  <a:pt x="11399692" y="560383"/>
                </a:moveTo>
                <a:lnTo>
                  <a:pt x="11374386" y="574452"/>
                </a:lnTo>
                <a:lnTo>
                  <a:pt x="11400161" y="589333"/>
                </a:lnTo>
                <a:lnTo>
                  <a:pt x="11400089" y="584886"/>
                </a:lnTo>
                <a:lnTo>
                  <a:pt x="11423734" y="598537"/>
                </a:lnTo>
                <a:lnTo>
                  <a:pt x="11423436" y="574528"/>
                </a:lnTo>
                <a:lnTo>
                  <a:pt x="11449080" y="589333"/>
                </a:lnTo>
                <a:lnTo>
                  <a:pt x="11448611" y="560383"/>
                </a:lnTo>
                <a:lnTo>
                  <a:pt x="11423435" y="574380"/>
                </a:lnTo>
                <a:lnTo>
                  <a:pt x="11423376" y="569651"/>
                </a:lnTo>
                <a:lnTo>
                  <a:pt x="11400054" y="582732"/>
                </a:lnTo>
                <a:close/>
                <a:moveTo>
                  <a:pt x="11350772" y="560383"/>
                </a:moveTo>
                <a:lnTo>
                  <a:pt x="11325466" y="574452"/>
                </a:lnTo>
                <a:lnTo>
                  <a:pt x="11351241" y="589333"/>
                </a:lnTo>
                <a:close/>
                <a:moveTo>
                  <a:pt x="11564269" y="558730"/>
                </a:moveTo>
                <a:lnTo>
                  <a:pt x="11564738" y="587680"/>
                </a:lnTo>
                <a:lnTo>
                  <a:pt x="11538963" y="572799"/>
                </a:lnTo>
                <a:close/>
                <a:moveTo>
                  <a:pt x="11465591" y="536305"/>
                </a:moveTo>
                <a:lnTo>
                  <a:pt x="11465625" y="539074"/>
                </a:lnTo>
                <a:lnTo>
                  <a:pt x="11464906" y="538586"/>
                </a:lnTo>
                <a:lnTo>
                  <a:pt x="11462785" y="537879"/>
                </a:lnTo>
                <a:close/>
                <a:moveTo>
                  <a:pt x="11497394" y="519201"/>
                </a:moveTo>
                <a:lnTo>
                  <a:pt x="11497660" y="548034"/>
                </a:lnTo>
                <a:lnTo>
                  <a:pt x="11497109" y="547716"/>
                </a:lnTo>
                <a:lnTo>
                  <a:pt x="11492479" y="543086"/>
                </a:lnTo>
                <a:lnTo>
                  <a:pt x="11491967" y="543248"/>
                </a:lnTo>
                <a:lnTo>
                  <a:pt x="11491020" y="544200"/>
                </a:lnTo>
                <a:lnTo>
                  <a:pt x="11472290" y="533387"/>
                </a:lnTo>
                <a:close/>
                <a:moveTo>
                  <a:pt x="11399671" y="519166"/>
                </a:moveTo>
                <a:lnTo>
                  <a:pt x="11374475" y="533299"/>
                </a:lnTo>
                <a:lnTo>
                  <a:pt x="11400029" y="548052"/>
                </a:lnTo>
                <a:close/>
                <a:moveTo>
                  <a:pt x="11129878" y="518509"/>
                </a:moveTo>
                <a:lnTo>
                  <a:pt x="11105418" y="559686"/>
                </a:lnTo>
                <a:lnTo>
                  <a:pt x="11154338" y="559686"/>
                </a:lnTo>
                <a:close/>
                <a:moveTo>
                  <a:pt x="11181515" y="517390"/>
                </a:moveTo>
                <a:lnTo>
                  <a:pt x="11181515" y="566310"/>
                </a:lnTo>
                <a:lnTo>
                  <a:pt x="11222693" y="541850"/>
                </a:lnTo>
                <a:close/>
                <a:moveTo>
                  <a:pt x="11046442" y="508340"/>
                </a:moveTo>
                <a:lnTo>
                  <a:pt x="11021982" y="549517"/>
                </a:lnTo>
                <a:lnTo>
                  <a:pt x="11070902" y="549517"/>
                </a:lnTo>
                <a:close/>
                <a:moveTo>
                  <a:pt x="11666244" y="507839"/>
                </a:moveTo>
                <a:lnTo>
                  <a:pt x="11666602" y="536725"/>
                </a:lnTo>
                <a:lnTo>
                  <a:pt x="11641048" y="521972"/>
                </a:lnTo>
                <a:close/>
                <a:moveTo>
                  <a:pt x="11310061" y="482844"/>
                </a:moveTo>
                <a:lnTo>
                  <a:pt x="11310161" y="489243"/>
                </a:lnTo>
                <a:lnTo>
                  <a:pt x="11304469" y="485957"/>
                </a:lnTo>
                <a:close/>
                <a:moveTo>
                  <a:pt x="10930238" y="481555"/>
                </a:moveTo>
                <a:lnTo>
                  <a:pt x="10927306" y="518594"/>
                </a:lnTo>
                <a:lnTo>
                  <a:pt x="10951296" y="512165"/>
                </a:lnTo>
                <a:close/>
                <a:moveTo>
                  <a:pt x="11209442" y="481137"/>
                </a:moveTo>
                <a:lnTo>
                  <a:pt x="11173501" y="501296"/>
                </a:lnTo>
                <a:lnTo>
                  <a:pt x="11209953" y="522341"/>
                </a:lnTo>
                <a:close/>
                <a:moveTo>
                  <a:pt x="11575046" y="478025"/>
                </a:moveTo>
                <a:lnTo>
                  <a:pt x="11575312" y="506858"/>
                </a:lnTo>
                <a:lnTo>
                  <a:pt x="11549942" y="492211"/>
                </a:lnTo>
                <a:close/>
                <a:moveTo>
                  <a:pt x="11546076" y="477990"/>
                </a:moveTo>
                <a:lnTo>
                  <a:pt x="11546434" y="506876"/>
                </a:lnTo>
                <a:lnTo>
                  <a:pt x="11520880" y="492123"/>
                </a:lnTo>
                <a:close/>
                <a:moveTo>
                  <a:pt x="11448590" y="477990"/>
                </a:moveTo>
                <a:lnTo>
                  <a:pt x="11448948" y="506876"/>
                </a:lnTo>
                <a:lnTo>
                  <a:pt x="11432030" y="497109"/>
                </a:lnTo>
                <a:lnTo>
                  <a:pt x="11429270" y="488827"/>
                </a:lnTo>
                <a:close/>
                <a:moveTo>
                  <a:pt x="11350751" y="477990"/>
                </a:moveTo>
                <a:lnTo>
                  <a:pt x="11325555" y="492123"/>
                </a:lnTo>
                <a:lnTo>
                  <a:pt x="11351109" y="506876"/>
                </a:lnTo>
                <a:close/>
                <a:moveTo>
                  <a:pt x="11145225" y="453656"/>
                </a:moveTo>
                <a:lnTo>
                  <a:pt x="11133988" y="493033"/>
                </a:lnTo>
                <a:lnTo>
                  <a:pt x="11174645" y="482139"/>
                </a:lnTo>
                <a:close/>
                <a:moveTo>
                  <a:pt x="11663724" y="453344"/>
                </a:moveTo>
                <a:lnTo>
                  <a:pt x="11664082" y="482230"/>
                </a:lnTo>
                <a:lnTo>
                  <a:pt x="11638528" y="467477"/>
                </a:lnTo>
                <a:close/>
                <a:moveTo>
                  <a:pt x="11350914" y="445966"/>
                </a:moveTo>
                <a:lnTo>
                  <a:pt x="11351144" y="460170"/>
                </a:lnTo>
                <a:lnTo>
                  <a:pt x="11338507" y="452874"/>
                </a:lnTo>
                <a:close/>
                <a:moveTo>
                  <a:pt x="11557828" y="442831"/>
                </a:moveTo>
                <a:lnTo>
                  <a:pt x="11564868" y="470916"/>
                </a:lnTo>
                <a:lnTo>
                  <a:pt x="11536783" y="463876"/>
                </a:lnTo>
                <a:close/>
                <a:moveTo>
                  <a:pt x="11309973" y="441994"/>
                </a:moveTo>
                <a:lnTo>
                  <a:pt x="11268225" y="465032"/>
                </a:lnTo>
                <a:lnTo>
                  <a:pt x="11304469" y="485957"/>
                </a:lnTo>
                <a:lnTo>
                  <a:pt x="11268137" y="506186"/>
                </a:lnTo>
                <a:lnTo>
                  <a:pt x="11310807" y="530821"/>
                </a:lnTo>
                <a:lnTo>
                  <a:pt x="11310161" y="489243"/>
                </a:lnTo>
                <a:lnTo>
                  <a:pt x="11310895" y="489667"/>
                </a:lnTo>
                <a:close/>
                <a:moveTo>
                  <a:pt x="11261053" y="441994"/>
                </a:moveTo>
                <a:lnTo>
                  <a:pt x="11219610" y="465207"/>
                </a:lnTo>
                <a:lnTo>
                  <a:pt x="11261671" y="489491"/>
                </a:lnTo>
                <a:close/>
                <a:moveTo>
                  <a:pt x="11497415" y="437240"/>
                </a:moveTo>
                <a:lnTo>
                  <a:pt x="11497791" y="466136"/>
                </a:lnTo>
                <a:lnTo>
                  <a:pt x="11472202" y="451362"/>
                </a:lnTo>
                <a:close/>
                <a:moveTo>
                  <a:pt x="11350772" y="437205"/>
                </a:moveTo>
                <a:lnTo>
                  <a:pt x="11325466" y="451274"/>
                </a:lnTo>
                <a:lnTo>
                  <a:pt x="11351241" y="466155"/>
                </a:lnTo>
                <a:lnTo>
                  <a:pt x="11351144" y="460170"/>
                </a:lnTo>
                <a:lnTo>
                  <a:pt x="11364244" y="467733"/>
                </a:lnTo>
                <a:lnTo>
                  <a:pt x="11363794" y="438794"/>
                </a:lnTo>
                <a:lnTo>
                  <a:pt x="11350914" y="445966"/>
                </a:lnTo>
                <a:close/>
                <a:moveTo>
                  <a:pt x="11180178" y="434237"/>
                </a:moveTo>
                <a:lnTo>
                  <a:pt x="11192840" y="481490"/>
                </a:lnTo>
                <a:lnTo>
                  <a:pt x="11225943" y="447297"/>
                </a:lnTo>
                <a:close/>
                <a:moveTo>
                  <a:pt x="11635621" y="422564"/>
                </a:moveTo>
                <a:lnTo>
                  <a:pt x="11635979" y="451450"/>
                </a:lnTo>
                <a:lnTo>
                  <a:pt x="11610425" y="436697"/>
                </a:lnTo>
                <a:close/>
                <a:moveTo>
                  <a:pt x="10884971" y="418693"/>
                </a:moveTo>
                <a:lnTo>
                  <a:pt x="10856708" y="442809"/>
                </a:lnTo>
                <a:lnTo>
                  <a:pt x="10878217" y="455228"/>
                </a:lnTo>
                <a:close/>
                <a:moveTo>
                  <a:pt x="11029015" y="411379"/>
                </a:moveTo>
                <a:lnTo>
                  <a:pt x="11000752" y="435495"/>
                </a:lnTo>
                <a:lnTo>
                  <a:pt x="11022261" y="447914"/>
                </a:lnTo>
                <a:close/>
                <a:moveTo>
                  <a:pt x="10937936" y="406122"/>
                </a:moveTo>
                <a:lnTo>
                  <a:pt x="10935004" y="443161"/>
                </a:lnTo>
                <a:lnTo>
                  <a:pt x="10958994" y="436732"/>
                </a:lnTo>
                <a:close/>
                <a:moveTo>
                  <a:pt x="11410553" y="398284"/>
                </a:moveTo>
                <a:lnTo>
                  <a:pt x="11411022" y="427234"/>
                </a:lnTo>
                <a:lnTo>
                  <a:pt x="11385247" y="412353"/>
                </a:lnTo>
                <a:close/>
                <a:moveTo>
                  <a:pt x="11304626" y="392257"/>
                </a:moveTo>
                <a:lnTo>
                  <a:pt x="11291487" y="438408"/>
                </a:lnTo>
                <a:lnTo>
                  <a:pt x="11339079" y="425655"/>
                </a:lnTo>
                <a:close/>
                <a:moveTo>
                  <a:pt x="11554597" y="390970"/>
                </a:moveTo>
                <a:lnTo>
                  <a:pt x="11555066" y="419920"/>
                </a:lnTo>
                <a:lnTo>
                  <a:pt x="11529291" y="405039"/>
                </a:lnTo>
                <a:close/>
                <a:moveTo>
                  <a:pt x="11480544" y="389807"/>
                </a:moveTo>
                <a:lnTo>
                  <a:pt x="11480902" y="418693"/>
                </a:lnTo>
                <a:lnTo>
                  <a:pt x="11455348" y="403940"/>
                </a:lnTo>
                <a:close/>
                <a:moveTo>
                  <a:pt x="11157544" y="389185"/>
                </a:moveTo>
                <a:lnTo>
                  <a:pt x="11149598" y="417027"/>
                </a:lnTo>
                <a:lnTo>
                  <a:pt x="11178346" y="409324"/>
                </a:lnTo>
                <a:close/>
                <a:moveTo>
                  <a:pt x="11075294" y="388861"/>
                </a:moveTo>
                <a:lnTo>
                  <a:pt x="11082423" y="416856"/>
                </a:lnTo>
                <a:lnTo>
                  <a:pt x="11103288" y="395991"/>
                </a:lnTo>
                <a:close/>
                <a:moveTo>
                  <a:pt x="10909833" y="375342"/>
                </a:moveTo>
                <a:lnTo>
                  <a:pt x="10906901" y="412381"/>
                </a:lnTo>
                <a:lnTo>
                  <a:pt x="10930891" y="405952"/>
                </a:lnTo>
                <a:close/>
                <a:moveTo>
                  <a:pt x="11362583" y="370426"/>
                </a:moveTo>
                <a:lnTo>
                  <a:pt x="11370305" y="377958"/>
                </a:lnTo>
                <a:lnTo>
                  <a:pt x="11341804" y="385595"/>
                </a:lnTo>
                <a:lnTo>
                  <a:pt x="11344725" y="375211"/>
                </a:lnTo>
                <a:close/>
                <a:moveTo>
                  <a:pt x="11249398" y="369852"/>
                </a:moveTo>
                <a:lnTo>
                  <a:pt x="11203633" y="382912"/>
                </a:lnTo>
                <a:lnTo>
                  <a:pt x="11236736" y="417105"/>
                </a:lnTo>
                <a:close/>
                <a:moveTo>
                  <a:pt x="11054164" y="368408"/>
                </a:moveTo>
                <a:lnTo>
                  <a:pt x="11051232" y="405447"/>
                </a:lnTo>
                <a:lnTo>
                  <a:pt x="11075222" y="399018"/>
                </a:lnTo>
                <a:close/>
                <a:moveTo>
                  <a:pt x="11452441" y="359027"/>
                </a:moveTo>
                <a:lnTo>
                  <a:pt x="11452799" y="387913"/>
                </a:lnTo>
                <a:lnTo>
                  <a:pt x="11427245" y="373160"/>
                </a:lnTo>
                <a:close/>
                <a:moveTo>
                  <a:pt x="10947520" y="353318"/>
                </a:moveTo>
                <a:lnTo>
                  <a:pt x="10944588" y="390357"/>
                </a:lnTo>
                <a:lnTo>
                  <a:pt x="10968578" y="383928"/>
                </a:lnTo>
                <a:close/>
                <a:moveTo>
                  <a:pt x="11596772" y="352092"/>
                </a:moveTo>
                <a:lnTo>
                  <a:pt x="11597130" y="380978"/>
                </a:lnTo>
                <a:lnTo>
                  <a:pt x="11571576" y="366225"/>
                </a:lnTo>
                <a:close/>
                <a:moveTo>
                  <a:pt x="11329167" y="337114"/>
                </a:moveTo>
                <a:lnTo>
                  <a:pt x="11363529" y="370172"/>
                </a:lnTo>
                <a:lnTo>
                  <a:pt x="11362583" y="370426"/>
                </a:lnTo>
                <a:lnTo>
                  <a:pt x="11349627" y="357786"/>
                </a:lnTo>
                <a:lnTo>
                  <a:pt x="11344725" y="375211"/>
                </a:lnTo>
                <a:lnTo>
                  <a:pt x="11328856" y="379463"/>
                </a:lnTo>
                <a:lnTo>
                  <a:pt x="11323431" y="374038"/>
                </a:lnTo>
                <a:lnTo>
                  <a:pt x="11318856" y="376661"/>
                </a:lnTo>
                <a:lnTo>
                  <a:pt x="11317925" y="376040"/>
                </a:lnTo>
                <a:close/>
                <a:moveTo>
                  <a:pt x="11490231" y="336975"/>
                </a:moveTo>
                <a:lnTo>
                  <a:pt x="11490497" y="365808"/>
                </a:lnTo>
                <a:lnTo>
                  <a:pt x="11465127" y="351161"/>
                </a:lnTo>
                <a:close/>
                <a:moveTo>
                  <a:pt x="11187401" y="335753"/>
                </a:moveTo>
                <a:lnTo>
                  <a:pt x="11179578" y="363562"/>
                </a:lnTo>
                <a:lnTo>
                  <a:pt x="11208079" y="355925"/>
                </a:lnTo>
                <a:close/>
                <a:moveTo>
                  <a:pt x="11236211" y="335734"/>
                </a:moveTo>
                <a:lnTo>
                  <a:pt x="11228490" y="363516"/>
                </a:lnTo>
                <a:lnTo>
                  <a:pt x="11256787" y="355934"/>
                </a:lnTo>
                <a:close/>
                <a:moveTo>
                  <a:pt x="11131978" y="318264"/>
                </a:moveTo>
                <a:lnTo>
                  <a:pt x="11139018" y="346349"/>
                </a:lnTo>
                <a:lnTo>
                  <a:pt x="11160063" y="325304"/>
                </a:lnTo>
                <a:close/>
                <a:moveTo>
                  <a:pt x="10899104" y="312412"/>
                </a:moveTo>
                <a:lnTo>
                  <a:pt x="10896172" y="349451"/>
                </a:lnTo>
                <a:lnTo>
                  <a:pt x="10920162" y="343022"/>
                </a:lnTo>
                <a:close/>
                <a:moveTo>
                  <a:pt x="10801265" y="312412"/>
                </a:moveTo>
                <a:lnTo>
                  <a:pt x="10798333" y="349451"/>
                </a:lnTo>
                <a:lnTo>
                  <a:pt x="10822323" y="343022"/>
                </a:lnTo>
                <a:close/>
                <a:moveTo>
                  <a:pt x="11331332" y="296130"/>
                </a:moveTo>
                <a:lnTo>
                  <a:pt x="11356638" y="310199"/>
                </a:lnTo>
                <a:lnTo>
                  <a:pt x="11330863" y="325080"/>
                </a:lnTo>
                <a:close/>
                <a:moveTo>
                  <a:pt x="11244490" y="295097"/>
                </a:moveTo>
                <a:lnTo>
                  <a:pt x="11262945" y="313552"/>
                </a:lnTo>
                <a:lnTo>
                  <a:pt x="11264881" y="319511"/>
                </a:lnTo>
                <a:lnTo>
                  <a:pt x="11261596" y="327394"/>
                </a:lnTo>
                <a:lnTo>
                  <a:pt x="11260234" y="326713"/>
                </a:lnTo>
                <a:lnTo>
                  <a:pt x="11255356" y="309986"/>
                </a:lnTo>
                <a:cubicBezTo>
                  <a:pt x="11252710" y="317924"/>
                  <a:pt x="11252181" y="321099"/>
                  <a:pt x="11251387" y="319511"/>
                </a:cubicBezTo>
                <a:lnTo>
                  <a:pt x="11245832" y="300463"/>
                </a:lnTo>
                <a:close/>
                <a:moveTo>
                  <a:pt x="11536080" y="294889"/>
                </a:moveTo>
                <a:lnTo>
                  <a:pt x="11544026" y="322731"/>
                </a:lnTo>
                <a:lnTo>
                  <a:pt x="11515278" y="315028"/>
                </a:lnTo>
                <a:close/>
                <a:moveTo>
                  <a:pt x="11438594" y="294889"/>
                </a:moveTo>
                <a:lnTo>
                  <a:pt x="11446540" y="322731"/>
                </a:lnTo>
                <a:lnTo>
                  <a:pt x="11417792" y="315028"/>
                </a:lnTo>
                <a:close/>
                <a:moveTo>
                  <a:pt x="11487404" y="294871"/>
                </a:moveTo>
                <a:lnTo>
                  <a:pt x="11495246" y="322686"/>
                </a:lnTo>
                <a:lnTo>
                  <a:pt x="11466705" y="315038"/>
                </a:lnTo>
                <a:close/>
                <a:moveTo>
                  <a:pt x="11597023" y="290240"/>
                </a:moveTo>
                <a:lnTo>
                  <a:pt x="11622218" y="304373"/>
                </a:lnTo>
                <a:lnTo>
                  <a:pt x="11596664" y="319126"/>
                </a:lnTo>
                <a:close/>
                <a:moveTo>
                  <a:pt x="11086129" y="286496"/>
                </a:moveTo>
                <a:lnTo>
                  <a:pt x="11097949" y="332909"/>
                </a:lnTo>
                <a:lnTo>
                  <a:pt x="11132541" y="298317"/>
                </a:lnTo>
                <a:close/>
                <a:moveTo>
                  <a:pt x="11031137" y="277888"/>
                </a:moveTo>
                <a:lnTo>
                  <a:pt x="11028205" y="314927"/>
                </a:lnTo>
                <a:lnTo>
                  <a:pt x="11052195" y="308498"/>
                </a:lnTo>
                <a:close/>
                <a:moveTo>
                  <a:pt x="11401734" y="263535"/>
                </a:moveTo>
                <a:lnTo>
                  <a:pt x="11426929" y="277668"/>
                </a:lnTo>
                <a:lnTo>
                  <a:pt x="11401375" y="292421"/>
                </a:lnTo>
                <a:close/>
                <a:moveTo>
                  <a:pt x="11477813" y="254974"/>
                </a:moveTo>
                <a:lnTo>
                  <a:pt x="11502916" y="269160"/>
                </a:lnTo>
                <a:lnTo>
                  <a:pt x="11477546" y="283807"/>
                </a:lnTo>
                <a:close/>
                <a:moveTo>
                  <a:pt x="10975023" y="253716"/>
                </a:moveTo>
                <a:lnTo>
                  <a:pt x="10973020" y="313841"/>
                </a:lnTo>
                <a:lnTo>
                  <a:pt x="11006818" y="304784"/>
                </a:lnTo>
                <a:close/>
                <a:moveTo>
                  <a:pt x="11196775" y="251240"/>
                </a:moveTo>
                <a:lnTo>
                  <a:pt x="11229825" y="283479"/>
                </a:lnTo>
                <a:lnTo>
                  <a:pt x="11217858" y="279471"/>
                </a:lnTo>
                <a:cubicBezTo>
                  <a:pt x="11208291" y="278891"/>
                  <a:pt x="11213111" y="288025"/>
                  <a:pt x="11207731" y="271886"/>
                </a:cubicBezTo>
                <a:cubicBezTo>
                  <a:pt x="11204556" y="270828"/>
                  <a:pt x="11200929" y="270656"/>
                  <a:pt x="11198206" y="268711"/>
                </a:cubicBezTo>
                <a:lnTo>
                  <a:pt x="11193253" y="263759"/>
                </a:lnTo>
                <a:close/>
                <a:moveTo>
                  <a:pt x="11294438" y="251239"/>
                </a:moveTo>
                <a:lnTo>
                  <a:pt x="11328891" y="284637"/>
                </a:lnTo>
                <a:lnTo>
                  <a:pt x="11281299" y="297390"/>
                </a:lnTo>
                <a:close/>
                <a:moveTo>
                  <a:pt x="11170122" y="233041"/>
                </a:moveTo>
                <a:lnTo>
                  <a:pt x="11179158" y="235307"/>
                </a:lnTo>
                <a:lnTo>
                  <a:pt x="11172294" y="242170"/>
                </a:lnTo>
                <a:lnTo>
                  <a:pt x="11171737" y="241038"/>
                </a:lnTo>
                <a:close/>
                <a:moveTo>
                  <a:pt x="11429171" y="214128"/>
                </a:moveTo>
                <a:lnTo>
                  <a:pt x="11454477" y="228197"/>
                </a:lnTo>
                <a:lnTo>
                  <a:pt x="11428702" y="243078"/>
                </a:lnTo>
                <a:close/>
                <a:moveTo>
                  <a:pt x="11331332" y="214128"/>
                </a:moveTo>
                <a:lnTo>
                  <a:pt x="11356638" y="228197"/>
                </a:lnTo>
                <a:lnTo>
                  <a:pt x="11330863" y="243078"/>
                </a:lnTo>
                <a:close/>
                <a:moveTo>
                  <a:pt x="11484190" y="212446"/>
                </a:moveTo>
                <a:lnTo>
                  <a:pt x="11498964" y="237283"/>
                </a:lnTo>
                <a:lnTo>
                  <a:pt x="11469416" y="237283"/>
                </a:lnTo>
                <a:close/>
                <a:moveTo>
                  <a:pt x="11276849" y="211952"/>
                </a:moveTo>
                <a:lnTo>
                  <a:pt x="11264279" y="258865"/>
                </a:lnTo>
                <a:lnTo>
                  <a:pt x="11231130" y="224842"/>
                </a:lnTo>
                <a:close/>
                <a:moveTo>
                  <a:pt x="11560351" y="207872"/>
                </a:moveTo>
                <a:lnTo>
                  <a:pt x="11561213" y="261162"/>
                </a:lnTo>
                <a:lnTo>
                  <a:pt x="11513768" y="233769"/>
                </a:lnTo>
                <a:close/>
                <a:moveTo>
                  <a:pt x="10924716" y="193431"/>
                </a:moveTo>
                <a:lnTo>
                  <a:pt x="10921784" y="230470"/>
                </a:lnTo>
                <a:lnTo>
                  <a:pt x="10945774" y="224041"/>
                </a:lnTo>
                <a:close/>
                <a:moveTo>
                  <a:pt x="11380645" y="189787"/>
                </a:moveTo>
                <a:lnTo>
                  <a:pt x="11427227" y="215685"/>
                </a:lnTo>
                <a:lnTo>
                  <a:pt x="11379782" y="243078"/>
                </a:lnTo>
                <a:close/>
                <a:moveTo>
                  <a:pt x="11076373" y="175195"/>
                </a:moveTo>
                <a:lnTo>
                  <a:pt x="11063483" y="220914"/>
                </a:lnTo>
                <a:lnTo>
                  <a:pt x="11110396" y="208343"/>
                </a:lnTo>
                <a:close/>
                <a:moveTo>
                  <a:pt x="11032143" y="174828"/>
                </a:moveTo>
                <a:lnTo>
                  <a:pt x="11029211" y="211867"/>
                </a:lnTo>
                <a:lnTo>
                  <a:pt x="11053201" y="205438"/>
                </a:lnTo>
                <a:close/>
                <a:moveTo>
                  <a:pt x="11495466" y="157096"/>
                </a:moveTo>
                <a:lnTo>
                  <a:pt x="11520772" y="171165"/>
                </a:lnTo>
                <a:lnTo>
                  <a:pt x="11494997" y="186046"/>
                </a:lnTo>
                <a:close/>
                <a:moveTo>
                  <a:pt x="11200764" y="151761"/>
                </a:moveTo>
                <a:lnTo>
                  <a:pt x="11235126" y="184819"/>
                </a:lnTo>
                <a:lnTo>
                  <a:pt x="11187534" y="197572"/>
                </a:lnTo>
                <a:close/>
                <a:moveTo>
                  <a:pt x="11362942" y="149381"/>
                </a:moveTo>
                <a:lnTo>
                  <a:pt x="11370764" y="177190"/>
                </a:lnTo>
                <a:lnTo>
                  <a:pt x="11342263" y="169553"/>
                </a:lnTo>
                <a:close/>
                <a:moveTo>
                  <a:pt x="10940543" y="141327"/>
                </a:moveTo>
                <a:lnTo>
                  <a:pt x="10937611" y="178366"/>
                </a:lnTo>
                <a:lnTo>
                  <a:pt x="10961601" y="171937"/>
                </a:lnTo>
                <a:close/>
                <a:moveTo>
                  <a:pt x="11546708" y="140178"/>
                </a:moveTo>
                <a:lnTo>
                  <a:pt x="11571903" y="154311"/>
                </a:lnTo>
                <a:lnTo>
                  <a:pt x="11546349" y="169064"/>
                </a:lnTo>
                <a:close/>
                <a:moveTo>
                  <a:pt x="11433483" y="127359"/>
                </a:moveTo>
                <a:lnTo>
                  <a:pt x="11458678" y="141492"/>
                </a:lnTo>
                <a:lnTo>
                  <a:pt x="11433124" y="156245"/>
                </a:lnTo>
                <a:close/>
                <a:moveTo>
                  <a:pt x="11407473" y="125439"/>
                </a:moveTo>
                <a:lnTo>
                  <a:pt x="11415315" y="153254"/>
                </a:lnTo>
                <a:lnTo>
                  <a:pt x="11386774" y="145606"/>
                </a:lnTo>
                <a:close/>
                <a:moveTo>
                  <a:pt x="10993045" y="124830"/>
                </a:moveTo>
                <a:lnTo>
                  <a:pt x="10956007" y="127761"/>
                </a:lnTo>
                <a:lnTo>
                  <a:pt x="10986616" y="148820"/>
                </a:lnTo>
                <a:close/>
                <a:moveTo>
                  <a:pt x="11268825" y="112811"/>
                </a:moveTo>
                <a:lnTo>
                  <a:pt x="11302939" y="146299"/>
                </a:lnTo>
                <a:lnTo>
                  <a:pt x="11256026" y="158870"/>
                </a:lnTo>
                <a:close/>
                <a:moveTo>
                  <a:pt x="11441050" y="82443"/>
                </a:moveTo>
                <a:lnTo>
                  <a:pt x="11448996" y="110285"/>
                </a:lnTo>
                <a:lnTo>
                  <a:pt x="11420248" y="102582"/>
                </a:lnTo>
                <a:close/>
                <a:moveTo>
                  <a:pt x="11343564" y="82443"/>
                </a:moveTo>
                <a:lnTo>
                  <a:pt x="11351510" y="110285"/>
                </a:lnTo>
                <a:lnTo>
                  <a:pt x="11322762" y="102582"/>
                </a:lnTo>
                <a:close/>
                <a:moveTo>
                  <a:pt x="11174245" y="77952"/>
                </a:moveTo>
                <a:lnTo>
                  <a:pt x="11184446" y="89973"/>
                </a:lnTo>
                <a:lnTo>
                  <a:pt x="11182986" y="97998"/>
                </a:lnTo>
                <a:lnTo>
                  <a:pt x="11189723" y="96193"/>
                </a:lnTo>
                <a:lnTo>
                  <a:pt x="11193036" y="100097"/>
                </a:lnTo>
                <a:lnTo>
                  <a:pt x="11169046" y="106525"/>
                </a:lnTo>
                <a:close/>
                <a:moveTo>
                  <a:pt x="11188185" y="69425"/>
                </a:moveTo>
                <a:lnTo>
                  <a:pt x="11206976" y="91570"/>
                </a:lnTo>
                <a:lnTo>
                  <a:pt x="11189723" y="96193"/>
                </a:lnTo>
                <a:lnTo>
                  <a:pt x="11184446" y="89973"/>
                </a:lnTo>
                <a:close/>
                <a:moveTo>
                  <a:pt x="11107059" y="63312"/>
                </a:moveTo>
                <a:lnTo>
                  <a:pt x="11107677" y="110809"/>
                </a:lnTo>
                <a:lnTo>
                  <a:pt x="11065616" y="86525"/>
                </a:lnTo>
                <a:close/>
                <a:moveTo>
                  <a:pt x="11306704" y="51089"/>
                </a:moveTo>
                <a:lnTo>
                  <a:pt x="11331899" y="65222"/>
                </a:lnTo>
                <a:lnTo>
                  <a:pt x="11306345" y="79975"/>
                </a:lnTo>
                <a:close/>
                <a:moveTo>
                  <a:pt x="11382783" y="42528"/>
                </a:moveTo>
                <a:lnTo>
                  <a:pt x="11407886" y="56714"/>
                </a:lnTo>
                <a:lnTo>
                  <a:pt x="11382516" y="71361"/>
                </a:lnTo>
                <a:close/>
                <a:moveTo>
                  <a:pt x="11174535" y="37055"/>
                </a:moveTo>
                <a:lnTo>
                  <a:pt x="11193326" y="59200"/>
                </a:lnTo>
                <a:lnTo>
                  <a:pt x="11169336" y="65628"/>
                </a:lnTo>
                <a:close/>
                <a:moveTo>
                  <a:pt x="11223315" y="37045"/>
                </a:moveTo>
                <a:lnTo>
                  <a:pt x="11242106" y="59190"/>
                </a:lnTo>
                <a:lnTo>
                  <a:pt x="11218116" y="65618"/>
                </a:lnTo>
                <a:close/>
                <a:moveTo>
                  <a:pt x="10965181" y="35879"/>
                </a:moveTo>
                <a:lnTo>
                  <a:pt x="10959982" y="64452"/>
                </a:lnTo>
                <a:lnTo>
                  <a:pt x="10983972" y="58024"/>
                </a:lnTo>
                <a:close/>
                <a:moveTo>
                  <a:pt x="10916262" y="35879"/>
                </a:moveTo>
                <a:lnTo>
                  <a:pt x="10911063" y="64452"/>
                </a:lnTo>
                <a:lnTo>
                  <a:pt x="10935053" y="58024"/>
                </a:lnTo>
                <a:close/>
                <a:moveTo>
                  <a:pt x="0" y="27411"/>
                </a:moveTo>
                <a:lnTo>
                  <a:pt x="10976804" y="27411"/>
                </a:lnTo>
                <a:lnTo>
                  <a:pt x="10979574" y="30181"/>
                </a:lnTo>
                <a:lnTo>
                  <a:pt x="10981498" y="42206"/>
                </a:lnTo>
                <a:cubicBezTo>
                  <a:pt x="10985066" y="48593"/>
                  <a:pt x="10990490" y="55340"/>
                  <a:pt x="10995006" y="59161"/>
                </a:cubicBezTo>
                <a:cubicBezTo>
                  <a:pt x="10998263" y="61917"/>
                  <a:pt x="11003262" y="61060"/>
                  <a:pt x="11008123" y="60339"/>
                </a:cubicBezTo>
                <a:lnTo>
                  <a:pt x="11010045" y="60651"/>
                </a:lnTo>
                <a:lnTo>
                  <a:pt x="11030246" y="80853"/>
                </a:lnTo>
                <a:lnTo>
                  <a:pt x="11032422" y="84948"/>
                </a:lnTo>
                <a:cubicBezTo>
                  <a:pt x="11032829" y="98896"/>
                  <a:pt x="11007598" y="90890"/>
                  <a:pt x="11039456" y="97261"/>
                </a:cubicBezTo>
                <a:cubicBezTo>
                  <a:pt x="11042631" y="99378"/>
                  <a:pt x="11046283" y="100913"/>
                  <a:pt x="11048981" y="103611"/>
                </a:cubicBezTo>
                <a:cubicBezTo>
                  <a:pt x="11051679" y="106309"/>
                  <a:pt x="11058506" y="115253"/>
                  <a:pt x="11055331" y="113136"/>
                </a:cubicBezTo>
                <a:lnTo>
                  <a:pt x="11045806" y="106786"/>
                </a:lnTo>
                <a:cubicBezTo>
                  <a:pt x="11048388" y="114533"/>
                  <a:pt x="11049176" y="119681"/>
                  <a:pt x="11055331" y="125836"/>
                </a:cubicBezTo>
                <a:cubicBezTo>
                  <a:pt x="11059073" y="129578"/>
                  <a:pt x="11064289" y="131619"/>
                  <a:pt x="11068031" y="135361"/>
                </a:cubicBezTo>
                <a:cubicBezTo>
                  <a:pt x="11089198" y="156528"/>
                  <a:pt x="11058506" y="134303"/>
                  <a:pt x="11083906" y="151236"/>
                </a:cubicBezTo>
                <a:cubicBezTo>
                  <a:pt x="11084964" y="154411"/>
                  <a:pt x="11083834" y="159949"/>
                  <a:pt x="11087081" y="160761"/>
                </a:cubicBezTo>
                <a:cubicBezTo>
                  <a:pt x="11090105" y="161517"/>
                  <a:pt x="11093620" y="158229"/>
                  <a:pt x="11096606" y="154411"/>
                </a:cubicBezTo>
                <a:lnTo>
                  <a:pt x="11099485" y="150092"/>
                </a:lnTo>
                <a:lnTo>
                  <a:pt x="11104691" y="155298"/>
                </a:lnTo>
                <a:lnTo>
                  <a:pt x="11106131" y="163936"/>
                </a:lnTo>
                <a:cubicBezTo>
                  <a:pt x="11107838" y="167349"/>
                  <a:pt x="11113634" y="167050"/>
                  <a:pt x="11115656" y="170286"/>
                </a:cubicBezTo>
                <a:cubicBezTo>
                  <a:pt x="11119204" y="175962"/>
                  <a:pt x="11119889" y="182986"/>
                  <a:pt x="11122006" y="189336"/>
                </a:cubicBezTo>
                <a:cubicBezTo>
                  <a:pt x="11123064" y="192511"/>
                  <a:pt x="11123325" y="196076"/>
                  <a:pt x="11125181" y="198861"/>
                </a:cubicBezTo>
                <a:cubicBezTo>
                  <a:pt x="11127298" y="202036"/>
                  <a:pt x="11128551" y="206002"/>
                  <a:pt x="11131531" y="208386"/>
                </a:cubicBezTo>
                <a:cubicBezTo>
                  <a:pt x="11134144" y="210477"/>
                  <a:pt x="11137980" y="210243"/>
                  <a:pt x="11141056" y="211561"/>
                </a:cubicBezTo>
                <a:cubicBezTo>
                  <a:pt x="11168519" y="223331"/>
                  <a:pt x="11140943" y="213640"/>
                  <a:pt x="11163281" y="221086"/>
                </a:cubicBezTo>
                <a:cubicBezTo>
                  <a:pt x="11165398" y="224261"/>
                  <a:pt x="11168081" y="227124"/>
                  <a:pt x="11169631" y="230611"/>
                </a:cubicBezTo>
                <a:lnTo>
                  <a:pt x="11170122" y="233041"/>
                </a:lnTo>
                <a:lnTo>
                  <a:pt x="11142199" y="226041"/>
                </a:lnTo>
                <a:lnTo>
                  <a:pt x="11151463" y="263002"/>
                </a:lnTo>
                <a:lnTo>
                  <a:pt x="11172294" y="242170"/>
                </a:lnTo>
                <a:lnTo>
                  <a:pt x="11175981" y="249661"/>
                </a:lnTo>
                <a:cubicBezTo>
                  <a:pt x="11179156" y="251778"/>
                  <a:pt x="11182609" y="253528"/>
                  <a:pt x="11185506" y="256011"/>
                </a:cubicBezTo>
                <a:lnTo>
                  <a:pt x="11193253" y="263759"/>
                </a:lnTo>
                <a:lnTo>
                  <a:pt x="11183806" y="297344"/>
                </a:lnTo>
                <a:lnTo>
                  <a:pt x="11231059" y="284683"/>
                </a:lnTo>
                <a:lnTo>
                  <a:pt x="11229825" y="283479"/>
                </a:lnTo>
                <a:lnTo>
                  <a:pt x="11233131" y="284586"/>
                </a:lnTo>
                <a:cubicBezTo>
                  <a:pt x="11236124" y="286083"/>
                  <a:pt x="11234215" y="291498"/>
                  <a:pt x="11236306" y="294111"/>
                </a:cubicBezTo>
                <a:cubicBezTo>
                  <a:pt x="11238690" y="297091"/>
                  <a:pt x="11242656" y="298344"/>
                  <a:pt x="11245831" y="300461"/>
                </a:cubicBezTo>
                <a:lnTo>
                  <a:pt x="11245832" y="300463"/>
                </a:lnTo>
                <a:lnTo>
                  <a:pt x="11249006" y="313161"/>
                </a:lnTo>
                <a:cubicBezTo>
                  <a:pt x="11250064" y="316336"/>
                  <a:pt x="11250090" y="320073"/>
                  <a:pt x="11252181" y="322686"/>
                </a:cubicBezTo>
                <a:lnTo>
                  <a:pt x="11260234" y="326713"/>
                </a:lnTo>
                <a:lnTo>
                  <a:pt x="11260912" y="329036"/>
                </a:lnTo>
                <a:lnTo>
                  <a:pt x="11261596" y="327394"/>
                </a:lnTo>
                <a:lnTo>
                  <a:pt x="11271231" y="332211"/>
                </a:lnTo>
                <a:cubicBezTo>
                  <a:pt x="11272819" y="331153"/>
                  <a:pt x="11274347" y="329138"/>
                  <a:pt x="11275904" y="327602"/>
                </a:cubicBezTo>
                <a:lnTo>
                  <a:pt x="11276707" y="327314"/>
                </a:lnTo>
                <a:lnTo>
                  <a:pt x="11304144" y="354752"/>
                </a:lnTo>
                <a:lnTo>
                  <a:pt x="11306156" y="360786"/>
                </a:lnTo>
                <a:cubicBezTo>
                  <a:pt x="11307214" y="363961"/>
                  <a:pt x="11306546" y="368455"/>
                  <a:pt x="11309331" y="370311"/>
                </a:cubicBezTo>
                <a:lnTo>
                  <a:pt x="11317925" y="376040"/>
                </a:lnTo>
                <a:lnTo>
                  <a:pt x="11315937" y="382925"/>
                </a:lnTo>
                <a:lnTo>
                  <a:pt x="11328856" y="379463"/>
                </a:lnTo>
                <a:lnTo>
                  <a:pt x="11329765" y="380372"/>
                </a:lnTo>
                <a:lnTo>
                  <a:pt x="11331749" y="390244"/>
                </a:lnTo>
                <a:cubicBezTo>
                  <a:pt x="11331588" y="392201"/>
                  <a:pt x="11331412" y="393158"/>
                  <a:pt x="11331737" y="392244"/>
                </a:cubicBezTo>
                <a:lnTo>
                  <a:pt x="11334161" y="384768"/>
                </a:lnTo>
                <a:lnTo>
                  <a:pt x="11335894" y="386502"/>
                </a:lnTo>
                <a:lnTo>
                  <a:pt x="11337906" y="392536"/>
                </a:lnTo>
                <a:cubicBezTo>
                  <a:pt x="11339374" y="399874"/>
                  <a:pt x="11338302" y="407813"/>
                  <a:pt x="11341081" y="414761"/>
                </a:cubicBezTo>
                <a:cubicBezTo>
                  <a:pt x="11342749" y="418930"/>
                  <a:pt x="11347431" y="421111"/>
                  <a:pt x="11350606" y="424286"/>
                </a:cubicBezTo>
                <a:cubicBezTo>
                  <a:pt x="11351664" y="427461"/>
                  <a:pt x="11351414" y="431444"/>
                  <a:pt x="11353781" y="433811"/>
                </a:cubicBezTo>
                <a:cubicBezTo>
                  <a:pt x="11360131" y="440161"/>
                  <a:pt x="11366481" y="435928"/>
                  <a:pt x="11372831" y="433811"/>
                </a:cubicBezTo>
                <a:cubicBezTo>
                  <a:pt x="11373889" y="436986"/>
                  <a:pt x="11373639" y="440969"/>
                  <a:pt x="11376006" y="443336"/>
                </a:cubicBezTo>
                <a:cubicBezTo>
                  <a:pt x="11378373" y="445703"/>
                  <a:pt x="11382538" y="445014"/>
                  <a:pt x="11385531" y="446511"/>
                </a:cubicBezTo>
                <a:cubicBezTo>
                  <a:pt x="11388944" y="448218"/>
                  <a:pt x="11391881" y="450744"/>
                  <a:pt x="11395056" y="452861"/>
                </a:cubicBezTo>
                <a:cubicBezTo>
                  <a:pt x="11396114" y="457094"/>
                  <a:pt x="11394328" y="463610"/>
                  <a:pt x="11398231" y="465561"/>
                </a:cubicBezTo>
                <a:cubicBezTo>
                  <a:pt x="11401644" y="467268"/>
                  <a:pt x="11404776" y="456827"/>
                  <a:pt x="11407756" y="459211"/>
                </a:cubicBezTo>
                <a:cubicBezTo>
                  <a:pt x="11412983" y="463392"/>
                  <a:pt x="11411989" y="471911"/>
                  <a:pt x="11414106" y="478261"/>
                </a:cubicBezTo>
                <a:lnTo>
                  <a:pt x="11417281" y="487786"/>
                </a:lnTo>
                <a:cubicBezTo>
                  <a:pt x="11420456" y="485669"/>
                  <a:pt x="11423826" y="479052"/>
                  <a:pt x="11426806" y="481436"/>
                </a:cubicBezTo>
                <a:lnTo>
                  <a:pt x="11429270" y="488827"/>
                </a:lnTo>
                <a:lnTo>
                  <a:pt x="11423394" y="492123"/>
                </a:lnTo>
                <a:lnTo>
                  <a:pt x="11432030" y="497109"/>
                </a:lnTo>
                <a:lnTo>
                  <a:pt x="11433156" y="500486"/>
                </a:lnTo>
                <a:lnTo>
                  <a:pt x="11436331" y="510011"/>
                </a:lnTo>
                <a:cubicBezTo>
                  <a:pt x="11437389" y="513186"/>
                  <a:pt x="11436721" y="517680"/>
                  <a:pt x="11439506" y="519536"/>
                </a:cubicBezTo>
                <a:lnTo>
                  <a:pt x="11449031" y="525886"/>
                </a:lnTo>
                <a:cubicBezTo>
                  <a:pt x="11451148" y="529061"/>
                  <a:pt x="11452401" y="533027"/>
                  <a:pt x="11455381" y="535411"/>
                </a:cubicBezTo>
                <a:lnTo>
                  <a:pt x="11462785" y="537879"/>
                </a:lnTo>
                <a:lnTo>
                  <a:pt x="11440395" y="550438"/>
                </a:lnTo>
                <a:lnTo>
                  <a:pt x="11465949" y="565191"/>
                </a:lnTo>
                <a:lnTo>
                  <a:pt x="11465625" y="539074"/>
                </a:lnTo>
                <a:lnTo>
                  <a:pt x="11474329" y="544982"/>
                </a:lnTo>
                <a:cubicBezTo>
                  <a:pt x="11473841" y="545167"/>
                  <a:pt x="11473916" y="544807"/>
                  <a:pt x="11487131" y="548111"/>
                </a:cubicBezTo>
                <a:lnTo>
                  <a:pt x="11491020" y="544200"/>
                </a:lnTo>
                <a:lnTo>
                  <a:pt x="11497109" y="547716"/>
                </a:lnTo>
                <a:lnTo>
                  <a:pt x="11500483" y="551090"/>
                </a:lnTo>
                <a:lnTo>
                  <a:pt x="11503006" y="560811"/>
                </a:lnTo>
                <a:lnTo>
                  <a:pt x="11509356" y="570336"/>
                </a:lnTo>
                <a:cubicBezTo>
                  <a:pt x="11510414" y="574569"/>
                  <a:pt x="11509805" y="579629"/>
                  <a:pt x="11512531" y="583036"/>
                </a:cubicBezTo>
                <a:cubicBezTo>
                  <a:pt x="11514622" y="585649"/>
                  <a:pt x="11519689" y="583844"/>
                  <a:pt x="11522056" y="586211"/>
                </a:cubicBezTo>
                <a:cubicBezTo>
                  <a:pt x="11524423" y="588578"/>
                  <a:pt x="11524173" y="592561"/>
                  <a:pt x="11525231" y="595736"/>
                </a:cubicBezTo>
                <a:cubicBezTo>
                  <a:pt x="11528406" y="593619"/>
                  <a:pt x="11531776" y="587002"/>
                  <a:pt x="11534756" y="589386"/>
                </a:cubicBezTo>
                <a:cubicBezTo>
                  <a:pt x="11539983" y="593567"/>
                  <a:pt x="11541106" y="608436"/>
                  <a:pt x="11541106" y="608436"/>
                </a:cubicBezTo>
                <a:cubicBezTo>
                  <a:pt x="11544281" y="607378"/>
                  <a:pt x="11547638" y="603764"/>
                  <a:pt x="11550631" y="605261"/>
                </a:cubicBezTo>
                <a:cubicBezTo>
                  <a:pt x="11559097" y="609495"/>
                  <a:pt x="11555922" y="613199"/>
                  <a:pt x="11553806" y="614786"/>
                </a:cubicBezTo>
                <a:lnTo>
                  <a:pt x="11561586" y="612193"/>
                </a:lnTo>
                <a:lnTo>
                  <a:pt x="11563908" y="614515"/>
                </a:lnTo>
                <a:lnTo>
                  <a:pt x="11566087" y="625487"/>
                </a:lnTo>
                <a:cubicBezTo>
                  <a:pt x="11567394" y="631787"/>
                  <a:pt x="11568841" y="638225"/>
                  <a:pt x="11569681" y="640186"/>
                </a:cubicBezTo>
                <a:cubicBezTo>
                  <a:pt x="11571184" y="643693"/>
                  <a:pt x="11573914" y="646536"/>
                  <a:pt x="11576031" y="649711"/>
                </a:cubicBezTo>
                <a:cubicBezTo>
                  <a:pt x="11597967" y="642399"/>
                  <a:pt x="11575261" y="646440"/>
                  <a:pt x="11588731" y="656061"/>
                </a:cubicBezTo>
                <a:cubicBezTo>
                  <a:pt x="11594178" y="659952"/>
                  <a:pt x="11607781" y="662411"/>
                  <a:pt x="11607781" y="662411"/>
                </a:cubicBezTo>
                <a:lnTo>
                  <a:pt x="11610798" y="661405"/>
                </a:lnTo>
                <a:lnTo>
                  <a:pt x="11614979" y="665586"/>
                </a:lnTo>
                <a:lnTo>
                  <a:pt x="11539184" y="665586"/>
                </a:lnTo>
                <a:lnTo>
                  <a:pt x="11538603" y="618838"/>
                </a:lnTo>
                <a:lnTo>
                  <a:pt x="11496832" y="642269"/>
                </a:lnTo>
                <a:lnTo>
                  <a:pt x="11537219" y="665586"/>
                </a:lnTo>
                <a:lnTo>
                  <a:pt x="11414399" y="665586"/>
                </a:lnTo>
                <a:lnTo>
                  <a:pt x="11448328" y="656495"/>
                </a:lnTo>
                <a:lnTo>
                  <a:pt x="11414135" y="623392"/>
                </a:lnTo>
                <a:lnTo>
                  <a:pt x="11402094" y="665586"/>
                </a:lnTo>
                <a:lnTo>
                  <a:pt x="0" y="665586"/>
                </a:lnTo>
                <a:close/>
                <a:moveTo>
                  <a:pt x="11093638" y="13589"/>
                </a:moveTo>
                <a:lnTo>
                  <a:pt x="11112429" y="35734"/>
                </a:lnTo>
                <a:lnTo>
                  <a:pt x="11088439" y="42162"/>
                </a:lnTo>
                <a:close/>
                <a:moveTo>
                  <a:pt x="11334141" y="1682"/>
                </a:moveTo>
                <a:lnTo>
                  <a:pt x="11359447" y="15751"/>
                </a:lnTo>
                <a:lnTo>
                  <a:pt x="11333672" y="30632"/>
                </a:lnTo>
                <a:close/>
                <a:moveTo>
                  <a:pt x="11389160" y="0"/>
                </a:moveTo>
                <a:lnTo>
                  <a:pt x="11403934" y="24837"/>
                </a:lnTo>
                <a:lnTo>
                  <a:pt x="11374386" y="24837"/>
                </a:lnTo>
                <a:close/>
              </a:path>
            </a:pathLst>
          </a:custGeom>
          <a:gradFill>
            <a:gsLst>
              <a:gs pos="0">
                <a:srgbClr val="FECF22"/>
              </a:gs>
              <a:gs pos="100000">
                <a:srgbClr val="1D27E8"/>
              </a:gs>
              <a:gs pos="50000">
                <a:srgbClr val="FF2681"/>
              </a:gs>
            </a:gsLst>
            <a:lin ang="0" scaled="1"/>
          </a:gradFill>
          <a:ln>
            <a:noFill/>
          </a:ln>
          <a:effectLst>
            <a:outerShdw blurRad="292100" dist="889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1367" y="341752"/>
            <a:ext cx="361106" cy="361070"/>
            <a:chOff x="299610" y="181224"/>
            <a:chExt cx="385200" cy="385164"/>
          </a:xfrm>
        </p:grpSpPr>
        <p:sp>
          <p:nvSpPr>
            <p:cNvPr id="7" name="타원 6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1071564" y="2230953"/>
            <a:ext cx="2818937" cy="2763577"/>
            <a:chOff x="1360180" y="2286000"/>
            <a:chExt cx="2297421" cy="2252303"/>
          </a:xfrm>
        </p:grpSpPr>
        <p:sp>
          <p:nvSpPr>
            <p:cNvPr id="34" name="사각형: 둥근 모서리 22">
              <a:extLst>
                <a:ext uri="{FF2B5EF4-FFF2-40B4-BE49-F238E27FC236}">
                  <a16:creationId xmlns=""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416035" y="2378884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FF4F6A"/>
            </a:solidFill>
            <a:ln>
              <a:solidFill>
                <a:srgbClr val="FF4F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360180" y="237888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4F6A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FF4F6A"/>
                  </a:solidFill>
                </a:rPr>
                <a:t>01</a:t>
              </a:r>
              <a:endParaRPr lang="ko-KR" altLang="en-US" b="1" dirty="0">
                <a:solidFill>
                  <a:srgbClr val="FF4F6A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3FA6ED85-B40C-429E-BA78-1CCAC6F50381}"/>
                </a:ext>
              </a:extLst>
            </p:cNvPr>
            <p:cNvGrpSpPr/>
            <p:nvPr/>
          </p:nvGrpSpPr>
          <p:grpSpPr>
            <a:xfrm>
              <a:off x="1661086" y="2286000"/>
              <a:ext cx="1996515" cy="2252303"/>
              <a:chOff x="1661086" y="2286000"/>
              <a:chExt cx="1996515" cy="2252303"/>
            </a:xfrm>
          </p:grpSpPr>
          <p:sp>
            <p:nvSpPr>
              <p:cNvPr id="37" name="왼쪽 대괄호 36">
                <a:extLst>
                  <a:ext uri="{FF2B5EF4-FFF2-40B4-BE49-F238E27FC236}">
                    <a16:creationId xmlns="" xmlns:a16="http://schemas.microsoft.com/office/drawing/2014/main" id="{8B67E4E6-CF4D-217E-E011-9BDE56B67C8B}"/>
                  </a:ext>
                </a:extLst>
              </p:cNvPr>
              <p:cNvSpPr/>
              <p:nvPr/>
            </p:nvSpPr>
            <p:spPr>
              <a:xfrm rot="10800000" flipV="1">
                <a:off x="3296593" y="2286000"/>
                <a:ext cx="361008" cy="678480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4F6A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id="{BED8F5CE-E533-1CE2-B845-A5900D538EF1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>
                <a:off x="1662393" y="2286000"/>
                <a:ext cx="1634200" cy="0"/>
              </a:xfrm>
              <a:prstGeom prst="line">
                <a:avLst/>
              </a:prstGeom>
              <a:ln w="12700">
                <a:solidFill>
                  <a:srgbClr val="FF4F6A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F3BA2480-17F9-4C29-0436-7710B1995300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>
                <a:off x="1842897" y="2964481"/>
                <a:ext cx="1453695" cy="0"/>
              </a:xfrm>
              <a:prstGeom prst="line">
                <a:avLst/>
              </a:prstGeom>
              <a:ln w="12700">
                <a:solidFill>
                  <a:srgbClr val="FF4F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원호 39">
                <a:extLst>
                  <a:ext uri="{FF2B5EF4-FFF2-40B4-BE49-F238E27FC236}">
                    <a16:creationId xmlns="" xmlns:a16="http://schemas.microsoft.com/office/drawing/2014/main" id="{DDCDD360-01AD-56F4-8F5D-9426C653D44D}"/>
                  </a:ext>
                </a:extLst>
              </p:cNvPr>
              <p:cNvSpPr/>
              <p:nvPr/>
            </p:nvSpPr>
            <p:spPr>
              <a:xfrm rot="10800000" flipV="1">
                <a:off x="1662393" y="2964481"/>
                <a:ext cx="361008" cy="360000"/>
              </a:xfrm>
              <a:prstGeom prst="arc">
                <a:avLst/>
              </a:prstGeom>
              <a:ln w="12700">
                <a:solidFill>
                  <a:srgbClr val="FF4F6A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7DCA9E8A-3C46-E08E-B89F-4D6271983C21}"/>
                  </a:ext>
                </a:extLst>
              </p:cNvPr>
              <p:cNvCxnSpPr>
                <a:cxnSpLocks/>
                <a:stCxn id="40" idx="2"/>
                <a:endCxn id="42" idx="0"/>
              </p:cNvCxnSpPr>
              <p:nvPr/>
            </p:nvCxnSpPr>
            <p:spPr>
              <a:xfrm flipH="1">
                <a:off x="1661086" y="3144481"/>
                <a:ext cx="1307" cy="1213318"/>
              </a:xfrm>
              <a:prstGeom prst="line">
                <a:avLst/>
              </a:prstGeom>
              <a:ln w="12700">
                <a:solidFill>
                  <a:srgbClr val="FF4F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="" xmlns:a16="http://schemas.microsoft.com/office/drawing/2014/main" id="{BF568217-C2ED-4490-46D9-62FC130C0833}"/>
                  </a:ext>
                </a:extLst>
              </p:cNvPr>
              <p:cNvSpPr/>
              <p:nvPr/>
            </p:nvSpPr>
            <p:spPr>
              <a:xfrm rot="5400000" flipV="1">
                <a:off x="1660582" y="4177799"/>
                <a:ext cx="361008" cy="360000"/>
              </a:xfrm>
              <a:prstGeom prst="arc">
                <a:avLst/>
              </a:prstGeom>
              <a:ln w="12700">
                <a:solidFill>
                  <a:srgbClr val="FF4F6A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="" xmlns:a16="http://schemas.microsoft.com/office/drawing/2014/main" id="{7F630D1A-5714-76F4-F0E2-9FF7B1032239}"/>
                  </a:ext>
                </a:extLst>
              </p:cNvPr>
              <p:cNvGrpSpPr/>
              <p:nvPr/>
            </p:nvGrpSpPr>
            <p:grpSpPr>
              <a:xfrm rot="16200000">
                <a:off x="2569343" y="3450045"/>
                <a:ext cx="360000" cy="1816515"/>
                <a:chOff x="2663518" y="3696608"/>
                <a:chExt cx="360000" cy="1816515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="" xmlns:a16="http://schemas.microsoft.com/office/drawing/2014/main" id="{C9FAC1A4-7635-8F3B-C73D-08469C752E0B}"/>
                    </a:ext>
                  </a:extLst>
                </p:cNvPr>
                <p:cNvCxnSpPr>
                  <a:cxnSpLocks/>
                  <a:stCxn id="42" idx="2"/>
                  <a:endCxn id="45" idx="0"/>
                </p:cNvCxnSpPr>
                <p:nvPr/>
              </p:nvCxnSpPr>
              <p:spPr>
                <a:xfrm rot="5400000">
                  <a:off x="1845512" y="4514614"/>
                  <a:ext cx="1636011" cy="0"/>
                </a:xfrm>
                <a:prstGeom prst="line">
                  <a:avLst/>
                </a:prstGeom>
                <a:ln w="12700">
                  <a:solidFill>
                    <a:srgbClr val="FF4F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원호 44">
                  <a:extLst>
                    <a:ext uri="{FF2B5EF4-FFF2-40B4-BE49-F238E27FC236}">
                      <a16:creationId xmlns="" xmlns:a16="http://schemas.microsoft.com/office/drawing/2014/main" id="{C7DCE1F0-85E2-D434-5CE0-28D33A500DBC}"/>
                    </a:ext>
                  </a:extLst>
                </p:cNvPr>
                <p:cNvSpPr/>
                <p:nvPr/>
              </p:nvSpPr>
              <p:spPr>
                <a:xfrm rot="5400000" flipV="1">
                  <a:off x="2663014" y="5152619"/>
                  <a:ext cx="361008" cy="360000"/>
                </a:xfrm>
                <a:prstGeom prst="arc">
                  <a:avLst/>
                </a:prstGeom>
                <a:ln w="12700">
                  <a:solidFill>
                    <a:srgbClr val="FF4F6A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1477205" y="3455278"/>
            <a:ext cx="2376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01AAE1C0-2E80-2800-E380-E415C90294C1}"/>
              </a:ext>
            </a:extLst>
          </p:cNvPr>
          <p:cNvGrpSpPr/>
          <p:nvPr/>
        </p:nvGrpSpPr>
        <p:grpSpPr>
          <a:xfrm>
            <a:off x="4559348" y="2230953"/>
            <a:ext cx="2818937" cy="2763577"/>
            <a:chOff x="1360180" y="2286000"/>
            <a:chExt cx="2297421" cy="2252303"/>
          </a:xfrm>
        </p:grpSpPr>
        <p:sp>
          <p:nvSpPr>
            <p:cNvPr id="48" name="사각형: 둥근 모서리 22">
              <a:extLst>
                <a:ext uri="{FF2B5EF4-FFF2-40B4-BE49-F238E27FC236}">
                  <a16:creationId xmlns="" xmlns:a16="http://schemas.microsoft.com/office/drawing/2014/main" id="{C832D8D7-8438-A2B8-ED8C-7990FCCAFA67}"/>
                </a:ext>
              </a:extLst>
            </p:cNvPr>
            <p:cNvSpPr/>
            <p:nvPr/>
          </p:nvSpPr>
          <p:spPr>
            <a:xfrm>
              <a:off x="1416035" y="2378884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FF4F6A">
                <a:alpha val="30000"/>
              </a:srgbClr>
            </a:solidFill>
            <a:ln>
              <a:solidFill>
                <a:srgbClr val="FF4F6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1D943FCC-9F44-AED8-B280-CCA6BF6C227E}"/>
                </a:ext>
              </a:extLst>
            </p:cNvPr>
            <p:cNvSpPr/>
            <p:nvPr/>
          </p:nvSpPr>
          <p:spPr>
            <a:xfrm>
              <a:off x="1360180" y="2378884"/>
              <a:ext cx="492713" cy="492713"/>
            </a:xfrm>
            <a:prstGeom prst="ellipse">
              <a:avLst/>
            </a:prstGeom>
            <a:solidFill>
              <a:srgbClr val="FF4F6A"/>
            </a:solidFill>
            <a:ln>
              <a:solidFill>
                <a:srgbClr val="FF4F6A"/>
              </a:solidFill>
              <a:prstDash val="sysDash"/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01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F2ACD87F-8F4E-2101-F062-364E7789C328}"/>
                </a:ext>
              </a:extLst>
            </p:cNvPr>
            <p:cNvGrpSpPr/>
            <p:nvPr/>
          </p:nvGrpSpPr>
          <p:grpSpPr>
            <a:xfrm>
              <a:off x="1661086" y="2286000"/>
              <a:ext cx="1996515" cy="2252303"/>
              <a:chOff x="1661086" y="2286000"/>
              <a:chExt cx="1996515" cy="2252303"/>
            </a:xfrm>
          </p:grpSpPr>
          <p:sp>
            <p:nvSpPr>
              <p:cNvPr id="51" name="왼쪽 대괄호 50">
                <a:extLst>
                  <a:ext uri="{FF2B5EF4-FFF2-40B4-BE49-F238E27FC236}">
                    <a16:creationId xmlns="" xmlns:a16="http://schemas.microsoft.com/office/drawing/2014/main" id="{BD482664-DCFE-4698-9680-76060E207F92}"/>
                  </a:ext>
                </a:extLst>
              </p:cNvPr>
              <p:cNvSpPr/>
              <p:nvPr/>
            </p:nvSpPr>
            <p:spPr>
              <a:xfrm rot="10800000" flipV="1">
                <a:off x="3296593" y="2286000"/>
                <a:ext cx="361008" cy="678480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4F6A"/>
                </a:solidFill>
                <a:prstDash val="sys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id="{DC26E376-9D52-CEBC-F973-BC8D4AD9AD76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1662393" y="2286000"/>
                <a:ext cx="1634200" cy="0"/>
              </a:xfrm>
              <a:prstGeom prst="line">
                <a:avLst/>
              </a:prstGeom>
              <a:ln w="12700">
                <a:solidFill>
                  <a:srgbClr val="FF4F6A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="" xmlns:a16="http://schemas.microsoft.com/office/drawing/2014/main" id="{CF0C604F-6AA3-629C-FEC8-D05A4A415BE8}"/>
                  </a:ext>
                </a:extLst>
              </p:cNvPr>
              <p:cNvCxnSpPr>
                <a:cxnSpLocks/>
                <a:stCxn id="54" idx="0"/>
              </p:cNvCxnSpPr>
              <p:nvPr/>
            </p:nvCxnSpPr>
            <p:spPr>
              <a:xfrm>
                <a:off x="1842897" y="2964481"/>
                <a:ext cx="1453695" cy="0"/>
              </a:xfrm>
              <a:prstGeom prst="line">
                <a:avLst/>
              </a:prstGeom>
              <a:ln w="12700">
                <a:solidFill>
                  <a:srgbClr val="FF4F6A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원호 53">
                <a:extLst>
                  <a:ext uri="{FF2B5EF4-FFF2-40B4-BE49-F238E27FC236}">
                    <a16:creationId xmlns="" xmlns:a16="http://schemas.microsoft.com/office/drawing/2014/main" id="{750CC213-8E78-AED5-B2E1-7AAFDF27ED0A}"/>
                  </a:ext>
                </a:extLst>
              </p:cNvPr>
              <p:cNvSpPr/>
              <p:nvPr/>
            </p:nvSpPr>
            <p:spPr>
              <a:xfrm rot="10800000" flipV="1">
                <a:off x="1662393" y="2964481"/>
                <a:ext cx="361008" cy="360000"/>
              </a:xfrm>
              <a:prstGeom prst="arc">
                <a:avLst/>
              </a:prstGeom>
              <a:ln w="12700">
                <a:solidFill>
                  <a:srgbClr val="FF4F6A"/>
                </a:solidFill>
                <a:prstDash val="sys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3C88BB85-B9E8-65D3-2BDD-41F7FC93436D}"/>
                  </a:ext>
                </a:extLst>
              </p:cNvPr>
              <p:cNvCxnSpPr>
                <a:cxnSpLocks/>
                <a:stCxn id="54" idx="2"/>
                <a:endCxn id="56" idx="0"/>
              </p:cNvCxnSpPr>
              <p:nvPr/>
            </p:nvCxnSpPr>
            <p:spPr>
              <a:xfrm flipH="1">
                <a:off x="1661086" y="3144481"/>
                <a:ext cx="1307" cy="1213318"/>
              </a:xfrm>
              <a:prstGeom prst="line">
                <a:avLst/>
              </a:prstGeom>
              <a:ln w="12700">
                <a:solidFill>
                  <a:srgbClr val="FF4F6A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원호 55">
                <a:extLst>
                  <a:ext uri="{FF2B5EF4-FFF2-40B4-BE49-F238E27FC236}">
                    <a16:creationId xmlns="" xmlns:a16="http://schemas.microsoft.com/office/drawing/2014/main" id="{08296F78-0D4B-6979-AF63-DDB49A886B11}"/>
                  </a:ext>
                </a:extLst>
              </p:cNvPr>
              <p:cNvSpPr/>
              <p:nvPr/>
            </p:nvSpPr>
            <p:spPr>
              <a:xfrm rot="5400000" flipV="1">
                <a:off x="1660582" y="4177799"/>
                <a:ext cx="361008" cy="360000"/>
              </a:xfrm>
              <a:prstGeom prst="arc">
                <a:avLst/>
              </a:prstGeom>
              <a:ln w="12700">
                <a:solidFill>
                  <a:srgbClr val="FF4F6A"/>
                </a:solidFill>
                <a:prstDash val="sys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="" xmlns:a16="http://schemas.microsoft.com/office/drawing/2014/main" id="{64E7556C-DC46-DA6A-E984-594B39471F20}"/>
                  </a:ext>
                </a:extLst>
              </p:cNvPr>
              <p:cNvGrpSpPr/>
              <p:nvPr/>
            </p:nvGrpSpPr>
            <p:grpSpPr>
              <a:xfrm rot="16200000">
                <a:off x="2569343" y="3450045"/>
                <a:ext cx="360000" cy="1816515"/>
                <a:chOff x="2663518" y="3696608"/>
                <a:chExt cx="360000" cy="1816515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="" xmlns:a16="http://schemas.microsoft.com/office/drawing/2014/main" id="{2A63208B-4E2A-7FEE-9E04-46068AA23D93}"/>
                    </a:ext>
                  </a:extLst>
                </p:cNvPr>
                <p:cNvCxnSpPr>
                  <a:cxnSpLocks/>
                  <a:stCxn id="56" idx="2"/>
                  <a:endCxn id="59" idx="0"/>
                </p:cNvCxnSpPr>
                <p:nvPr/>
              </p:nvCxnSpPr>
              <p:spPr>
                <a:xfrm rot="5400000">
                  <a:off x="1845512" y="4514614"/>
                  <a:ext cx="1636011" cy="0"/>
                </a:xfrm>
                <a:prstGeom prst="line">
                  <a:avLst/>
                </a:prstGeom>
                <a:ln w="12700">
                  <a:solidFill>
                    <a:srgbClr val="FF4F6A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원호 58">
                  <a:extLst>
                    <a:ext uri="{FF2B5EF4-FFF2-40B4-BE49-F238E27FC236}">
                      <a16:creationId xmlns="" xmlns:a16="http://schemas.microsoft.com/office/drawing/2014/main" id="{5C5214E4-3586-D518-06C0-70681A99E20C}"/>
                    </a:ext>
                  </a:extLst>
                </p:cNvPr>
                <p:cNvSpPr/>
                <p:nvPr/>
              </p:nvSpPr>
              <p:spPr>
                <a:xfrm rot="5400000" flipV="1">
                  <a:off x="2663014" y="5152619"/>
                  <a:ext cx="361008" cy="360000"/>
                </a:xfrm>
                <a:prstGeom prst="arc">
                  <a:avLst/>
                </a:prstGeom>
                <a:ln w="12700">
                  <a:solidFill>
                    <a:srgbClr val="FF4F6A"/>
                  </a:solidFill>
                  <a:prstDash val="sysDash"/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7BE5BCED-A889-ECCF-3B83-E69F32B3FF31}"/>
              </a:ext>
            </a:extLst>
          </p:cNvPr>
          <p:cNvSpPr/>
          <p:nvPr/>
        </p:nvSpPr>
        <p:spPr>
          <a:xfrm>
            <a:off x="4964989" y="3455278"/>
            <a:ext cx="2376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CE257D7A-CA6C-7EBF-83FC-FB151CA81C11}"/>
              </a:ext>
            </a:extLst>
          </p:cNvPr>
          <p:cNvGrpSpPr/>
          <p:nvPr/>
        </p:nvGrpSpPr>
        <p:grpSpPr>
          <a:xfrm>
            <a:off x="8047132" y="2230953"/>
            <a:ext cx="2818937" cy="2763577"/>
            <a:chOff x="1360180" y="2286000"/>
            <a:chExt cx="2297421" cy="2252303"/>
          </a:xfrm>
        </p:grpSpPr>
        <p:sp>
          <p:nvSpPr>
            <p:cNvPr id="62" name="사각형: 둥근 모서리 22">
              <a:extLst>
                <a:ext uri="{FF2B5EF4-FFF2-40B4-BE49-F238E27FC236}">
                  <a16:creationId xmlns="" xmlns:a16="http://schemas.microsoft.com/office/drawing/2014/main" id="{8E816E9F-1FDC-146F-49F8-52BC6AA6CAB9}"/>
                </a:ext>
              </a:extLst>
            </p:cNvPr>
            <p:cNvSpPr/>
            <p:nvPr/>
          </p:nvSpPr>
          <p:spPr>
            <a:xfrm>
              <a:off x="1416035" y="2378884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FF4F6A">
                <a:alpha val="30000"/>
              </a:srgbClr>
            </a:solidFill>
            <a:ln>
              <a:solidFill>
                <a:srgbClr val="FF4F6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19F56994-C03B-7260-2D7D-3688ED83D118}"/>
                </a:ext>
              </a:extLst>
            </p:cNvPr>
            <p:cNvSpPr/>
            <p:nvPr/>
          </p:nvSpPr>
          <p:spPr>
            <a:xfrm>
              <a:off x="1360180" y="2378884"/>
              <a:ext cx="492713" cy="492713"/>
            </a:xfrm>
            <a:prstGeom prst="ellipse">
              <a:avLst/>
            </a:prstGeom>
            <a:solidFill>
              <a:srgbClr val="FF4F6A"/>
            </a:solidFill>
            <a:ln>
              <a:solidFill>
                <a:srgbClr val="FF4F6A"/>
              </a:solidFill>
              <a:prstDash val="sysDash"/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01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C0312F41-B20A-963E-AD77-8C6A1EFA0C80}"/>
                </a:ext>
              </a:extLst>
            </p:cNvPr>
            <p:cNvGrpSpPr/>
            <p:nvPr/>
          </p:nvGrpSpPr>
          <p:grpSpPr>
            <a:xfrm>
              <a:off x="1661086" y="2286000"/>
              <a:ext cx="1996515" cy="2252303"/>
              <a:chOff x="1661086" y="2286000"/>
              <a:chExt cx="1996515" cy="2252303"/>
            </a:xfrm>
          </p:grpSpPr>
          <p:sp>
            <p:nvSpPr>
              <p:cNvPr id="65" name="왼쪽 대괄호 64">
                <a:extLst>
                  <a:ext uri="{FF2B5EF4-FFF2-40B4-BE49-F238E27FC236}">
                    <a16:creationId xmlns="" xmlns:a16="http://schemas.microsoft.com/office/drawing/2014/main" id="{C77E4F97-C567-73F6-F176-FFAF3AFE0D32}"/>
                  </a:ext>
                </a:extLst>
              </p:cNvPr>
              <p:cNvSpPr/>
              <p:nvPr/>
            </p:nvSpPr>
            <p:spPr>
              <a:xfrm rot="10800000" flipV="1">
                <a:off x="3296593" y="2286000"/>
                <a:ext cx="361008" cy="678480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4F6A"/>
                </a:solidFill>
                <a:prstDash val="sys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="" xmlns:a16="http://schemas.microsoft.com/office/drawing/2014/main" id="{0DB1168E-3ACC-9461-65B3-2CFA0D551CB9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>
                <a:off x="1662393" y="2286000"/>
                <a:ext cx="1634200" cy="0"/>
              </a:xfrm>
              <a:prstGeom prst="line">
                <a:avLst/>
              </a:prstGeom>
              <a:ln w="12700">
                <a:solidFill>
                  <a:srgbClr val="FF4F6A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="" xmlns:a16="http://schemas.microsoft.com/office/drawing/2014/main" id="{028FB254-2BA5-D57E-AB3D-FCBCB647C4C6}"/>
                  </a:ext>
                </a:extLst>
              </p:cNvPr>
              <p:cNvCxnSpPr>
                <a:cxnSpLocks/>
                <a:stCxn id="68" idx="0"/>
              </p:cNvCxnSpPr>
              <p:nvPr/>
            </p:nvCxnSpPr>
            <p:spPr>
              <a:xfrm>
                <a:off x="1842897" y="2964481"/>
                <a:ext cx="1453695" cy="0"/>
              </a:xfrm>
              <a:prstGeom prst="line">
                <a:avLst/>
              </a:prstGeom>
              <a:ln w="12700">
                <a:solidFill>
                  <a:srgbClr val="FF4F6A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원호 67">
                <a:extLst>
                  <a:ext uri="{FF2B5EF4-FFF2-40B4-BE49-F238E27FC236}">
                    <a16:creationId xmlns="" xmlns:a16="http://schemas.microsoft.com/office/drawing/2014/main" id="{2A1F8734-4048-95BE-D5B5-1342CC5DC4C8}"/>
                  </a:ext>
                </a:extLst>
              </p:cNvPr>
              <p:cNvSpPr/>
              <p:nvPr/>
            </p:nvSpPr>
            <p:spPr>
              <a:xfrm rot="10800000" flipV="1">
                <a:off x="1662393" y="2964481"/>
                <a:ext cx="361008" cy="360000"/>
              </a:xfrm>
              <a:prstGeom prst="arc">
                <a:avLst/>
              </a:prstGeom>
              <a:ln w="12700">
                <a:solidFill>
                  <a:srgbClr val="FF4F6A"/>
                </a:solidFill>
                <a:prstDash val="sys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="" xmlns:a16="http://schemas.microsoft.com/office/drawing/2014/main" id="{4F3B39D8-5E26-D7E5-128A-1BBF21E11BBB}"/>
                  </a:ext>
                </a:extLst>
              </p:cNvPr>
              <p:cNvCxnSpPr>
                <a:cxnSpLocks/>
                <a:stCxn id="68" idx="2"/>
                <a:endCxn id="70" idx="0"/>
              </p:cNvCxnSpPr>
              <p:nvPr/>
            </p:nvCxnSpPr>
            <p:spPr>
              <a:xfrm flipH="1">
                <a:off x="1661086" y="3144481"/>
                <a:ext cx="1307" cy="1213318"/>
              </a:xfrm>
              <a:prstGeom prst="line">
                <a:avLst/>
              </a:prstGeom>
              <a:ln w="12700">
                <a:solidFill>
                  <a:srgbClr val="FF4F6A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원호 69">
                <a:extLst>
                  <a:ext uri="{FF2B5EF4-FFF2-40B4-BE49-F238E27FC236}">
                    <a16:creationId xmlns="" xmlns:a16="http://schemas.microsoft.com/office/drawing/2014/main" id="{78B1CC5E-6B93-B846-194B-47095954251A}"/>
                  </a:ext>
                </a:extLst>
              </p:cNvPr>
              <p:cNvSpPr/>
              <p:nvPr/>
            </p:nvSpPr>
            <p:spPr>
              <a:xfrm rot="5400000" flipV="1">
                <a:off x="1660582" y="4177799"/>
                <a:ext cx="361008" cy="360000"/>
              </a:xfrm>
              <a:prstGeom prst="arc">
                <a:avLst/>
              </a:prstGeom>
              <a:ln w="12700">
                <a:solidFill>
                  <a:srgbClr val="FF4F6A"/>
                </a:solidFill>
                <a:prstDash val="sys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8EA6233F-9A18-CE41-9E71-D7A2E94F809B}"/>
                  </a:ext>
                </a:extLst>
              </p:cNvPr>
              <p:cNvGrpSpPr/>
              <p:nvPr/>
            </p:nvGrpSpPr>
            <p:grpSpPr>
              <a:xfrm rot="16200000">
                <a:off x="2569343" y="3450045"/>
                <a:ext cx="360000" cy="1816515"/>
                <a:chOff x="2663518" y="3696608"/>
                <a:chExt cx="360000" cy="1816515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A0D66053-9211-4FD7-216F-8B373A1027E3}"/>
                    </a:ext>
                  </a:extLst>
                </p:cNvPr>
                <p:cNvCxnSpPr>
                  <a:cxnSpLocks/>
                  <a:stCxn id="70" idx="2"/>
                  <a:endCxn id="73" idx="0"/>
                </p:cNvCxnSpPr>
                <p:nvPr/>
              </p:nvCxnSpPr>
              <p:spPr>
                <a:xfrm rot="5400000">
                  <a:off x="1845512" y="4514614"/>
                  <a:ext cx="1636011" cy="0"/>
                </a:xfrm>
                <a:prstGeom prst="line">
                  <a:avLst/>
                </a:prstGeom>
                <a:ln w="12700">
                  <a:solidFill>
                    <a:srgbClr val="FF4F6A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원호 72">
                  <a:extLst>
                    <a:ext uri="{FF2B5EF4-FFF2-40B4-BE49-F238E27FC236}">
                      <a16:creationId xmlns="" xmlns:a16="http://schemas.microsoft.com/office/drawing/2014/main" id="{FC6F9311-E87E-03DB-8B05-474A804465E0}"/>
                    </a:ext>
                  </a:extLst>
                </p:cNvPr>
                <p:cNvSpPr/>
                <p:nvPr/>
              </p:nvSpPr>
              <p:spPr>
                <a:xfrm rot="5400000" flipV="1">
                  <a:off x="2663014" y="5152619"/>
                  <a:ext cx="361008" cy="360000"/>
                </a:xfrm>
                <a:prstGeom prst="arc">
                  <a:avLst/>
                </a:prstGeom>
                <a:ln w="12700">
                  <a:solidFill>
                    <a:srgbClr val="FF4F6A"/>
                  </a:solidFill>
                  <a:prstDash val="sysDash"/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F4A06E9B-5F52-FBCD-AC11-FBBCFFCC08EC}"/>
              </a:ext>
            </a:extLst>
          </p:cNvPr>
          <p:cNvSpPr/>
          <p:nvPr/>
        </p:nvSpPr>
        <p:spPr>
          <a:xfrm>
            <a:off x="8452773" y="3455278"/>
            <a:ext cx="2376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0159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자유형 121"/>
          <p:cNvSpPr/>
          <p:nvPr/>
        </p:nvSpPr>
        <p:spPr>
          <a:xfrm>
            <a:off x="241319" y="175788"/>
            <a:ext cx="11672161" cy="669156"/>
          </a:xfrm>
          <a:custGeom>
            <a:avLst/>
            <a:gdLst>
              <a:gd name="connsiteX0" fmla="*/ 11537219 w 11672161"/>
              <a:gd name="connsiteY0" fmla="*/ 665586 h 669156"/>
              <a:gd name="connsiteX1" fmla="*/ 11539184 w 11672161"/>
              <a:gd name="connsiteY1" fmla="*/ 665586 h 669156"/>
              <a:gd name="connsiteX2" fmla="*/ 11539198 w 11672161"/>
              <a:gd name="connsiteY2" fmla="*/ 666729 h 669156"/>
              <a:gd name="connsiteX3" fmla="*/ 11402094 w 11672161"/>
              <a:gd name="connsiteY3" fmla="*/ 665586 h 669156"/>
              <a:gd name="connsiteX4" fmla="*/ 11414399 w 11672161"/>
              <a:gd name="connsiteY4" fmla="*/ 665586 h 669156"/>
              <a:gd name="connsiteX5" fmla="*/ 11401075 w 11672161"/>
              <a:gd name="connsiteY5" fmla="*/ 669156 h 669156"/>
              <a:gd name="connsiteX6" fmla="*/ 11341214 w 11672161"/>
              <a:gd name="connsiteY6" fmla="*/ 620770 h 669156"/>
              <a:gd name="connsiteX7" fmla="*/ 11290190 w 11672161"/>
              <a:gd name="connsiteY7" fmla="*/ 623832 h 669156"/>
              <a:gd name="connsiteX8" fmla="*/ 11313049 w 11672161"/>
              <a:gd name="connsiteY8" fmla="*/ 663426 h 669156"/>
              <a:gd name="connsiteX9" fmla="*/ 11185946 w 11672161"/>
              <a:gd name="connsiteY9" fmla="*/ 614313 h 669156"/>
              <a:gd name="connsiteX10" fmla="*/ 11144327 w 11672161"/>
              <a:gd name="connsiteY10" fmla="*/ 637832 h 669156"/>
              <a:gd name="connsiteX11" fmla="*/ 11186388 w 11672161"/>
              <a:gd name="connsiteY11" fmla="*/ 662116 h 669156"/>
              <a:gd name="connsiteX12" fmla="*/ 11068901 w 11672161"/>
              <a:gd name="connsiteY12" fmla="*/ 606608 h 669156"/>
              <a:gd name="connsiteX13" fmla="*/ 11044441 w 11672161"/>
              <a:gd name="connsiteY13" fmla="*/ 647433 h 669156"/>
              <a:gd name="connsiteX14" fmla="*/ 11093361 w 11672161"/>
              <a:gd name="connsiteY14" fmla="*/ 647433 h 669156"/>
              <a:gd name="connsiteX15" fmla="*/ 11671692 w 11672161"/>
              <a:gd name="connsiteY15" fmla="*/ 595121 h 669156"/>
              <a:gd name="connsiteX16" fmla="*/ 11672161 w 11672161"/>
              <a:gd name="connsiteY16" fmla="*/ 624071 h 669156"/>
              <a:gd name="connsiteX17" fmla="*/ 11646386 w 11672161"/>
              <a:gd name="connsiteY17" fmla="*/ 609190 h 669156"/>
              <a:gd name="connsiteX18" fmla="*/ 11400054 w 11672161"/>
              <a:gd name="connsiteY18" fmla="*/ 582732 h 669156"/>
              <a:gd name="connsiteX19" fmla="*/ 11400089 w 11672161"/>
              <a:gd name="connsiteY19" fmla="*/ 584886 h 669156"/>
              <a:gd name="connsiteX20" fmla="*/ 11398180 w 11672161"/>
              <a:gd name="connsiteY20" fmla="*/ 583784 h 669156"/>
              <a:gd name="connsiteX21" fmla="*/ 11423435 w 11672161"/>
              <a:gd name="connsiteY21" fmla="*/ 574380 h 669156"/>
              <a:gd name="connsiteX22" fmla="*/ 11423436 w 11672161"/>
              <a:gd name="connsiteY22" fmla="*/ 574528 h 669156"/>
              <a:gd name="connsiteX23" fmla="*/ 11423305 w 11672161"/>
              <a:gd name="connsiteY23" fmla="*/ 574452 h 669156"/>
              <a:gd name="connsiteX24" fmla="*/ 11309973 w 11672161"/>
              <a:gd name="connsiteY24" fmla="*/ 565173 h 669156"/>
              <a:gd name="connsiteX25" fmla="*/ 11268225 w 11672161"/>
              <a:gd name="connsiteY25" fmla="*/ 588211 h 669156"/>
              <a:gd name="connsiteX26" fmla="*/ 11310895 w 11672161"/>
              <a:gd name="connsiteY26" fmla="*/ 612846 h 669156"/>
              <a:gd name="connsiteX27" fmla="*/ 11261053 w 11672161"/>
              <a:gd name="connsiteY27" fmla="*/ 565173 h 669156"/>
              <a:gd name="connsiteX28" fmla="*/ 11219610 w 11672161"/>
              <a:gd name="connsiteY28" fmla="*/ 588386 h 669156"/>
              <a:gd name="connsiteX29" fmla="*/ 11261671 w 11672161"/>
              <a:gd name="connsiteY29" fmla="*/ 612670 h 669156"/>
              <a:gd name="connsiteX30" fmla="*/ 11212310 w 11672161"/>
              <a:gd name="connsiteY30" fmla="*/ 565173 h 669156"/>
              <a:gd name="connsiteX31" fmla="*/ 11170715 w 11672161"/>
              <a:gd name="connsiteY31" fmla="*/ 588298 h 669156"/>
              <a:gd name="connsiteX32" fmla="*/ 11213081 w 11672161"/>
              <a:gd name="connsiteY32" fmla="*/ 612758 h 669156"/>
              <a:gd name="connsiteX33" fmla="*/ 11399692 w 11672161"/>
              <a:gd name="connsiteY33" fmla="*/ 560383 h 669156"/>
              <a:gd name="connsiteX34" fmla="*/ 11374386 w 11672161"/>
              <a:gd name="connsiteY34" fmla="*/ 574452 h 669156"/>
              <a:gd name="connsiteX35" fmla="*/ 11400161 w 11672161"/>
              <a:gd name="connsiteY35" fmla="*/ 589333 h 669156"/>
              <a:gd name="connsiteX36" fmla="*/ 11400089 w 11672161"/>
              <a:gd name="connsiteY36" fmla="*/ 584886 h 669156"/>
              <a:gd name="connsiteX37" fmla="*/ 11423734 w 11672161"/>
              <a:gd name="connsiteY37" fmla="*/ 598537 h 669156"/>
              <a:gd name="connsiteX38" fmla="*/ 11423436 w 11672161"/>
              <a:gd name="connsiteY38" fmla="*/ 574528 h 669156"/>
              <a:gd name="connsiteX39" fmla="*/ 11449080 w 11672161"/>
              <a:gd name="connsiteY39" fmla="*/ 589333 h 669156"/>
              <a:gd name="connsiteX40" fmla="*/ 11448611 w 11672161"/>
              <a:gd name="connsiteY40" fmla="*/ 560383 h 669156"/>
              <a:gd name="connsiteX41" fmla="*/ 11423435 w 11672161"/>
              <a:gd name="connsiteY41" fmla="*/ 574380 h 669156"/>
              <a:gd name="connsiteX42" fmla="*/ 11423376 w 11672161"/>
              <a:gd name="connsiteY42" fmla="*/ 569651 h 669156"/>
              <a:gd name="connsiteX43" fmla="*/ 11400054 w 11672161"/>
              <a:gd name="connsiteY43" fmla="*/ 582732 h 669156"/>
              <a:gd name="connsiteX44" fmla="*/ 11350772 w 11672161"/>
              <a:gd name="connsiteY44" fmla="*/ 560383 h 669156"/>
              <a:gd name="connsiteX45" fmla="*/ 11325466 w 11672161"/>
              <a:gd name="connsiteY45" fmla="*/ 574452 h 669156"/>
              <a:gd name="connsiteX46" fmla="*/ 11351241 w 11672161"/>
              <a:gd name="connsiteY46" fmla="*/ 589333 h 669156"/>
              <a:gd name="connsiteX47" fmla="*/ 11564269 w 11672161"/>
              <a:gd name="connsiteY47" fmla="*/ 558730 h 669156"/>
              <a:gd name="connsiteX48" fmla="*/ 11564738 w 11672161"/>
              <a:gd name="connsiteY48" fmla="*/ 587680 h 669156"/>
              <a:gd name="connsiteX49" fmla="*/ 11538963 w 11672161"/>
              <a:gd name="connsiteY49" fmla="*/ 572799 h 669156"/>
              <a:gd name="connsiteX50" fmla="*/ 11465591 w 11672161"/>
              <a:gd name="connsiteY50" fmla="*/ 536305 h 669156"/>
              <a:gd name="connsiteX51" fmla="*/ 11465625 w 11672161"/>
              <a:gd name="connsiteY51" fmla="*/ 539074 h 669156"/>
              <a:gd name="connsiteX52" fmla="*/ 11464906 w 11672161"/>
              <a:gd name="connsiteY52" fmla="*/ 538586 h 669156"/>
              <a:gd name="connsiteX53" fmla="*/ 11462785 w 11672161"/>
              <a:gd name="connsiteY53" fmla="*/ 537879 h 669156"/>
              <a:gd name="connsiteX54" fmla="*/ 11497394 w 11672161"/>
              <a:gd name="connsiteY54" fmla="*/ 519201 h 669156"/>
              <a:gd name="connsiteX55" fmla="*/ 11497660 w 11672161"/>
              <a:gd name="connsiteY55" fmla="*/ 548034 h 669156"/>
              <a:gd name="connsiteX56" fmla="*/ 11497109 w 11672161"/>
              <a:gd name="connsiteY56" fmla="*/ 547716 h 669156"/>
              <a:gd name="connsiteX57" fmla="*/ 11492479 w 11672161"/>
              <a:gd name="connsiteY57" fmla="*/ 543086 h 669156"/>
              <a:gd name="connsiteX58" fmla="*/ 11491967 w 11672161"/>
              <a:gd name="connsiteY58" fmla="*/ 543248 h 669156"/>
              <a:gd name="connsiteX59" fmla="*/ 11491020 w 11672161"/>
              <a:gd name="connsiteY59" fmla="*/ 544200 h 669156"/>
              <a:gd name="connsiteX60" fmla="*/ 11472290 w 11672161"/>
              <a:gd name="connsiteY60" fmla="*/ 533387 h 669156"/>
              <a:gd name="connsiteX61" fmla="*/ 11399671 w 11672161"/>
              <a:gd name="connsiteY61" fmla="*/ 519166 h 669156"/>
              <a:gd name="connsiteX62" fmla="*/ 11374475 w 11672161"/>
              <a:gd name="connsiteY62" fmla="*/ 533299 h 669156"/>
              <a:gd name="connsiteX63" fmla="*/ 11400029 w 11672161"/>
              <a:gd name="connsiteY63" fmla="*/ 548052 h 669156"/>
              <a:gd name="connsiteX64" fmla="*/ 11129878 w 11672161"/>
              <a:gd name="connsiteY64" fmla="*/ 518509 h 669156"/>
              <a:gd name="connsiteX65" fmla="*/ 11105418 w 11672161"/>
              <a:gd name="connsiteY65" fmla="*/ 559686 h 669156"/>
              <a:gd name="connsiteX66" fmla="*/ 11154338 w 11672161"/>
              <a:gd name="connsiteY66" fmla="*/ 559686 h 669156"/>
              <a:gd name="connsiteX67" fmla="*/ 11181515 w 11672161"/>
              <a:gd name="connsiteY67" fmla="*/ 517390 h 669156"/>
              <a:gd name="connsiteX68" fmla="*/ 11181515 w 11672161"/>
              <a:gd name="connsiteY68" fmla="*/ 566310 h 669156"/>
              <a:gd name="connsiteX69" fmla="*/ 11222693 w 11672161"/>
              <a:gd name="connsiteY69" fmla="*/ 541850 h 669156"/>
              <a:gd name="connsiteX70" fmla="*/ 11046442 w 11672161"/>
              <a:gd name="connsiteY70" fmla="*/ 508340 h 669156"/>
              <a:gd name="connsiteX71" fmla="*/ 11021982 w 11672161"/>
              <a:gd name="connsiteY71" fmla="*/ 549517 h 669156"/>
              <a:gd name="connsiteX72" fmla="*/ 11070902 w 11672161"/>
              <a:gd name="connsiteY72" fmla="*/ 549517 h 669156"/>
              <a:gd name="connsiteX73" fmla="*/ 11666244 w 11672161"/>
              <a:gd name="connsiteY73" fmla="*/ 507839 h 669156"/>
              <a:gd name="connsiteX74" fmla="*/ 11666602 w 11672161"/>
              <a:gd name="connsiteY74" fmla="*/ 536725 h 669156"/>
              <a:gd name="connsiteX75" fmla="*/ 11641048 w 11672161"/>
              <a:gd name="connsiteY75" fmla="*/ 521972 h 669156"/>
              <a:gd name="connsiteX76" fmla="*/ 11310061 w 11672161"/>
              <a:gd name="connsiteY76" fmla="*/ 482844 h 669156"/>
              <a:gd name="connsiteX77" fmla="*/ 11310161 w 11672161"/>
              <a:gd name="connsiteY77" fmla="*/ 489243 h 669156"/>
              <a:gd name="connsiteX78" fmla="*/ 11304469 w 11672161"/>
              <a:gd name="connsiteY78" fmla="*/ 485957 h 669156"/>
              <a:gd name="connsiteX79" fmla="*/ 10930238 w 11672161"/>
              <a:gd name="connsiteY79" fmla="*/ 481555 h 669156"/>
              <a:gd name="connsiteX80" fmla="*/ 10927306 w 11672161"/>
              <a:gd name="connsiteY80" fmla="*/ 518594 h 669156"/>
              <a:gd name="connsiteX81" fmla="*/ 10951296 w 11672161"/>
              <a:gd name="connsiteY81" fmla="*/ 512165 h 669156"/>
              <a:gd name="connsiteX82" fmla="*/ 11209442 w 11672161"/>
              <a:gd name="connsiteY82" fmla="*/ 481137 h 669156"/>
              <a:gd name="connsiteX83" fmla="*/ 11173501 w 11672161"/>
              <a:gd name="connsiteY83" fmla="*/ 501296 h 669156"/>
              <a:gd name="connsiteX84" fmla="*/ 11209953 w 11672161"/>
              <a:gd name="connsiteY84" fmla="*/ 522341 h 669156"/>
              <a:gd name="connsiteX85" fmla="*/ 11575046 w 11672161"/>
              <a:gd name="connsiteY85" fmla="*/ 478025 h 669156"/>
              <a:gd name="connsiteX86" fmla="*/ 11575312 w 11672161"/>
              <a:gd name="connsiteY86" fmla="*/ 506858 h 669156"/>
              <a:gd name="connsiteX87" fmla="*/ 11549942 w 11672161"/>
              <a:gd name="connsiteY87" fmla="*/ 492211 h 669156"/>
              <a:gd name="connsiteX88" fmla="*/ 11546076 w 11672161"/>
              <a:gd name="connsiteY88" fmla="*/ 477990 h 669156"/>
              <a:gd name="connsiteX89" fmla="*/ 11546434 w 11672161"/>
              <a:gd name="connsiteY89" fmla="*/ 506876 h 669156"/>
              <a:gd name="connsiteX90" fmla="*/ 11520880 w 11672161"/>
              <a:gd name="connsiteY90" fmla="*/ 492123 h 669156"/>
              <a:gd name="connsiteX91" fmla="*/ 11448590 w 11672161"/>
              <a:gd name="connsiteY91" fmla="*/ 477990 h 669156"/>
              <a:gd name="connsiteX92" fmla="*/ 11448948 w 11672161"/>
              <a:gd name="connsiteY92" fmla="*/ 506876 h 669156"/>
              <a:gd name="connsiteX93" fmla="*/ 11432030 w 11672161"/>
              <a:gd name="connsiteY93" fmla="*/ 497109 h 669156"/>
              <a:gd name="connsiteX94" fmla="*/ 11429270 w 11672161"/>
              <a:gd name="connsiteY94" fmla="*/ 488827 h 669156"/>
              <a:gd name="connsiteX95" fmla="*/ 11350751 w 11672161"/>
              <a:gd name="connsiteY95" fmla="*/ 477990 h 669156"/>
              <a:gd name="connsiteX96" fmla="*/ 11325555 w 11672161"/>
              <a:gd name="connsiteY96" fmla="*/ 492123 h 669156"/>
              <a:gd name="connsiteX97" fmla="*/ 11351109 w 11672161"/>
              <a:gd name="connsiteY97" fmla="*/ 506876 h 669156"/>
              <a:gd name="connsiteX98" fmla="*/ 11145225 w 11672161"/>
              <a:gd name="connsiteY98" fmla="*/ 453656 h 669156"/>
              <a:gd name="connsiteX99" fmla="*/ 11133988 w 11672161"/>
              <a:gd name="connsiteY99" fmla="*/ 493033 h 669156"/>
              <a:gd name="connsiteX100" fmla="*/ 11174645 w 11672161"/>
              <a:gd name="connsiteY100" fmla="*/ 482139 h 669156"/>
              <a:gd name="connsiteX101" fmla="*/ 11663724 w 11672161"/>
              <a:gd name="connsiteY101" fmla="*/ 453344 h 669156"/>
              <a:gd name="connsiteX102" fmla="*/ 11664082 w 11672161"/>
              <a:gd name="connsiteY102" fmla="*/ 482230 h 669156"/>
              <a:gd name="connsiteX103" fmla="*/ 11638528 w 11672161"/>
              <a:gd name="connsiteY103" fmla="*/ 467477 h 669156"/>
              <a:gd name="connsiteX104" fmla="*/ 11350914 w 11672161"/>
              <a:gd name="connsiteY104" fmla="*/ 445966 h 669156"/>
              <a:gd name="connsiteX105" fmla="*/ 11351144 w 11672161"/>
              <a:gd name="connsiteY105" fmla="*/ 460170 h 669156"/>
              <a:gd name="connsiteX106" fmla="*/ 11338507 w 11672161"/>
              <a:gd name="connsiteY106" fmla="*/ 452874 h 669156"/>
              <a:gd name="connsiteX107" fmla="*/ 11557828 w 11672161"/>
              <a:gd name="connsiteY107" fmla="*/ 442831 h 669156"/>
              <a:gd name="connsiteX108" fmla="*/ 11564868 w 11672161"/>
              <a:gd name="connsiteY108" fmla="*/ 470916 h 669156"/>
              <a:gd name="connsiteX109" fmla="*/ 11536783 w 11672161"/>
              <a:gd name="connsiteY109" fmla="*/ 463876 h 669156"/>
              <a:gd name="connsiteX110" fmla="*/ 11309973 w 11672161"/>
              <a:gd name="connsiteY110" fmla="*/ 441994 h 669156"/>
              <a:gd name="connsiteX111" fmla="*/ 11268225 w 11672161"/>
              <a:gd name="connsiteY111" fmla="*/ 465032 h 669156"/>
              <a:gd name="connsiteX112" fmla="*/ 11304469 w 11672161"/>
              <a:gd name="connsiteY112" fmla="*/ 485957 h 669156"/>
              <a:gd name="connsiteX113" fmla="*/ 11268137 w 11672161"/>
              <a:gd name="connsiteY113" fmla="*/ 506186 h 669156"/>
              <a:gd name="connsiteX114" fmla="*/ 11310807 w 11672161"/>
              <a:gd name="connsiteY114" fmla="*/ 530821 h 669156"/>
              <a:gd name="connsiteX115" fmla="*/ 11310161 w 11672161"/>
              <a:gd name="connsiteY115" fmla="*/ 489243 h 669156"/>
              <a:gd name="connsiteX116" fmla="*/ 11310895 w 11672161"/>
              <a:gd name="connsiteY116" fmla="*/ 489667 h 669156"/>
              <a:gd name="connsiteX117" fmla="*/ 11261053 w 11672161"/>
              <a:gd name="connsiteY117" fmla="*/ 441994 h 669156"/>
              <a:gd name="connsiteX118" fmla="*/ 11219610 w 11672161"/>
              <a:gd name="connsiteY118" fmla="*/ 465207 h 669156"/>
              <a:gd name="connsiteX119" fmla="*/ 11261671 w 11672161"/>
              <a:gd name="connsiteY119" fmla="*/ 489491 h 669156"/>
              <a:gd name="connsiteX120" fmla="*/ 11497415 w 11672161"/>
              <a:gd name="connsiteY120" fmla="*/ 437240 h 669156"/>
              <a:gd name="connsiteX121" fmla="*/ 11497791 w 11672161"/>
              <a:gd name="connsiteY121" fmla="*/ 466136 h 669156"/>
              <a:gd name="connsiteX122" fmla="*/ 11472202 w 11672161"/>
              <a:gd name="connsiteY122" fmla="*/ 451362 h 669156"/>
              <a:gd name="connsiteX123" fmla="*/ 11350772 w 11672161"/>
              <a:gd name="connsiteY123" fmla="*/ 437205 h 669156"/>
              <a:gd name="connsiteX124" fmla="*/ 11325466 w 11672161"/>
              <a:gd name="connsiteY124" fmla="*/ 451274 h 669156"/>
              <a:gd name="connsiteX125" fmla="*/ 11351241 w 11672161"/>
              <a:gd name="connsiteY125" fmla="*/ 466155 h 669156"/>
              <a:gd name="connsiteX126" fmla="*/ 11351144 w 11672161"/>
              <a:gd name="connsiteY126" fmla="*/ 460170 h 669156"/>
              <a:gd name="connsiteX127" fmla="*/ 11364244 w 11672161"/>
              <a:gd name="connsiteY127" fmla="*/ 467733 h 669156"/>
              <a:gd name="connsiteX128" fmla="*/ 11363794 w 11672161"/>
              <a:gd name="connsiteY128" fmla="*/ 438794 h 669156"/>
              <a:gd name="connsiteX129" fmla="*/ 11350914 w 11672161"/>
              <a:gd name="connsiteY129" fmla="*/ 445966 h 669156"/>
              <a:gd name="connsiteX130" fmla="*/ 11180178 w 11672161"/>
              <a:gd name="connsiteY130" fmla="*/ 434237 h 669156"/>
              <a:gd name="connsiteX131" fmla="*/ 11192840 w 11672161"/>
              <a:gd name="connsiteY131" fmla="*/ 481490 h 669156"/>
              <a:gd name="connsiteX132" fmla="*/ 11225943 w 11672161"/>
              <a:gd name="connsiteY132" fmla="*/ 447297 h 669156"/>
              <a:gd name="connsiteX133" fmla="*/ 11635621 w 11672161"/>
              <a:gd name="connsiteY133" fmla="*/ 422564 h 669156"/>
              <a:gd name="connsiteX134" fmla="*/ 11635979 w 11672161"/>
              <a:gd name="connsiteY134" fmla="*/ 451450 h 669156"/>
              <a:gd name="connsiteX135" fmla="*/ 11610425 w 11672161"/>
              <a:gd name="connsiteY135" fmla="*/ 436697 h 669156"/>
              <a:gd name="connsiteX136" fmla="*/ 10884971 w 11672161"/>
              <a:gd name="connsiteY136" fmla="*/ 418693 h 669156"/>
              <a:gd name="connsiteX137" fmla="*/ 10856708 w 11672161"/>
              <a:gd name="connsiteY137" fmla="*/ 442809 h 669156"/>
              <a:gd name="connsiteX138" fmla="*/ 10878217 w 11672161"/>
              <a:gd name="connsiteY138" fmla="*/ 455228 h 669156"/>
              <a:gd name="connsiteX139" fmla="*/ 11029015 w 11672161"/>
              <a:gd name="connsiteY139" fmla="*/ 411379 h 669156"/>
              <a:gd name="connsiteX140" fmla="*/ 11000752 w 11672161"/>
              <a:gd name="connsiteY140" fmla="*/ 435495 h 669156"/>
              <a:gd name="connsiteX141" fmla="*/ 11022261 w 11672161"/>
              <a:gd name="connsiteY141" fmla="*/ 447914 h 669156"/>
              <a:gd name="connsiteX142" fmla="*/ 10937936 w 11672161"/>
              <a:gd name="connsiteY142" fmla="*/ 406122 h 669156"/>
              <a:gd name="connsiteX143" fmla="*/ 10935004 w 11672161"/>
              <a:gd name="connsiteY143" fmla="*/ 443161 h 669156"/>
              <a:gd name="connsiteX144" fmla="*/ 10958994 w 11672161"/>
              <a:gd name="connsiteY144" fmla="*/ 436732 h 669156"/>
              <a:gd name="connsiteX145" fmla="*/ 11410553 w 11672161"/>
              <a:gd name="connsiteY145" fmla="*/ 398284 h 669156"/>
              <a:gd name="connsiteX146" fmla="*/ 11411022 w 11672161"/>
              <a:gd name="connsiteY146" fmla="*/ 427234 h 669156"/>
              <a:gd name="connsiteX147" fmla="*/ 11385247 w 11672161"/>
              <a:gd name="connsiteY147" fmla="*/ 412353 h 669156"/>
              <a:gd name="connsiteX148" fmla="*/ 11304626 w 11672161"/>
              <a:gd name="connsiteY148" fmla="*/ 392257 h 669156"/>
              <a:gd name="connsiteX149" fmla="*/ 11291487 w 11672161"/>
              <a:gd name="connsiteY149" fmla="*/ 438408 h 669156"/>
              <a:gd name="connsiteX150" fmla="*/ 11339079 w 11672161"/>
              <a:gd name="connsiteY150" fmla="*/ 425655 h 669156"/>
              <a:gd name="connsiteX151" fmla="*/ 11554597 w 11672161"/>
              <a:gd name="connsiteY151" fmla="*/ 390970 h 669156"/>
              <a:gd name="connsiteX152" fmla="*/ 11555066 w 11672161"/>
              <a:gd name="connsiteY152" fmla="*/ 419920 h 669156"/>
              <a:gd name="connsiteX153" fmla="*/ 11529291 w 11672161"/>
              <a:gd name="connsiteY153" fmla="*/ 405039 h 669156"/>
              <a:gd name="connsiteX154" fmla="*/ 11480544 w 11672161"/>
              <a:gd name="connsiteY154" fmla="*/ 389807 h 669156"/>
              <a:gd name="connsiteX155" fmla="*/ 11480902 w 11672161"/>
              <a:gd name="connsiteY155" fmla="*/ 418693 h 669156"/>
              <a:gd name="connsiteX156" fmla="*/ 11455348 w 11672161"/>
              <a:gd name="connsiteY156" fmla="*/ 403940 h 669156"/>
              <a:gd name="connsiteX157" fmla="*/ 11157544 w 11672161"/>
              <a:gd name="connsiteY157" fmla="*/ 389185 h 669156"/>
              <a:gd name="connsiteX158" fmla="*/ 11149598 w 11672161"/>
              <a:gd name="connsiteY158" fmla="*/ 417027 h 669156"/>
              <a:gd name="connsiteX159" fmla="*/ 11178346 w 11672161"/>
              <a:gd name="connsiteY159" fmla="*/ 409324 h 669156"/>
              <a:gd name="connsiteX160" fmla="*/ 11075294 w 11672161"/>
              <a:gd name="connsiteY160" fmla="*/ 388861 h 669156"/>
              <a:gd name="connsiteX161" fmla="*/ 11082423 w 11672161"/>
              <a:gd name="connsiteY161" fmla="*/ 416856 h 669156"/>
              <a:gd name="connsiteX162" fmla="*/ 11103288 w 11672161"/>
              <a:gd name="connsiteY162" fmla="*/ 395991 h 669156"/>
              <a:gd name="connsiteX163" fmla="*/ 10909833 w 11672161"/>
              <a:gd name="connsiteY163" fmla="*/ 375342 h 669156"/>
              <a:gd name="connsiteX164" fmla="*/ 10906901 w 11672161"/>
              <a:gd name="connsiteY164" fmla="*/ 412381 h 669156"/>
              <a:gd name="connsiteX165" fmla="*/ 10930891 w 11672161"/>
              <a:gd name="connsiteY165" fmla="*/ 405952 h 669156"/>
              <a:gd name="connsiteX166" fmla="*/ 11362583 w 11672161"/>
              <a:gd name="connsiteY166" fmla="*/ 370426 h 669156"/>
              <a:gd name="connsiteX167" fmla="*/ 11370305 w 11672161"/>
              <a:gd name="connsiteY167" fmla="*/ 377958 h 669156"/>
              <a:gd name="connsiteX168" fmla="*/ 11341804 w 11672161"/>
              <a:gd name="connsiteY168" fmla="*/ 385595 h 669156"/>
              <a:gd name="connsiteX169" fmla="*/ 11344725 w 11672161"/>
              <a:gd name="connsiteY169" fmla="*/ 375211 h 669156"/>
              <a:gd name="connsiteX170" fmla="*/ 11249398 w 11672161"/>
              <a:gd name="connsiteY170" fmla="*/ 369852 h 669156"/>
              <a:gd name="connsiteX171" fmla="*/ 11203633 w 11672161"/>
              <a:gd name="connsiteY171" fmla="*/ 382912 h 669156"/>
              <a:gd name="connsiteX172" fmla="*/ 11236736 w 11672161"/>
              <a:gd name="connsiteY172" fmla="*/ 417105 h 669156"/>
              <a:gd name="connsiteX173" fmla="*/ 11054164 w 11672161"/>
              <a:gd name="connsiteY173" fmla="*/ 368408 h 669156"/>
              <a:gd name="connsiteX174" fmla="*/ 11051232 w 11672161"/>
              <a:gd name="connsiteY174" fmla="*/ 405447 h 669156"/>
              <a:gd name="connsiteX175" fmla="*/ 11075222 w 11672161"/>
              <a:gd name="connsiteY175" fmla="*/ 399018 h 669156"/>
              <a:gd name="connsiteX176" fmla="*/ 11452441 w 11672161"/>
              <a:gd name="connsiteY176" fmla="*/ 359027 h 669156"/>
              <a:gd name="connsiteX177" fmla="*/ 11452799 w 11672161"/>
              <a:gd name="connsiteY177" fmla="*/ 387913 h 669156"/>
              <a:gd name="connsiteX178" fmla="*/ 11427245 w 11672161"/>
              <a:gd name="connsiteY178" fmla="*/ 373160 h 669156"/>
              <a:gd name="connsiteX179" fmla="*/ 10947520 w 11672161"/>
              <a:gd name="connsiteY179" fmla="*/ 353318 h 669156"/>
              <a:gd name="connsiteX180" fmla="*/ 10944588 w 11672161"/>
              <a:gd name="connsiteY180" fmla="*/ 390357 h 669156"/>
              <a:gd name="connsiteX181" fmla="*/ 10968578 w 11672161"/>
              <a:gd name="connsiteY181" fmla="*/ 383928 h 669156"/>
              <a:gd name="connsiteX182" fmla="*/ 11596772 w 11672161"/>
              <a:gd name="connsiteY182" fmla="*/ 352092 h 669156"/>
              <a:gd name="connsiteX183" fmla="*/ 11597130 w 11672161"/>
              <a:gd name="connsiteY183" fmla="*/ 380978 h 669156"/>
              <a:gd name="connsiteX184" fmla="*/ 11571576 w 11672161"/>
              <a:gd name="connsiteY184" fmla="*/ 366225 h 669156"/>
              <a:gd name="connsiteX185" fmla="*/ 11329167 w 11672161"/>
              <a:gd name="connsiteY185" fmla="*/ 337114 h 669156"/>
              <a:gd name="connsiteX186" fmla="*/ 11363529 w 11672161"/>
              <a:gd name="connsiteY186" fmla="*/ 370172 h 669156"/>
              <a:gd name="connsiteX187" fmla="*/ 11362583 w 11672161"/>
              <a:gd name="connsiteY187" fmla="*/ 370426 h 669156"/>
              <a:gd name="connsiteX188" fmla="*/ 11349627 w 11672161"/>
              <a:gd name="connsiteY188" fmla="*/ 357786 h 669156"/>
              <a:gd name="connsiteX189" fmla="*/ 11344725 w 11672161"/>
              <a:gd name="connsiteY189" fmla="*/ 375211 h 669156"/>
              <a:gd name="connsiteX190" fmla="*/ 11328856 w 11672161"/>
              <a:gd name="connsiteY190" fmla="*/ 379463 h 669156"/>
              <a:gd name="connsiteX191" fmla="*/ 11323431 w 11672161"/>
              <a:gd name="connsiteY191" fmla="*/ 374038 h 669156"/>
              <a:gd name="connsiteX192" fmla="*/ 11318856 w 11672161"/>
              <a:gd name="connsiteY192" fmla="*/ 376661 h 669156"/>
              <a:gd name="connsiteX193" fmla="*/ 11317925 w 11672161"/>
              <a:gd name="connsiteY193" fmla="*/ 376040 h 669156"/>
              <a:gd name="connsiteX194" fmla="*/ 11490231 w 11672161"/>
              <a:gd name="connsiteY194" fmla="*/ 336975 h 669156"/>
              <a:gd name="connsiteX195" fmla="*/ 11490497 w 11672161"/>
              <a:gd name="connsiteY195" fmla="*/ 365808 h 669156"/>
              <a:gd name="connsiteX196" fmla="*/ 11465127 w 11672161"/>
              <a:gd name="connsiteY196" fmla="*/ 351161 h 669156"/>
              <a:gd name="connsiteX197" fmla="*/ 11187401 w 11672161"/>
              <a:gd name="connsiteY197" fmla="*/ 335753 h 669156"/>
              <a:gd name="connsiteX198" fmla="*/ 11179578 w 11672161"/>
              <a:gd name="connsiteY198" fmla="*/ 363562 h 669156"/>
              <a:gd name="connsiteX199" fmla="*/ 11208079 w 11672161"/>
              <a:gd name="connsiteY199" fmla="*/ 355925 h 669156"/>
              <a:gd name="connsiteX200" fmla="*/ 11236211 w 11672161"/>
              <a:gd name="connsiteY200" fmla="*/ 335734 h 669156"/>
              <a:gd name="connsiteX201" fmla="*/ 11228490 w 11672161"/>
              <a:gd name="connsiteY201" fmla="*/ 363516 h 669156"/>
              <a:gd name="connsiteX202" fmla="*/ 11256787 w 11672161"/>
              <a:gd name="connsiteY202" fmla="*/ 355934 h 669156"/>
              <a:gd name="connsiteX203" fmla="*/ 11131978 w 11672161"/>
              <a:gd name="connsiteY203" fmla="*/ 318264 h 669156"/>
              <a:gd name="connsiteX204" fmla="*/ 11139018 w 11672161"/>
              <a:gd name="connsiteY204" fmla="*/ 346349 h 669156"/>
              <a:gd name="connsiteX205" fmla="*/ 11160063 w 11672161"/>
              <a:gd name="connsiteY205" fmla="*/ 325304 h 669156"/>
              <a:gd name="connsiteX206" fmla="*/ 10899104 w 11672161"/>
              <a:gd name="connsiteY206" fmla="*/ 312412 h 669156"/>
              <a:gd name="connsiteX207" fmla="*/ 10896172 w 11672161"/>
              <a:gd name="connsiteY207" fmla="*/ 349451 h 669156"/>
              <a:gd name="connsiteX208" fmla="*/ 10920162 w 11672161"/>
              <a:gd name="connsiteY208" fmla="*/ 343022 h 669156"/>
              <a:gd name="connsiteX209" fmla="*/ 10801265 w 11672161"/>
              <a:gd name="connsiteY209" fmla="*/ 312412 h 669156"/>
              <a:gd name="connsiteX210" fmla="*/ 10798333 w 11672161"/>
              <a:gd name="connsiteY210" fmla="*/ 349451 h 669156"/>
              <a:gd name="connsiteX211" fmla="*/ 10822323 w 11672161"/>
              <a:gd name="connsiteY211" fmla="*/ 343022 h 669156"/>
              <a:gd name="connsiteX212" fmla="*/ 11331332 w 11672161"/>
              <a:gd name="connsiteY212" fmla="*/ 296130 h 669156"/>
              <a:gd name="connsiteX213" fmla="*/ 11356638 w 11672161"/>
              <a:gd name="connsiteY213" fmla="*/ 310199 h 669156"/>
              <a:gd name="connsiteX214" fmla="*/ 11330863 w 11672161"/>
              <a:gd name="connsiteY214" fmla="*/ 325080 h 669156"/>
              <a:gd name="connsiteX215" fmla="*/ 11244490 w 11672161"/>
              <a:gd name="connsiteY215" fmla="*/ 295097 h 669156"/>
              <a:gd name="connsiteX216" fmla="*/ 11262945 w 11672161"/>
              <a:gd name="connsiteY216" fmla="*/ 313552 h 669156"/>
              <a:gd name="connsiteX217" fmla="*/ 11264881 w 11672161"/>
              <a:gd name="connsiteY217" fmla="*/ 319511 h 669156"/>
              <a:gd name="connsiteX218" fmla="*/ 11261596 w 11672161"/>
              <a:gd name="connsiteY218" fmla="*/ 327394 h 669156"/>
              <a:gd name="connsiteX219" fmla="*/ 11260234 w 11672161"/>
              <a:gd name="connsiteY219" fmla="*/ 326713 h 669156"/>
              <a:gd name="connsiteX220" fmla="*/ 11255356 w 11672161"/>
              <a:gd name="connsiteY220" fmla="*/ 309986 h 669156"/>
              <a:gd name="connsiteX221" fmla="*/ 11251387 w 11672161"/>
              <a:gd name="connsiteY221" fmla="*/ 319511 h 669156"/>
              <a:gd name="connsiteX222" fmla="*/ 11245832 w 11672161"/>
              <a:gd name="connsiteY222" fmla="*/ 300463 h 669156"/>
              <a:gd name="connsiteX223" fmla="*/ 11536080 w 11672161"/>
              <a:gd name="connsiteY223" fmla="*/ 294889 h 669156"/>
              <a:gd name="connsiteX224" fmla="*/ 11544026 w 11672161"/>
              <a:gd name="connsiteY224" fmla="*/ 322731 h 669156"/>
              <a:gd name="connsiteX225" fmla="*/ 11515278 w 11672161"/>
              <a:gd name="connsiteY225" fmla="*/ 315028 h 669156"/>
              <a:gd name="connsiteX226" fmla="*/ 11438594 w 11672161"/>
              <a:gd name="connsiteY226" fmla="*/ 294889 h 669156"/>
              <a:gd name="connsiteX227" fmla="*/ 11446540 w 11672161"/>
              <a:gd name="connsiteY227" fmla="*/ 322731 h 669156"/>
              <a:gd name="connsiteX228" fmla="*/ 11417792 w 11672161"/>
              <a:gd name="connsiteY228" fmla="*/ 315028 h 669156"/>
              <a:gd name="connsiteX229" fmla="*/ 11487404 w 11672161"/>
              <a:gd name="connsiteY229" fmla="*/ 294871 h 669156"/>
              <a:gd name="connsiteX230" fmla="*/ 11495246 w 11672161"/>
              <a:gd name="connsiteY230" fmla="*/ 322686 h 669156"/>
              <a:gd name="connsiteX231" fmla="*/ 11466705 w 11672161"/>
              <a:gd name="connsiteY231" fmla="*/ 315038 h 669156"/>
              <a:gd name="connsiteX232" fmla="*/ 11597023 w 11672161"/>
              <a:gd name="connsiteY232" fmla="*/ 290240 h 669156"/>
              <a:gd name="connsiteX233" fmla="*/ 11622218 w 11672161"/>
              <a:gd name="connsiteY233" fmla="*/ 304373 h 669156"/>
              <a:gd name="connsiteX234" fmla="*/ 11596664 w 11672161"/>
              <a:gd name="connsiteY234" fmla="*/ 319126 h 669156"/>
              <a:gd name="connsiteX235" fmla="*/ 11086129 w 11672161"/>
              <a:gd name="connsiteY235" fmla="*/ 286496 h 669156"/>
              <a:gd name="connsiteX236" fmla="*/ 11097949 w 11672161"/>
              <a:gd name="connsiteY236" fmla="*/ 332909 h 669156"/>
              <a:gd name="connsiteX237" fmla="*/ 11132541 w 11672161"/>
              <a:gd name="connsiteY237" fmla="*/ 298317 h 669156"/>
              <a:gd name="connsiteX238" fmla="*/ 11031137 w 11672161"/>
              <a:gd name="connsiteY238" fmla="*/ 277888 h 669156"/>
              <a:gd name="connsiteX239" fmla="*/ 11028205 w 11672161"/>
              <a:gd name="connsiteY239" fmla="*/ 314927 h 669156"/>
              <a:gd name="connsiteX240" fmla="*/ 11052195 w 11672161"/>
              <a:gd name="connsiteY240" fmla="*/ 308498 h 669156"/>
              <a:gd name="connsiteX241" fmla="*/ 11401734 w 11672161"/>
              <a:gd name="connsiteY241" fmla="*/ 263535 h 669156"/>
              <a:gd name="connsiteX242" fmla="*/ 11426929 w 11672161"/>
              <a:gd name="connsiteY242" fmla="*/ 277668 h 669156"/>
              <a:gd name="connsiteX243" fmla="*/ 11401375 w 11672161"/>
              <a:gd name="connsiteY243" fmla="*/ 292421 h 669156"/>
              <a:gd name="connsiteX244" fmla="*/ 11477813 w 11672161"/>
              <a:gd name="connsiteY244" fmla="*/ 254974 h 669156"/>
              <a:gd name="connsiteX245" fmla="*/ 11502916 w 11672161"/>
              <a:gd name="connsiteY245" fmla="*/ 269160 h 669156"/>
              <a:gd name="connsiteX246" fmla="*/ 11477546 w 11672161"/>
              <a:gd name="connsiteY246" fmla="*/ 283807 h 669156"/>
              <a:gd name="connsiteX247" fmla="*/ 10975023 w 11672161"/>
              <a:gd name="connsiteY247" fmla="*/ 253716 h 669156"/>
              <a:gd name="connsiteX248" fmla="*/ 10973020 w 11672161"/>
              <a:gd name="connsiteY248" fmla="*/ 313841 h 669156"/>
              <a:gd name="connsiteX249" fmla="*/ 11006818 w 11672161"/>
              <a:gd name="connsiteY249" fmla="*/ 304784 h 669156"/>
              <a:gd name="connsiteX250" fmla="*/ 11196775 w 11672161"/>
              <a:gd name="connsiteY250" fmla="*/ 251240 h 669156"/>
              <a:gd name="connsiteX251" fmla="*/ 11229825 w 11672161"/>
              <a:gd name="connsiteY251" fmla="*/ 283479 h 669156"/>
              <a:gd name="connsiteX252" fmla="*/ 11217858 w 11672161"/>
              <a:gd name="connsiteY252" fmla="*/ 279471 h 669156"/>
              <a:gd name="connsiteX253" fmla="*/ 11207731 w 11672161"/>
              <a:gd name="connsiteY253" fmla="*/ 271886 h 669156"/>
              <a:gd name="connsiteX254" fmla="*/ 11198206 w 11672161"/>
              <a:gd name="connsiteY254" fmla="*/ 268711 h 669156"/>
              <a:gd name="connsiteX255" fmla="*/ 11193253 w 11672161"/>
              <a:gd name="connsiteY255" fmla="*/ 263759 h 669156"/>
              <a:gd name="connsiteX256" fmla="*/ 11294438 w 11672161"/>
              <a:gd name="connsiteY256" fmla="*/ 251239 h 669156"/>
              <a:gd name="connsiteX257" fmla="*/ 11328891 w 11672161"/>
              <a:gd name="connsiteY257" fmla="*/ 284637 h 669156"/>
              <a:gd name="connsiteX258" fmla="*/ 11281299 w 11672161"/>
              <a:gd name="connsiteY258" fmla="*/ 297390 h 669156"/>
              <a:gd name="connsiteX259" fmla="*/ 11170122 w 11672161"/>
              <a:gd name="connsiteY259" fmla="*/ 233041 h 669156"/>
              <a:gd name="connsiteX260" fmla="*/ 11179158 w 11672161"/>
              <a:gd name="connsiteY260" fmla="*/ 235307 h 669156"/>
              <a:gd name="connsiteX261" fmla="*/ 11172294 w 11672161"/>
              <a:gd name="connsiteY261" fmla="*/ 242170 h 669156"/>
              <a:gd name="connsiteX262" fmla="*/ 11171737 w 11672161"/>
              <a:gd name="connsiteY262" fmla="*/ 241038 h 669156"/>
              <a:gd name="connsiteX263" fmla="*/ 11429171 w 11672161"/>
              <a:gd name="connsiteY263" fmla="*/ 214128 h 669156"/>
              <a:gd name="connsiteX264" fmla="*/ 11454477 w 11672161"/>
              <a:gd name="connsiteY264" fmla="*/ 228197 h 669156"/>
              <a:gd name="connsiteX265" fmla="*/ 11428702 w 11672161"/>
              <a:gd name="connsiteY265" fmla="*/ 243078 h 669156"/>
              <a:gd name="connsiteX266" fmla="*/ 11331332 w 11672161"/>
              <a:gd name="connsiteY266" fmla="*/ 214128 h 669156"/>
              <a:gd name="connsiteX267" fmla="*/ 11356638 w 11672161"/>
              <a:gd name="connsiteY267" fmla="*/ 228197 h 669156"/>
              <a:gd name="connsiteX268" fmla="*/ 11330863 w 11672161"/>
              <a:gd name="connsiteY268" fmla="*/ 243078 h 669156"/>
              <a:gd name="connsiteX269" fmla="*/ 11484190 w 11672161"/>
              <a:gd name="connsiteY269" fmla="*/ 212446 h 669156"/>
              <a:gd name="connsiteX270" fmla="*/ 11498964 w 11672161"/>
              <a:gd name="connsiteY270" fmla="*/ 237283 h 669156"/>
              <a:gd name="connsiteX271" fmla="*/ 11469416 w 11672161"/>
              <a:gd name="connsiteY271" fmla="*/ 237283 h 669156"/>
              <a:gd name="connsiteX272" fmla="*/ 11276849 w 11672161"/>
              <a:gd name="connsiteY272" fmla="*/ 211952 h 669156"/>
              <a:gd name="connsiteX273" fmla="*/ 11264279 w 11672161"/>
              <a:gd name="connsiteY273" fmla="*/ 258865 h 669156"/>
              <a:gd name="connsiteX274" fmla="*/ 11231130 w 11672161"/>
              <a:gd name="connsiteY274" fmla="*/ 224842 h 669156"/>
              <a:gd name="connsiteX275" fmla="*/ 11560351 w 11672161"/>
              <a:gd name="connsiteY275" fmla="*/ 207872 h 669156"/>
              <a:gd name="connsiteX276" fmla="*/ 11561213 w 11672161"/>
              <a:gd name="connsiteY276" fmla="*/ 261162 h 669156"/>
              <a:gd name="connsiteX277" fmla="*/ 11513768 w 11672161"/>
              <a:gd name="connsiteY277" fmla="*/ 233769 h 669156"/>
              <a:gd name="connsiteX278" fmla="*/ 10924716 w 11672161"/>
              <a:gd name="connsiteY278" fmla="*/ 193431 h 669156"/>
              <a:gd name="connsiteX279" fmla="*/ 10921784 w 11672161"/>
              <a:gd name="connsiteY279" fmla="*/ 230470 h 669156"/>
              <a:gd name="connsiteX280" fmla="*/ 10945774 w 11672161"/>
              <a:gd name="connsiteY280" fmla="*/ 224041 h 669156"/>
              <a:gd name="connsiteX281" fmla="*/ 11380645 w 11672161"/>
              <a:gd name="connsiteY281" fmla="*/ 189787 h 669156"/>
              <a:gd name="connsiteX282" fmla="*/ 11427227 w 11672161"/>
              <a:gd name="connsiteY282" fmla="*/ 215685 h 669156"/>
              <a:gd name="connsiteX283" fmla="*/ 11379782 w 11672161"/>
              <a:gd name="connsiteY283" fmla="*/ 243078 h 669156"/>
              <a:gd name="connsiteX284" fmla="*/ 11076373 w 11672161"/>
              <a:gd name="connsiteY284" fmla="*/ 175195 h 669156"/>
              <a:gd name="connsiteX285" fmla="*/ 11063483 w 11672161"/>
              <a:gd name="connsiteY285" fmla="*/ 220914 h 669156"/>
              <a:gd name="connsiteX286" fmla="*/ 11110396 w 11672161"/>
              <a:gd name="connsiteY286" fmla="*/ 208343 h 669156"/>
              <a:gd name="connsiteX287" fmla="*/ 11032143 w 11672161"/>
              <a:gd name="connsiteY287" fmla="*/ 174828 h 669156"/>
              <a:gd name="connsiteX288" fmla="*/ 11029211 w 11672161"/>
              <a:gd name="connsiteY288" fmla="*/ 211867 h 669156"/>
              <a:gd name="connsiteX289" fmla="*/ 11053201 w 11672161"/>
              <a:gd name="connsiteY289" fmla="*/ 205438 h 669156"/>
              <a:gd name="connsiteX290" fmla="*/ 11495466 w 11672161"/>
              <a:gd name="connsiteY290" fmla="*/ 157096 h 669156"/>
              <a:gd name="connsiteX291" fmla="*/ 11520772 w 11672161"/>
              <a:gd name="connsiteY291" fmla="*/ 171165 h 669156"/>
              <a:gd name="connsiteX292" fmla="*/ 11494997 w 11672161"/>
              <a:gd name="connsiteY292" fmla="*/ 186046 h 669156"/>
              <a:gd name="connsiteX293" fmla="*/ 11200764 w 11672161"/>
              <a:gd name="connsiteY293" fmla="*/ 151761 h 669156"/>
              <a:gd name="connsiteX294" fmla="*/ 11235126 w 11672161"/>
              <a:gd name="connsiteY294" fmla="*/ 184819 h 669156"/>
              <a:gd name="connsiteX295" fmla="*/ 11187534 w 11672161"/>
              <a:gd name="connsiteY295" fmla="*/ 197572 h 669156"/>
              <a:gd name="connsiteX296" fmla="*/ 11362942 w 11672161"/>
              <a:gd name="connsiteY296" fmla="*/ 149381 h 669156"/>
              <a:gd name="connsiteX297" fmla="*/ 11370764 w 11672161"/>
              <a:gd name="connsiteY297" fmla="*/ 177190 h 669156"/>
              <a:gd name="connsiteX298" fmla="*/ 11342263 w 11672161"/>
              <a:gd name="connsiteY298" fmla="*/ 169553 h 669156"/>
              <a:gd name="connsiteX299" fmla="*/ 10940543 w 11672161"/>
              <a:gd name="connsiteY299" fmla="*/ 141327 h 669156"/>
              <a:gd name="connsiteX300" fmla="*/ 10937611 w 11672161"/>
              <a:gd name="connsiteY300" fmla="*/ 178366 h 669156"/>
              <a:gd name="connsiteX301" fmla="*/ 10961601 w 11672161"/>
              <a:gd name="connsiteY301" fmla="*/ 171937 h 669156"/>
              <a:gd name="connsiteX302" fmla="*/ 11546708 w 11672161"/>
              <a:gd name="connsiteY302" fmla="*/ 140178 h 669156"/>
              <a:gd name="connsiteX303" fmla="*/ 11571903 w 11672161"/>
              <a:gd name="connsiteY303" fmla="*/ 154311 h 669156"/>
              <a:gd name="connsiteX304" fmla="*/ 11546349 w 11672161"/>
              <a:gd name="connsiteY304" fmla="*/ 169064 h 669156"/>
              <a:gd name="connsiteX305" fmla="*/ 11433483 w 11672161"/>
              <a:gd name="connsiteY305" fmla="*/ 127359 h 669156"/>
              <a:gd name="connsiteX306" fmla="*/ 11458678 w 11672161"/>
              <a:gd name="connsiteY306" fmla="*/ 141492 h 669156"/>
              <a:gd name="connsiteX307" fmla="*/ 11433124 w 11672161"/>
              <a:gd name="connsiteY307" fmla="*/ 156245 h 669156"/>
              <a:gd name="connsiteX308" fmla="*/ 11407473 w 11672161"/>
              <a:gd name="connsiteY308" fmla="*/ 125439 h 669156"/>
              <a:gd name="connsiteX309" fmla="*/ 11415315 w 11672161"/>
              <a:gd name="connsiteY309" fmla="*/ 153254 h 669156"/>
              <a:gd name="connsiteX310" fmla="*/ 11386774 w 11672161"/>
              <a:gd name="connsiteY310" fmla="*/ 145606 h 669156"/>
              <a:gd name="connsiteX311" fmla="*/ 10993045 w 11672161"/>
              <a:gd name="connsiteY311" fmla="*/ 124830 h 669156"/>
              <a:gd name="connsiteX312" fmla="*/ 10956007 w 11672161"/>
              <a:gd name="connsiteY312" fmla="*/ 127761 h 669156"/>
              <a:gd name="connsiteX313" fmla="*/ 10986616 w 11672161"/>
              <a:gd name="connsiteY313" fmla="*/ 148820 h 669156"/>
              <a:gd name="connsiteX314" fmla="*/ 11268825 w 11672161"/>
              <a:gd name="connsiteY314" fmla="*/ 112811 h 669156"/>
              <a:gd name="connsiteX315" fmla="*/ 11302939 w 11672161"/>
              <a:gd name="connsiteY315" fmla="*/ 146299 h 669156"/>
              <a:gd name="connsiteX316" fmla="*/ 11256026 w 11672161"/>
              <a:gd name="connsiteY316" fmla="*/ 158870 h 669156"/>
              <a:gd name="connsiteX317" fmla="*/ 11441050 w 11672161"/>
              <a:gd name="connsiteY317" fmla="*/ 82443 h 669156"/>
              <a:gd name="connsiteX318" fmla="*/ 11448996 w 11672161"/>
              <a:gd name="connsiteY318" fmla="*/ 110285 h 669156"/>
              <a:gd name="connsiteX319" fmla="*/ 11420248 w 11672161"/>
              <a:gd name="connsiteY319" fmla="*/ 102582 h 669156"/>
              <a:gd name="connsiteX320" fmla="*/ 11343564 w 11672161"/>
              <a:gd name="connsiteY320" fmla="*/ 82443 h 669156"/>
              <a:gd name="connsiteX321" fmla="*/ 11351510 w 11672161"/>
              <a:gd name="connsiteY321" fmla="*/ 110285 h 669156"/>
              <a:gd name="connsiteX322" fmla="*/ 11322762 w 11672161"/>
              <a:gd name="connsiteY322" fmla="*/ 102582 h 669156"/>
              <a:gd name="connsiteX323" fmla="*/ 11174245 w 11672161"/>
              <a:gd name="connsiteY323" fmla="*/ 77952 h 669156"/>
              <a:gd name="connsiteX324" fmla="*/ 11184446 w 11672161"/>
              <a:gd name="connsiteY324" fmla="*/ 89973 h 669156"/>
              <a:gd name="connsiteX325" fmla="*/ 11182986 w 11672161"/>
              <a:gd name="connsiteY325" fmla="*/ 97998 h 669156"/>
              <a:gd name="connsiteX326" fmla="*/ 11189723 w 11672161"/>
              <a:gd name="connsiteY326" fmla="*/ 96193 h 669156"/>
              <a:gd name="connsiteX327" fmla="*/ 11193036 w 11672161"/>
              <a:gd name="connsiteY327" fmla="*/ 100097 h 669156"/>
              <a:gd name="connsiteX328" fmla="*/ 11169046 w 11672161"/>
              <a:gd name="connsiteY328" fmla="*/ 106525 h 669156"/>
              <a:gd name="connsiteX329" fmla="*/ 11188185 w 11672161"/>
              <a:gd name="connsiteY329" fmla="*/ 69425 h 669156"/>
              <a:gd name="connsiteX330" fmla="*/ 11206976 w 11672161"/>
              <a:gd name="connsiteY330" fmla="*/ 91570 h 669156"/>
              <a:gd name="connsiteX331" fmla="*/ 11189723 w 11672161"/>
              <a:gd name="connsiteY331" fmla="*/ 96193 h 669156"/>
              <a:gd name="connsiteX332" fmla="*/ 11184446 w 11672161"/>
              <a:gd name="connsiteY332" fmla="*/ 89973 h 669156"/>
              <a:gd name="connsiteX333" fmla="*/ 11107059 w 11672161"/>
              <a:gd name="connsiteY333" fmla="*/ 63312 h 669156"/>
              <a:gd name="connsiteX334" fmla="*/ 11107677 w 11672161"/>
              <a:gd name="connsiteY334" fmla="*/ 110809 h 669156"/>
              <a:gd name="connsiteX335" fmla="*/ 11065616 w 11672161"/>
              <a:gd name="connsiteY335" fmla="*/ 86525 h 669156"/>
              <a:gd name="connsiteX336" fmla="*/ 11306704 w 11672161"/>
              <a:gd name="connsiteY336" fmla="*/ 51089 h 669156"/>
              <a:gd name="connsiteX337" fmla="*/ 11331899 w 11672161"/>
              <a:gd name="connsiteY337" fmla="*/ 65222 h 669156"/>
              <a:gd name="connsiteX338" fmla="*/ 11306345 w 11672161"/>
              <a:gd name="connsiteY338" fmla="*/ 79975 h 669156"/>
              <a:gd name="connsiteX339" fmla="*/ 11382783 w 11672161"/>
              <a:gd name="connsiteY339" fmla="*/ 42528 h 669156"/>
              <a:gd name="connsiteX340" fmla="*/ 11407886 w 11672161"/>
              <a:gd name="connsiteY340" fmla="*/ 56714 h 669156"/>
              <a:gd name="connsiteX341" fmla="*/ 11382516 w 11672161"/>
              <a:gd name="connsiteY341" fmla="*/ 71361 h 669156"/>
              <a:gd name="connsiteX342" fmla="*/ 11174535 w 11672161"/>
              <a:gd name="connsiteY342" fmla="*/ 37055 h 669156"/>
              <a:gd name="connsiteX343" fmla="*/ 11193326 w 11672161"/>
              <a:gd name="connsiteY343" fmla="*/ 59200 h 669156"/>
              <a:gd name="connsiteX344" fmla="*/ 11169336 w 11672161"/>
              <a:gd name="connsiteY344" fmla="*/ 65628 h 669156"/>
              <a:gd name="connsiteX345" fmla="*/ 11223315 w 11672161"/>
              <a:gd name="connsiteY345" fmla="*/ 37045 h 669156"/>
              <a:gd name="connsiteX346" fmla="*/ 11242106 w 11672161"/>
              <a:gd name="connsiteY346" fmla="*/ 59190 h 669156"/>
              <a:gd name="connsiteX347" fmla="*/ 11218116 w 11672161"/>
              <a:gd name="connsiteY347" fmla="*/ 65618 h 669156"/>
              <a:gd name="connsiteX348" fmla="*/ 10965181 w 11672161"/>
              <a:gd name="connsiteY348" fmla="*/ 35879 h 669156"/>
              <a:gd name="connsiteX349" fmla="*/ 10959982 w 11672161"/>
              <a:gd name="connsiteY349" fmla="*/ 64452 h 669156"/>
              <a:gd name="connsiteX350" fmla="*/ 10983972 w 11672161"/>
              <a:gd name="connsiteY350" fmla="*/ 58024 h 669156"/>
              <a:gd name="connsiteX351" fmla="*/ 10916262 w 11672161"/>
              <a:gd name="connsiteY351" fmla="*/ 35879 h 669156"/>
              <a:gd name="connsiteX352" fmla="*/ 10911063 w 11672161"/>
              <a:gd name="connsiteY352" fmla="*/ 64452 h 669156"/>
              <a:gd name="connsiteX353" fmla="*/ 10935053 w 11672161"/>
              <a:gd name="connsiteY353" fmla="*/ 58024 h 669156"/>
              <a:gd name="connsiteX354" fmla="*/ 0 w 11672161"/>
              <a:gd name="connsiteY354" fmla="*/ 27411 h 669156"/>
              <a:gd name="connsiteX355" fmla="*/ 10976804 w 11672161"/>
              <a:gd name="connsiteY355" fmla="*/ 27411 h 669156"/>
              <a:gd name="connsiteX356" fmla="*/ 10979574 w 11672161"/>
              <a:gd name="connsiteY356" fmla="*/ 30181 h 669156"/>
              <a:gd name="connsiteX357" fmla="*/ 10981498 w 11672161"/>
              <a:gd name="connsiteY357" fmla="*/ 42206 h 669156"/>
              <a:gd name="connsiteX358" fmla="*/ 10995006 w 11672161"/>
              <a:gd name="connsiteY358" fmla="*/ 59161 h 669156"/>
              <a:gd name="connsiteX359" fmla="*/ 11008123 w 11672161"/>
              <a:gd name="connsiteY359" fmla="*/ 60339 h 669156"/>
              <a:gd name="connsiteX360" fmla="*/ 11010045 w 11672161"/>
              <a:gd name="connsiteY360" fmla="*/ 60651 h 669156"/>
              <a:gd name="connsiteX361" fmla="*/ 11030246 w 11672161"/>
              <a:gd name="connsiteY361" fmla="*/ 80853 h 669156"/>
              <a:gd name="connsiteX362" fmla="*/ 11032422 w 11672161"/>
              <a:gd name="connsiteY362" fmla="*/ 84948 h 669156"/>
              <a:gd name="connsiteX363" fmla="*/ 11039456 w 11672161"/>
              <a:gd name="connsiteY363" fmla="*/ 97261 h 669156"/>
              <a:gd name="connsiteX364" fmla="*/ 11048981 w 11672161"/>
              <a:gd name="connsiteY364" fmla="*/ 103611 h 669156"/>
              <a:gd name="connsiteX365" fmla="*/ 11055331 w 11672161"/>
              <a:gd name="connsiteY365" fmla="*/ 113136 h 669156"/>
              <a:gd name="connsiteX366" fmla="*/ 11045806 w 11672161"/>
              <a:gd name="connsiteY366" fmla="*/ 106786 h 669156"/>
              <a:gd name="connsiteX367" fmla="*/ 11055331 w 11672161"/>
              <a:gd name="connsiteY367" fmla="*/ 125836 h 669156"/>
              <a:gd name="connsiteX368" fmla="*/ 11068031 w 11672161"/>
              <a:gd name="connsiteY368" fmla="*/ 135361 h 669156"/>
              <a:gd name="connsiteX369" fmla="*/ 11083906 w 11672161"/>
              <a:gd name="connsiteY369" fmla="*/ 151236 h 669156"/>
              <a:gd name="connsiteX370" fmla="*/ 11087081 w 11672161"/>
              <a:gd name="connsiteY370" fmla="*/ 160761 h 669156"/>
              <a:gd name="connsiteX371" fmla="*/ 11096606 w 11672161"/>
              <a:gd name="connsiteY371" fmla="*/ 154411 h 669156"/>
              <a:gd name="connsiteX372" fmla="*/ 11099485 w 11672161"/>
              <a:gd name="connsiteY372" fmla="*/ 150092 h 669156"/>
              <a:gd name="connsiteX373" fmla="*/ 11104691 w 11672161"/>
              <a:gd name="connsiteY373" fmla="*/ 155298 h 669156"/>
              <a:gd name="connsiteX374" fmla="*/ 11106131 w 11672161"/>
              <a:gd name="connsiteY374" fmla="*/ 163936 h 669156"/>
              <a:gd name="connsiteX375" fmla="*/ 11115656 w 11672161"/>
              <a:gd name="connsiteY375" fmla="*/ 170286 h 669156"/>
              <a:gd name="connsiteX376" fmla="*/ 11122006 w 11672161"/>
              <a:gd name="connsiteY376" fmla="*/ 189336 h 669156"/>
              <a:gd name="connsiteX377" fmla="*/ 11125181 w 11672161"/>
              <a:gd name="connsiteY377" fmla="*/ 198861 h 669156"/>
              <a:gd name="connsiteX378" fmla="*/ 11131531 w 11672161"/>
              <a:gd name="connsiteY378" fmla="*/ 208386 h 669156"/>
              <a:gd name="connsiteX379" fmla="*/ 11141056 w 11672161"/>
              <a:gd name="connsiteY379" fmla="*/ 211561 h 669156"/>
              <a:gd name="connsiteX380" fmla="*/ 11163281 w 11672161"/>
              <a:gd name="connsiteY380" fmla="*/ 221086 h 669156"/>
              <a:gd name="connsiteX381" fmla="*/ 11169631 w 11672161"/>
              <a:gd name="connsiteY381" fmla="*/ 230611 h 669156"/>
              <a:gd name="connsiteX382" fmla="*/ 11170122 w 11672161"/>
              <a:gd name="connsiteY382" fmla="*/ 233041 h 669156"/>
              <a:gd name="connsiteX383" fmla="*/ 11142199 w 11672161"/>
              <a:gd name="connsiteY383" fmla="*/ 226041 h 669156"/>
              <a:gd name="connsiteX384" fmla="*/ 11151463 w 11672161"/>
              <a:gd name="connsiteY384" fmla="*/ 263002 h 669156"/>
              <a:gd name="connsiteX385" fmla="*/ 11172294 w 11672161"/>
              <a:gd name="connsiteY385" fmla="*/ 242170 h 669156"/>
              <a:gd name="connsiteX386" fmla="*/ 11175981 w 11672161"/>
              <a:gd name="connsiteY386" fmla="*/ 249661 h 669156"/>
              <a:gd name="connsiteX387" fmla="*/ 11185506 w 11672161"/>
              <a:gd name="connsiteY387" fmla="*/ 256011 h 669156"/>
              <a:gd name="connsiteX388" fmla="*/ 11193253 w 11672161"/>
              <a:gd name="connsiteY388" fmla="*/ 263759 h 669156"/>
              <a:gd name="connsiteX389" fmla="*/ 11183806 w 11672161"/>
              <a:gd name="connsiteY389" fmla="*/ 297344 h 669156"/>
              <a:gd name="connsiteX390" fmla="*/ 11231059 w 11672161"/>
              <a:gd name="connsiteY390" fmla="*/ 284683 h 669156"/>
              <a:gd name="connsiteX391" fmla="*/ 11229825 w 11672161"/>
              <a:gd name="connsiteY391" fmla="*/ 283479 h 669156"/>
              <a:gd name="connsiteX392" fmla="*/ 11233131 w 11672161"/>
              <a:gd name="connsiteY392" fmla="*/ 284586 h 669156"/>
              <a:gd name="connsiteX393" fmla="*/ 11236306 w 11672161"/>
              <a:gd name="connsiteY393" fmla="*/ 294111 h 669156"/>
              <a:gd name="connsiteX394" fmla="*/ 11245831 w 11672161"/>
              <a:gd name="connsiteY394" fmla="*/ 300461 h 669156"/>
              <a:gd name="connsiteX395" fmla="*/ 11245832 w 11672161"/>
              <a:gd name="connsiteY395" fmla="*/ 300463 h 669156"/>
              <a:gd name="connsiteX396" fmla="*/ 11249006 w 11672161"/>
              <a:gd name="connsiteY396" fmla="*/ 313161 h 669156"/>
              <a:gd name="connsiteX397" fmla="*/ 11252181 w 11672161"/>
              <a:gd name="connsiteY397" fmla="*/ 322686 h 669156"/>
              <a:gd name="connsiteX398" fmla="*/ 11260234 w 11672161"/>
              <a:gd name="connsiteY398" fmla="*/ 326713 h 669156"/>
              <a:gd name="connsiteX399" fmla="*/ 11260912 w 11672161"/>
              <a:gd name="connsiteY399" fmla="*/ 329036 h 669156"/>
              <a:gd name="connsiteX400" fmla="*/ 11261596 w 11672161"/>
              <a:gd name="connsiteY400" fmla="*/ 327394 h 669156"/>
              <a:gd name="connsiteX401" fmla="*/ 11271231 w 11672161"/>
              <a:gd name="connsiteY401" fmla="*/ 332211 h 669156"/>
              <a:gd name="connsiteX402" fmla="*/ 11275904 w 11672161"/>
              <a:gd name="connsiteY402" fmla="*/ 327602 h 669156"/>
              <a:gd name="connsiteX403" fmla="*/ 11276707 w 11672161"/>
              <a:gd name="connsiteY403" fmla="*/ 327314 h 669156"/>
              <a:gd name="connsiteX404" fmla="*/ 11304144 w 11672161"/>
              <a:gd name="connsiteY404" fmla="*/ 354752 h 669156"/>
              <a:gd name="connsiteX405" fmla="*/ 11306156 w 11672161"/>
              <a:gd name="connsiteY405" fmla="*/ 360786 h 669156"/>
              <a:gd name="connsiteX406" fmla="*/ 11309331 w 11672161"/>
              <a:gd name="connsiteY406" fmla="*/ 370311 h 669156"/>
              <a:gd name="connsiteX407" fmla="*/ 11317925 w 11672161"/>
              <a:gd name="connsiteY407" fmla="*/ 376040 h 669156"/>
              <a:gd name="connsiteX408" fmla="*/ 11315937 w 11672161"/>
              <a:gd name="connsiteY408" fmla="*/ 382925 h 669156"/>
              <a:gd name="connsiteX409" fmla="*/ 11328856 w 11672161"/>
              <a:gd name="connsiteY409" fmla="*/ 379463 h 669156"/>
              <a:gd name="connsiteX410" fmla="*/ 11329765 w 11672161"/>
              <a:gd name="connsiteY410" fmla="*/ 380372 h 669156"/>
              <a:gd name="connsiteX411" fmla="*/ 11331749 w 11672161"/>
              <a:gd name="connsiteY411" fmla="*/ 390244 h 669156"/>
              <a:gd name="connsiteX412" fmla="*/ 11331737 w 11672161"/>
              <a:gd name="connsiteY412" fmla="*/ 392244 h 669156"/>
              <a:gd name="connsiteX413" fmla="*/ 11334161 w 11672161"/>
              <a:gd name="connsiteY413" fmla="*/ 384768 h 669156"/>
              <a:gd name="connsiteX414" fmla="*/ 11335894 w 11672161"/>
              <a:gd name="connsiteY414" fmla="*/ 386502 h 669156"/>
              <a:gd name="connsiteX415" fmla="*/ 11337906 w 11672161"/>
              <a:gd name="connsiteY415" fmla="*/ 392536 h 669156"/>
              <a:gd name="connsiteX416" fmla="*/ 11341081 w 11672161"/>
              <a:gd name="connsiteY416" fmla="*/ 414761 h 669156"/>
              <a:gd name="connsiteX417" fmla="*/ 11350606 w 11672161"/>
              <a:gd name="connsiteY417" fmla="*/ 424286 h 669156"/>
              <a:gd name="connsiteX418" fmla="*/ 11353781 w 11672161"/>
              <a:gd name="connsiteY418" fmla="*/ 433811 h 669156"/>
              <a:gd name="connsiteX419" fmla="*/ 11372831 w 11672161"/>
              <a:gd name="connsiteY419" fmla="*/ 433811 h 669156"/>
              <a:gd name="connsiteX420" fmla="*/ 11376006 w 11672161"/>
              <a:gd name="connsiteY420" fmla="*/ 443336 h 669156"/>
              <a:gd name="connsiteX421" fmla="*/ 11385531 w 11672161"/>
              <a:gd name="connsiteY421" fmla="*/ 446511 h 669156"/>
              <a:gd name="connsiteX422" fmla="*/ 11395056 w 11672161"/>
              <a:gd name="connsiteY422" fmla="*/ 452861 h 669156"/>
              <a:gd name="connsiteX423" fmla="*/ 11398231 w 11672161"/>
              <a:gd name="connsiteY423" fmla="*/ 465561 h 669156"/>
              <a:gd name="connsiteX424" fmla="*/ 11407756 w 11672161"/>
              <a:gd name="connsiteY424" fmla="*/ 459211 h 669156"/>
              <a:gd name="connsiteX425" fmla="*/ 11414106 w 11672161"/>
              <a:gd name="connsiteY425" fmla="*/ 478261 h 669156"/>
              <a:gd name="connsiteX426" fmla="*/ 11417281 w 11672161"/>
              <a:gd name="connsiteY426" fmla="*/ 487786 h 669156"/>
              <a:gd name="connsiteX427" fmla="*/ 11426806 w 11672161"/>
              <a:gd name="connsiteY427" fmla="*/ 481436 h 669156"/>
              <a:gd name="connsiteX428" fmla="*/ 11429270 w 11672161"/>
              <a:gd name="connsiteY428" fmla="*/ 488827 h 669156"/>
              <a:gd name="connsiteX429" fmla="*/ 11423394 w 11672161"/>
              <a:gd name="connsiteY429" fmla="*/ 492123 h 669156"/>
              <a:gd name="connsiteX430" fmla="*/ 11432030 w 11672161"/>
              <a:gd name="connsiteY430" fmla="*/ 497109 h 669156"/>
              <a:gd name="connsiteX431" fmla="*/ 11433156 w 11672161"/>
              <a:gd name="connsiteY431" fmla="*/ 500486 h 669156"/>
              <a:gd name="connsiteX432" fmla="*/ 11436331 w 11672161"/>
              <a:gd name="connsiteY432" fmla="*/ 510011 h 669156"/>
              <a:gd name="connsiteX433" fmla="*/ 11439506 w 11672161"/>
              <a:gd name="connsiteY433" fmla="*/ 519536 h 669156"/>
              <a:gd name="connsiteX434" fmla="*/ 11449031 w 11672161"/>
              <a:gd name="connsiteY434" fmla="*/ 525886 h 669156"/>
              <a:gd name="connsiteX435" fmla="*/ 11455381 w 11672161"/>
              <a:gd name="connsiteY435" fmla="*/ 535411 h 669156"/>
              <a:gd name="connsiteX436" fmla="*/ 11462785 w 11672161"/>
              <a:gd name="connsiteY436" fmla="*/ 537879 h 669156"/>
              <a:gd name="connsiteX437" fmla="*/ 11440395 w 11672161"/>
              <a:gd name="connsiteY437" fmla="*/ 550438 h 669156"/>
              <a:gd name="connsiteX438" fmla="*/ 11465949 w 11672161"/>
              <a:gd name="connsiteY438" fmla="*/ 565191 h 669156"/>
              <a:gd name="connsiteX439" fmla="*/ 11465625 w 11672161"/>
              <a:gd name="connsiteY439" fmla="*/ 539074 h 669156"/>
              <a:gd name="connsiteX440" fmla="*/ 11474329 w 11672161"/>
              <a:gd name="connsiteY440" fmla="*/ 544982 h 669156"/>
              <a:gd name="connsiteX441" fmla="*/ 11487131 w 11672161"/>
              <a:gd name="connsiteY441" fmla="*/ 548111 h 669156"/>
              <a:gd name="connsiteX442" fmla="*/ 11491020 w 11672161"/>
              <a:gd name="connsiteY442" fmla="*/ 544200 h 669156"/>
              <a:gd name="connsiteX443" fmla="*/ 11497109 w 11672161"/>
              <a:gd name="connsiteY443" fmla="*/ 547716 h 669156"/>
              <a:gd name="connsiteX444" fmla="*/ 11500483 w 11672161"/>
              <a:gd name="connsiteY444" fmla="*/ 551090 h 669156"/>
              <a:gd name="connsiteX445" fmla="*/ 11503006 w 11672161"/>
              <a:gd name="connsiteY445" fmla="*/ 560811 h 669156"/>
              <a:gd name="connsiteX446" fmla="*/ 11509356 w 11672161"/>
              <a:gd name="connsiteY446" fmla="*/ 570336 h 669156"/>
              <a:gd name="connsiteX447" fmla="*/ 11512531 w 11672161"/>
              <a:gd name="connsiteY447" fmla="*/ 583036 h 669156"/>
              <a:gd name="connsiteX448" fmla="*/ 11522056 w 11672161"/>
              <a:gd name="connsiteY448" fmla="*/ 586211 h 669156"/>
              <a:gd name="connsiteX449" fmla="*/ 11525231 w 11672161"/>
              <a:gd name="connsiteY449" fmla="*/ 595736 h 669156"/>
              <a:gd name="connsiteX450" fmla="*/ 11534756 w 11672161"/>
              <a:gd name="connsiteY450" fmla="*/ 589386 h 669156"/>
              <a:gd name="connsiteX451" fmla="*/ 11541106 w 11672161"/>
              <a:gd name="connsiteY451" fmla="*/ 608436 h 669156"/>
              <a:gd name="connsiteX452" fmla="*/ 11550631 w 11672161"/>
              <a:gd name="connsiteY452" fmla="*/ 605261 h 669156"/>
              <a:gd name="connsiteX453" fmla="*/ 11553806 w 11672161"/>
              <a:gd name="connsiteY453" fmla="*/ 614786 h 669156"/>
              <a:gd name="connsiteX454" fmla="*/ 11561586 w 11672161"/>
              <a:gd name="connsiteY454" fmla="*/ 612193 h 669156"/>
              <a:gd name="connsiteX455" fmla="*/ 11563908 w 11672161"/>
              <a:gd name="connsiteY455" fmla="*/ 614515 h 669156"/>
              <a:gd name="connsiteX456" fmla="*/ 11566087 w 11672161"/>
              <a:gd name="connsiteY456" fmla="*/ 625487 h 669156"/>
              <a:gd name="connsiteX457" fmla="*/ 11569681 w 11672161"/>
              <a:gd name="connsiteY457" fmla="*/ 640186 h 669156"/>
              <a:gd name="connsiteX458" fmla="*/ 11576031 w 11672161"/>
              <a:gd name="connsiteY458" fmla="*/ 649711 h 669156"/>
              <a:gd name="connsiteX459" fmla="*/ 11588731 w 11672161"/>
              <a:gd name="connsiteY459" fmla="*/ 656061 h 669156"/>
              <a:gd name="connsiteX460" fmla="*/ 11607781 w 11672161"/>
              <a:gd name="connsiteY460" fmla="*/ 662411 h 669156"/>
              <a:gd name="connsiteX461" fmla="*/ 11610798 w 11672161"/>
              <a:gd name="connsiteY461" fmla="*/ 661405 h 669156"/>
              <a:gd name="connsiteX462" fmla="*/ 11614979 w 11672161"/>
              <a:gd name="connsiteY462" fmla="*/ 665586 h 669156"/>
              <a:gd name="connsiteX463" fmla="*/ 11539184 w 11672161"/>
              <a:gd name="connsiteY463" fmla="*/ 665586 h 669156"/>
              <a:gd name="connsiteX464" fmla="*/ 11538603 w 11672161"/>
              <a:gd name="connsiteY464" fmla="*/ 618838 h 669156"/>
              <a:gd name="connsiteX465" fmla="*/ 11496832 w 11672161"/>
              <a:gd name="connsiteY465" fmla="*/ 642269 h 669156"/>
              <a:gd name="connsiteX466" fmla="*/ 11537219 w 11672161"/>
              <a:gd name="connsiteY466" fmla="*/ 665586 h 669156"/>
              <a:gd name="connsiteX467" fmla="*/ 11414399 w 11672161"/>
              <a:gd name="connsiteY467" fmla="*/ 665586 h 669156"/>
              <a:gd name="connsiteX468" fmla="*/ 11448328 w 11672161"/>
              <a:gd name="connsiteY468" fmla="*/ 656495 h 669156"/>
              <a:gd name="connsiteX469" fmla="*/ 11414135 w 11672161"/>
              <a:gd name="connsiteY469" fmla="*/ 623392 h 669156"/>
              <a:gd name="connsiteX470" fmla="*/ 11402094 w 11672161"/>
              <a:gd name="connsiteY470" fmla="*/ 665586 h 669156"/>
              <a:gd name="connsiteX471" fmla="*/ 0 w 11672161"/>
              <a:gd name="connsiteY471" fmla="*/ 665586 h 669156"/>
              <a:gd name="connsiteX472" fmla="*/ 11093638 w 11672161"/>
              <a:gd name="connsiteY472" fmla="*/ 13589 h 669156"/>
              <a:gd name="connsiteX473" fmla="*/ 11112429 w 11672161"/>
              <a:gd name="connsiteY473" fmla="*/ 35734 h 669156"/>
              <a:gd name="connsiteX474" fmla="*/ 11088439 w 11672161"/>
              <a:gd name="connsiteY474" fmla="*/ 42162 h 669156"/>
              <a:gd name="connsiteX475" fmla="*/ 11334141 w 11672161"/>
              <a:gd name="connsiteY475" fmla="*/ 1682 h 669156"/>
              <a:gd name="connsiteX476" fmla="*/ 11359447 w 11672161"/>
              <a:gd name="connsiteY476" fmla="*/ 15751 h 669156"/>
              <a:gd name="connsiteX477" fmla="*/ 11333672 w 11672161"/>
              <a:gd name="connsiteY477" fmla="*/ 30632 h 669156"/>
              <a:gd name="connsiteX478" fmla="*/ 11389160 w 11672161"/>
              <a:gd name="connsiteY478" fmla="*/ 0 h 669156"/>
              <a:gd name="connsiteX479" fmla="*/ 11403934 w 11672161"/>
              <a:gd name="connsiteY479" fmla="*/ 24837 h 669156"/>
              <a:gd name="connsiteX480" fmla="*/ 11374386 w 11672161"/>
              <a:gd name="connsiteY480" fmla="*/ 24837 h 6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</a:cxnLst>
            <a:rect l="l" t="t" r="r" b="b"/>
            <a:pathLst>
              <a:path w="11672161" h="669156">
                <a:moveTo>
                  <a:pt x="11537219" y="665586"/>
                </a:moveTo>
                <a:lnTo>
                  <a:pt x="11539184" y="665586"/>
                </a:lnTo>
                <a:lnTo>
                  <a:pt x="11539198" y="666729"/>
                </a:lnTo>
                <a:close/>
                <a:moveTo>
                  <a:pt x="11402094" y="665586"/>
                </a:moveTo>
                <a:lnTo>
                  <a:pt x="11414399" y="665586"/>
                </a:lnTo>
                <a:lnTo>
                  <a:pt x="11401075" y="669156"/>
                </a:lnTo>
                <a:close/>
                <a:moveTo>
                  <a:pt x="11341214" y="620770"/>
                </a:moveTo>
                <a:lnTo>
                  <a:pt x="11290190" y="623832"/>
                </a:lnTo>
                <a:lnTo>
                  <a:pt x="11313049" y="663426"/>
                </a:lnTo>
                <a:close/>
                <a:moveTo>
                  <a:pt x="11185946" y="614313"/>
                </a:moveTo>
                <a:lnTo>
                  <a:pt x="11144327" y="637832"/>
                </a:lnTo>
                <a:lnTo>
                  <a:pt x="11186388" y="662116"/>
                </a:lnTo>
                <a:close/>
                <a:moveTo>
                  <a:pt x="11068901" y="606608"/>
                </a:moveTo>
                <a:lnTo>
                  <a:pt x="11044441" y="647433"/>
                </a:lnTo>
                <a:lnTo>
                  <a:pt x="11093361" y="647433"/>
                </a:lnTo>
                <a:close/>
                <a:moveTo>
                  <a:pt x="11671692" y="595121"/>
                </a:moveTo>
                <a:lnTo>
                  <a:pt x="11672161" y="624071"/>
                </a:lnTo>
                <a:lnTo>
                  <a:pt x="11646386" y="609190"/>
                </a:lnTo>
                <a:close/>
                <a:moveTo>
                  <a:pt x="11400054" y="582732"/>
                </a:moveTo>
                <a:lnTo>
                  <a:pt x="11400089" y="584886"/>
                </a:lnTo>
                <a:lnTo>
                  <a:pt x="11398180" y="583784"/>
                </a:lnTo>
                <a:close/>
                <a:moveTo>
                  <a:pt x="11423435" y="574380"/>
                </a:moveTo>
                <a:lnTo>
                  <a:pt x="11423436" y="574528"/>
                </a:lnTo>
                <a:lnTo>
                  <a:pt x="11423305" y="574452"/>
                </a:lnTo>
                <a:close/>
                <a:moveTo>
                  <a:pt x="11309973" y="565173"/>
                </a:moveTo>
                <a:lnTo>
                  <a:pt x="11268225" y="588211"/>
                </a:lnTo>
                <a:lnTo>
                  <a:pt x="11310895" y="612846"/>
                </a:lnTo>
                <a:close/>
                <a:moveTo>
                  <a:pt x="11261053" y="565173"/>
                </a:moveTo>
                <a:lnTo>
                  <a:pt x="11219610" y="588386"/>
                </a:lnTo>
                <a:lnTo>
                  <a:pt x="11261671" y="612670"/>
                </a:lnTo>
                <a:close/>
                <a:moveTo>
                  <a:pt x="11212310" y="565173"/>
                </a:moveTo>
                <a:lnTo>
                  <a:pt x="11170715" y="588298"/>
                </a:lnTo>
                <a:lnTo>
                  <a:pt x="11213081" y="612758"/>
                </a:lnTo>
                <a:close/>
                <a:moveTo>
                  <a:pt x="11399692" y="560383"/>
                </a:moveTo>
                <a:lnTo>
                  <a:pt x="11374386" y="574452"/>
                </a:lnTo>
                <a:lnTo>
                  <a:pt x="11400161" y="589333"/>
                </a:lnTo>
                <a:lnTo>
                  <a:pt x="11400089" y="584886"/>
                </a:lnTo>
                <a:lnTo>
                  <a:pt x="11423734" y="598537"/>
                </a:lnTo>
                <a:lnTo>
                  <a:pt x="11423436" y="574528"/>
                </a:lnTo>
                <a:lnTo>
                  <a:pt x="11449080" y="589333"/>
                </a:lnTo>
                <a:lnTo>
                  <a:pt x="11448611" y="560383"/>
                </a:lnTo>
                <a:lnTo>
                  <a:pt x="11423435" y="574380"/>
                </a:lnTo>
                <a:lnTo>
                  <a:pt x="11423376" y="569651"/>
                </a:lnTo>
                <a:lnTo>
                  <a:pt x="11400054" y="582732"/>
                </a:lnTo>
                <a:close/>
                <a:moveTo>
                  <a:pt x="11350772" y="560383"/>
                </a:moveTo>
                <a:lnTo>
                  <a:pt x="11325466" y="574452"/>
                </a:lnTo>
                <a:lnTo>
                  <a:pt x="11351241" y="589333"/>
                </a:lnTo>
                <a:close/>
                <a:moveTo>
                  <a:pt x="11564269" y="558730"/>
                </a:moveTo>
                <a:lnTo>
                  <a:pt x="11564738" y="587680"/>
                </a:lnTo>
                <a:lnTo>
                  <a:pt x="11538963" y="572799"/>
                </a:lnTo>
                <a:close/>
                <a:moveTo>
                  <a:pt x="11465591" y="536305"/>
                </a:moveTo>
                <a:lnTo>
                  <a:pt x="11465625" y="539074"/>
                </a:lnTo>
                <a:lnTo>
                  <a:pt x="11464906" y="538586"/>
                </a:lnTo>
                <a:lnTo>
                  <a:pt x="11462785" y="537879"/>
                </a:lnTo>
                <a:close/>
                <a:moveTo>
                  <a:pt x="11497394" y="519201"/>
                </a:moveTo>
                <a:lnTo>
                  <a:pt x="11497660" y="548034"/>
                </a:lnTo>
                <a:lnTo>
                  <a:pt x="11497109" y="547716"/>
                </a:lnTo>
                <a:lnTo>
                  <a:pt x="11492479" y="543086"/>
                </a:lnTo>
                <a:lnTo>
                  <a:pt x="11491967" y="543248"/>
                </a:lnTo>
                <a:lnTo>
                  <a:pt x="11491020" y="544200"/>
                </a:lnTo>
                <a:lnTo>
                  <a:pt x="11472290" y="533387"/>
                </a:lnTo>
                <a:close/>
                <a:moveTo>
                  <a:pt x="11399671" y="519166"/>
                </a:moveTo>
                <a:lnTo>
                  <a:pt x="11374475" y="533299"/>
                </a:lnTo>
                <a:lnTo>
                  <a:pt x="11400029" y="548052"/>
                </a:lnTo>
                <a:close/>
                <a:moveTo>
                  <a:pt x="11129878" y="518509"/>
                </a:moveTo>
                <a:lnTo>
                  <a:pt x="11105418" y="559686"/>
                </a:lnTo>
                <a:lnTo>
                  <a:pt x="11154338" y="559686"/>
                </a:lnTo>
                <a:close/>
                <a:moveTo>
                  <a:pt x="11181515" y="517390"/>
                </a:moveTo>
                <a:lnTo>
                  <a:pt x="11181515" y="566310"/>
                </a:lnTo>
                <a:lnTo>
                  <a:pt x="11222693" y="541850"/>
                </a:lnTo>
                <a:close/>
                <a:moveTo>
                  <a:pt x="11046442" y="508340"/>
                </a:moveTo>
                <a:lnTo>
                  <a:pt x="11021982" y="549517"/>
                </a:lnTo>
                <a:lnTo>
                  <a:pt x="11070902" y="549517"/>
                </a:lnTo>
                <a:close/>
                <a:moveTo>
                  <a:pt x="11666244" y="507839"/>
                </a:moveTo>
                <a:lnTo>
                  <a:pt x="11666602" y="536725"/>
                </a:lnTo>
                <a:lnTo>
                  <a:pt x="11641048" y="521972"/>
                </a:lnTo>
                <a:close/>
                <a:moveTo>
                  <a:pt x="11310061" y="482844"/>
                </a:moveTo>
                <a:lnTo>
                  <a:pt x="11310161" y="489243"/>
                </a:lnTo>
                <a:lnTo>
                  <a:pt x="11304469" y="485957"/>
                </a:lnTo>
                <a:close/>
                <a:moveTo>
                  <a:pt x="10930238" y="481555"/>
                </a:moveTo>
                <a:lnTo>
                  <a:pt x="10927306" y="518594"/>
                </a:lnTo>
                <a:lnTo>
                  <a:pt x="10951296" y="512165"/>
                </a:lnTo>
                <a:close/>
                <a:moveTo>
                  <a:pt x="11209442" y="481137"/>
                </a:moveTo>
                <a:lnTo>
                  <a:pt x="11173501" y="501296"/>
                </a:lnTo>
                <a:lnTo>
                  <a:pt x="11209953" y="522341"/>
                </a:lnTo>
                <a:close/>
                <a:moveTo>
                  <a:pt x="11575046" y="478025"/>
                </a:moveTo>
                <a:lnTo>
                  <a:pt x="11575312" y="506858"/>
                </a:lnTo>
                <a:lnTo>
                  <a:pt x="11549942" y="492211"/>
                </a:lnTo>
                <a:close/>
                <a:moveTo>
                  <a:pt x="11546076" y="477990"/>
                </a:moveTo>
                <a:lnTo>
                  <a:pt x="11546434" y="506876"/>
                </a:lnTo>
                <a:lnTo>
                  <a:pt x="11520880" y="492123"/>
                </a:lnTo>
                <a:close/>
                <a:moveTo>
                  <a:pt x="11448590" y="477990"/>
                </a:moveTo>
                <a:lnTo>
                  <a:pt x="11448948" y="506876"/>
                </a:lnTo>
                <a:lnTo>
                  <a:pt x="11432030" y="497109"/>
                </a:lnTo>
                <a:lnTo>
                  <a:pt x="11429270" y="488827"/>
                </a:lnTo>
                <a:close/>
                <a:moveTo>
                  <a:pt x="11350751" y="477990"/>
                </a:moveTo>
                <a:lnTo>
                  <a:pt x="11325555" y="492123"/>
                </a:lnTo>
                <a:lnTo>
                  <a:pt x="11351109" y="506876"/>
                </a:lnTo>
                <a:close/>
                <a:moveTo>
                  <a:pt x="11145225" y="453656"/>
                </a:moveTo>
                <a:lnTo>
                  <a:pt x="11133988" y="493033"/>
                </a:lnTo>
                <a:lnTo>
                  <a:pt x="11174645" y="482139"/>
                </a:lnTo>
                <a:close/>
                <a:moveTo>
                  <a:pt x="11663724" y="453344"/>
                </a:moveTo>
                <a:lnTo>
                  <a:pt x="11664082" y="482230"/>
                </a:lnTo>
                <a:lnTo>
                  <a:pt x="11638528" y="467477"/>
                </a:lnTo>
                <a:close/>
                <a:moveTo>
                  <a:pt x="11350914" y="445966"/>
                </a:moveTo>
                <a:lnTo>
                  <a:pt x="11351144" y="460170"/>
                </a:lnTo>
                <a:lnTo>
                  <a:pt x="11338507" y="452874"/>
                </a:lnTo>
                <a:close/>
                <a:moveTo>
                  <a:pt x="11557828" y="442831"/>
                </a:moveTo>
                <a:lnTo>
                  <a:pt x="11564868" y="470916"/>
                </a:lnTo>
                <a:lnTo>
                  <a:pt x="11536783" y="463876"/>
                </a:lnTo>
                <a:close/>
                <a:moveTo>
                  <a:pt x="11309973" y="441994"/>
                </a:moveTo>
                <a:lnTo>
                  <a:pt x="11268225" y="465032"/>
                </a:lnTo>
                <a:lnTo>
                  <a:pt x="11304469" y="485957"/>
                </a:lnTo>
                <a:lnTo>
                  <a:pt x="11268137" y="506186"/>
                </a:lnTo>
                <a:lnTo>
                  <a:pt x="11310807" y="530821"/>
                </a:lnTo>
                <a:lnTo>
                  <a:pt x="11310161" y="489243"/>
                </a:lnTo>
                <a:lnTo>
                  <a:pt x="11310895" y="489667"/>
                </a:lnTo>
                <a:close/>
                <a:moveTo>
                  <a:pt x="11261053" y="441994"/>
                </a:moveTo>
                <a:lnTo>
                  <a:pt x="11219610" y="465207"/>
                </a:lnTo>
                <a:lnTo>
                  <a:pt x="11261671" y="489491"/>
                </a:lnTo>
                <a:close/>
                <a:moveTo>
                  <a:pt x="11497415" y="437240"/>
                </a:moveTo>
                <a:lnTo>
                  <a:pt x="11497791" y="466136"/>
                </a:lnTo>
                <a:lnTo>
                  <a:pt x="11472202" y="451362"/>
                </a:lnTo>
                <a:close/>
                <a:moveTo>
                  <a:pt x="11350772" y="437205"/>
                </a:moveTo>
                <a:lnTo>
                  <a:pt x="11325466" y="451274"/>
                </a:lnTo>
                <a:lnTo>
                  <a:pt x="11351241" y="466155"/>
                </a:lnTo>
                <a:lnTo>
                  <a:pt x="11351144" y="460170"/>
                </a:lnTo>
                <a:lnTo>
                  <a:pt x="11364244" y="467733"/>
                </a:lnTo>
                <a:lnTo>
                  <a:pt x="11363794" y="438794"/>
                </a:lnTo>
                <a:lnTo>
                  <a:pt x="11350914" y="445966"/>
                </a:lnTo>
                <a:close/>
                <a:moveTo>
                  <a:pt x="11180178" y="434237"/>
                </a:moveTo>
                <a:lnTo>
                  <a:pt x="11192840" y="481490"/>
                </a:lnTo>
                <a:lnTo>
                  <a:pt x="11225943" y="447297"/>
                </a:lnTo>
                <a:close/>
                <a:moveTo>
                  <a:pt x="11635621" y="422564"/>
                </a:moveTo>
                <a:lnTo>
                  <a:pt x="11635979" y="451450"/>
                </a:lnTo>
                <a:lnTo>
                  <a:pt x="11610425" y="436697"/>
                </a:lnTo>
                <a:close/>
                <a:moveTo>
                  <a:pt x="10884971" y="418693"/>
                </a:moveTo>
                <a:lnTo>
                  <a:pt x="10856708" y="442809"/>
                </a:lnTo>
                <a:lnTo>
                  <a:pt x="10878217" y="455228"/>
                </a:lnTo>
                <a:close/>
                <a:moveTo>
                  <a:pt x="11029015" y="411379"/>
                </a:moveTo>
                <a:lnTo>
                  <a:pt x="11000752" y="435495"/>
                </a:lnTo>
                <a:lnTo>
                  <a:pt x="11022261" y="447914"/>
                </a:lnTo>
                <a:close/>
                <a:moveTo>
                  <a:pt x="10937936" y="406122"/>
                </a:moveTo>
                <a:lnTo>
                  <a:pt x="10935004" y="443161"/>
                </a:lnTo>
                <a:lnTo>
                  <a:pt x="10958994" y="436732"/>
                </a:lnTo>
                <a:close/>
                <a:moveTo>
                  <a:pt x="11410553" y="398284"/>
                </a:moveTo>
                <a:lnTo>
                  <a:pt x="11411022" y="427234"/>
                </a:lnTo>
                <a:lnTo>
                  <a:pt x="11385247" y="412353"/>
                </a:lnTo>
                <a:close/>
                <a:moveTo>
                  <a:pt x="11304626" y="392257"/>
                </a:moveTo>
                <a:lnTo>
                  <a:pt x="11291487" y="438408"/>
                </a:lnTo>
                <a:lnTo>
                  <a:pt x="11339079" y="425655"/>
                </a:lnTo>
                <a:close/>
                <a:moveTo>
                  <a:pt x="11554597" y="390970"/>
                </a:moveTo>
                <a:lnTo>
                  <a:pt x="11555066" y="419920"/>
                </a:lnTo>
                <a:lnTo>
                  <a:pt x="11529291" y="405039"/>
                </a:lnTo>
                <a:close/>
                <a:moveTo>
                  <a:pt x="11480544" y="389807"/>
                </a:moveTo>
                <a:lnTo>
                  <a:pt x="11480902" y="418693"/>
                </a:lnTo>
                <a:lnTo>
                  <a:pt x="11455348" y="403940"/>
                </a:lnTo>
                <a:close/>
                <a:moveTo>
                  <a:pt x="11157544" y="389185"/>
                </a:moveTo>
                <a:lnTo>
                  <a:pt x="11149598" y="417027"/>
                </a:lnTo>
                <a:lnTo>
                  <a:pt x="11178346" y="409324"/>
                </a:lnTo>
                <a:close/>
                <a:moveTo>
                  <a:pt x="11075294" y="388861"/>
                </a:moveTo>
                <a:lnTo>
                  <a:pt x="11082423" y="416856"/>
                </a:lnTo>
                <a:lnTo>
                  <a:pt x="11103288" y="395991"/>
                </a:lnTo>
                <a:close/>
                <a:moveTo>
                  <a:pt x="10909833" y="375342"/>
                </a:moveTo>
                <a:lnTo>
                  <a:pt x="10906901" y="412381"/>
                </a:lnTo>
                <a:lnTo>
                  <a:pt x="10930891" y="405952"/>
                </a:lnTo>
                <a:close/>
                <a:moveTo>
                  <a:pt x="11362583" y="370426"/>
                </a:moveTo>
                <a:lnTo>
                  <a:pt x="11370305" y="377958"/>
                </a:lnTo>
                <a:lnTo>
                  <a:pt x="11341804" y="385595"/>
                </a:lnTo>
                <a:lnTo>
                  <a:pt x="11344725" y="375211"/>
                </a:lnTo>
                <a:close/>
                <a:moveTo>
                  <a:pt x="11249398" y="369852"/>
                </a:moveTo>
                <a:lnTo>
                  <a:pt x="11203633" y="382912"/>
                </a:lnTo>
                <a:lnTo>
                  <a:pt x="11236736" y="417105"/>
                </a:lnTo>
                <a:close/>
                <a:moveTo>
                  <a:pt x="11054164" y="368408"/>
                </a:moveTo>
                <a:lnTo>
                  <a:pt x="11051232" y="405447"/>
                </a:lnTo>
                <a:lnTo>
                  <a:pt x="11075222" y="399018"/>
                </a:lnTo>
                <a:close/>
                <a:moveTo>
                  <a:pt x="11452441" y="359027"/>
                </a:moveTo>
                <a:lnTo>
                  <a:pt x="11452799" y="387913"/>
                </a:lnTo>
                <a:lnTo>
                  <a:pt x="11427245" y="373160"/>
                </a:lnTo>
                <a:close/>
                <a:moveTo>
                  <a:pt x="10947520" y="353318"/>
                </a:moveTo>
                <a:lnTo>
                  <a:pt x="10944588" y="390357"/>
                </a:lnTo>
                <a:lnTo>
                  <a:pt x="10968578" y="383928"/>
                </a:lnTo>
                <a:close/>
                <a:moveTo>
                  <a:pt x="11596772" y="352092"/>
                </a:moveTo>
                <a:lnTo>
                  <a:pt x="11597130" y="380978"/>
                </a:lnTo>
                <a:lnTo>
                  <a:pt x="11571576" y="366225"/>
                </a:lnTo>
                <a:close/>
                <a:moveTo>
                  <a:pt x="11329167" y="337114"/>
                </a:moveTo>
                <a:lnTo>
                  <a:pt x="11363529" y="370172"/>
                </a:lnTo>
                <a:lnTo>
                  <a:pt x="11362583" y="370426"/>
                </a:lnTo>
                <a:lnTo>
                  <a:pt x="11349627" y="357786"/>
                </a:lnTo>
                <a:lnTo>
                  <a:pt x="11344725" y="375211"/>
                </a:lnTo>
                <a:lnTo>
                  <a:pt x="11328856" y="379463"/>
                </a:lnTo>
                <a:lnTo>
                  <a:pt x="11323431" y="374038"/>
                </a:lnTo>
                <a:lnTo>
                  <a:pt x="11318856" y="376661"/>
                </a:lnTo>
                <a:lnTo>
                  <a:pt x="11317925" y="376040"/>
                </a:lnTo>
                <a:close/>
                <a:moveTo>
                  <a:pt x="11490231" y="336975"/>
                </a:moveTo>
                <a:lnTo>
                  <a:pt x="11490497" y="365808"/>
                </a:lnTo>
                <a:lnTo>
                  <a:pt x="11465127" y="351161"/>
                </a:lnTo>
                <a:close/>
                <a:moveTo>
                  <a:pt x="11187401" y="335753"/>
                </a:moveTo>
                <a:lnTo>
                  <a:pt x="11179578" y="363562"/>
                </a:lnTo>
                <a:lnTo>
                  <a:pt x="11208079" y="355925"/>
                </a:lnTo>
                <a:close/>
                <a:moveTo>
                  <a:pt x="11236211" y="335734"/>
                </a:moveTo>
                <a:lnTo>
                  <a:pt x="11228490" y="363516"/>
                </a:lnTo>
                <a:lnTo>
                  <a:pt x="11256787" y="355934"/>
                </a:lnTo>
                <a:close/>
                <a:moveTo>
                  <a:pt x="11131978" y="318264"/>
                </a:moveTo>
                <a:lnTo>
                  <a:pt x="11139018" y="346349"/>
                </a:lnTo>
                <a:lnTo>
                  <a:pt x="11160063" y="325304"/>
                </a:lnTo>
                <a:close/>
                <a:moveTo>
                  <a:pt x="10899104" y="312412"/>
                </a:moveTo>
                <a:lnTo>
                  <a:pt x="10896172" y="349451"/>
                </a:lnTo>
                <a:lnTo>
                  <a:pt x="10920162" y="343022"/>
                </a:lnTo>
                <a:close/>
                <a:moveTo>
                  <a:pt x="10801265" y="312412"/>
                </a:moveTo>
                <a:lnTo>
                  <a:pt x="10798333" y="349451"/>
                </a:lnTo>
                <a:lnTo>
                  <a:pt x="10822323" y="343022"/>
                </a:lnTo>
                <a:close/>
                <a:moveTo>
                  <a:pt x="11331332" y="296130"/>
                </a:moveTo>
                <a:lnTo>
                  <a:pt x="11356638" y="310199"/>
                </a:lnTo>
                <a:lnTo>
                  <a:pt x="11330863" y="325080"/>
                </a:lnTo>
                <a:close/>
                <a:moveTo>
                  <a:pt x="11244490" y="295097"/>
                </a:moveTo>
                <a:lnTo>
                  <a:pt x="11262945" y="313552"/>
                </a:lnTo>
                <a:lnTo>
                  <a:pt x="11264881" y="319511"/>
                </a:lnTo>
                <a:lnTo>
                  <a:pt x="11261596" y="327394"/>
                </a:lnTo>
                <a:lnTo>
                  <a:pt x="11260234" y="326713"/>
                </a:lnTo>
                <a:lnTo>
                  <a:pt x="11255356" y="309986"/>
                </a:lnTo>
                <a:cubicBezTo>
                  <a:pt x="11252710" y="317924"/>
                  <a:pt x="11252181" y="321099"/>
                  <a:pt x="11251387" y="319511"/>
                </a:cubicBezTo>
                <a:lnTo>
                  <a:pt x="11245832" y="300463"/>
                </a:lnTo>
                <a:close/>
                <a:moveTo>
                  <a:pt x="11536080" y="294889"/>
                </a:moveTo>
                <a:lnTo>
                  <a:pt x="11544026" y="322731"/>
                </a:lnTo>
                <a:lnTo>
                  <a:pt x="11515278" y="315028"/>
                </a:lnTo>
                <a:close/>
                <a:moveTo>
                  <a:pt x="11438594" y="294889"/>
                </a:moveTo>
                <a:lnTo>
                  <a:pt x="11446540" y="322731"/>
                </a:lnTo>
                <a:lnTo>
                  <a:pt x="11417792" y="315028"/>
                </a:lnTo>
                <a:close/>
                <a:moveTo>
                  <a:pt x="11487404" y="294871"/>
                </a:moveTo>
                <a:lnTo>
                  <a:pt x="11495246" y="322686"/>
                </a:lnTo>
                <a:lnTo>
                  <a:pt x="11466705" y="315038"/>
                </a:lnTo>
                <a:close/>
                <a:moveTo>
                  <a:pt x="11597023" y="290240"/>
                </a:moveTo>
                <a:lnTo>
                  <a:pt x="11622218" y="304373"/>
                </a:lnTo>
                <a:lnTo>
                  <a:pt x="11596664" y="319126"/>
                </a:lnTo>
                <a:close/>
                <a:moveTo>
                  <a:pt x="11086129" y="286496"/>
                </a:moveTo>
                <a:lnTo>
                  <a:pt x="11097949" y="332909"/>
                </a:lnTo>
                <a:lnTo>
                  <a:pt x="11132541" y="298317"/>
                </a:lnTo>
                <a:close/>
                <a:moveTo>
                  <a:pt x="11031137" y="277888"/>
                </a:moveTo>
                <a:lnTo>
                  <a:pt x="11028205" y="314927"/>
                </a:lnTo>
                <a:lnTo>
                  <a:pt x="11052195" y="308498"/>
                </a:lnTo>
                <a:close/>
                <a:moveTo>
                  <a:pt x="11401734" y="263535"/>
                </a:moveTo>
                <a:lnTo>
                  <a:pt x="11426929" y="277668"/>
                </a:lnTo>
                <a:lnTo>
                  <a:pt x="11401375" y="292421"/>
                </a:lnTo>
                <a:close/>
                <a:moveTo>
                  <a:pt x="11477813" y="254974"/>
                </a:moveTo>
                <a:lnTo>
                  <a:pt x="11502916" y="269160"/>
                </a:lnTo>
                <a:lnTo>
                  <a:pt x="11477546" y="283807"/>
                </a:lnTo>
                <a:close/>
                <a:moveTo>
                  <a:pt x="10975023" y="253716"/>
                </a:moveTo>
                <a:lnTo>
                  <a:pt x="10973020" y="313841"/>
                </a:lnTo>
                <a:lnTo>
                  <a:pt x="11006818" y="304784"/>
                </a:lnTo>
                <a:close/>
                <a:moveTo>
                  <a:pt x="11196775" y="251240"/>
                </a:moveTo>
                <a:lnTo>
                  <a:pt x="11229825" y="283479"/>
                </a:lnTo>
                <a:lnTo>
                  <a:pt x="11217858" y="279471"/>
                </a:lnTo>
                <a:cubicBezTo>
                  <a:pt x="11208291" y="278891"/>
                  <a:pt x="11213111" y="288025"/>
                  <a:pt x="11207731" y="271886"/>
                </a:cubicBezTo>
                <a:cubicBezTo>
                  <a:pt x="11204556" y="270828"/>
                  <a:pt x="11200929" y="270656"/>
                  <a:pt x="11198206" y="268711"/>
                </a:cubicBezTo>
                <a:lnTo>
                  <a:pt x="11193253" y="263759"/>
                </a:lnTo>
                <a:close/>
                <a:moveTo>
                  <a:pt x="11294438" y="251239"/>
                </a:moveTo>
                <a:lnTo>
                  <a:pt x="11328891" y="284637"/>
                </a:lnTo>
                <a:lnTo>
                  <a:pt x="11281299" y="297390"/>
                </a:lnTo>
                <a:close/>
                <a:moveTo>
                  <a:pt x="11170122" y="233041"/>
                </a:moveTo>
                <a:lnTo>
                  <a:pt x="11179158" y="235307"/>
                </a:lnTo>
                <a:lnTo>
                  <a:pt x="11172294" y="242170"/>
                </a:lnTo>
                <a:lnTo>
                  <a:pt x="11171737" y="241038"/>
                </a:lnTo>
                <a:close/>
                <a:moveTo>
                  <a:pt x="11429171" y="214128"/>
                </a:moveTo>
                <a:lnTo>
                  <a:pt x="11454477" y="228197"/>
                </a:lnTo>
                <a:lnTo>
                  <a:pt x="11428702" y="243078"/>
                </a:lnTo>
                <a:close/>
                <a:moveTo>
                  <a:pt x="11331332" y="214128"/>
                </a:moveTo>
                <a:lnTo>
                  <a:pt x="11356638" y="228197"/>
                </a:lnTo>
                <a:lnTo>
                  <a:pt x="11330863" y="243078"/>
                </a:lnTo>
                <a:close/>
                <a:moveTo>
                  <a:pt x="11484190" y="212446"/>
                </a:moveTo>
                <a:lnTo>
                  <a:pt x="11498964" y="237283"/>
                </a:lnTo>
                <a:lnTo>
                  <a:pt x="11469416" y="237283"/>
                </a:lnTo>
                <a:close/>
                <a:moveTo>
                  <a:pt x="11276849" y="211952"/>
                </a:moveTo>
                <a:lnTo>
                  <a:pt x="11264279" y="258865"/>
                </a:lnTo>
                <a:lnTo>
                  <a:pt x="11231130" y="224842"/>
                </a:lnTo>
                <a:close/>
                <a:moveTo>
                  <a:pt x="11560351" y="207872"/>
                </a:moveTo>
                <a:lnTo>
                  <a:pt x="11561213" y="261162"/>
                </a:lnTo>
                <a:lnTo>
                  <a:pt x="11513768" y="233769"/>
                </a:lnTo>
                <a:close/>
                <a:moveTo>
                  <a:pt x="10924716" y="193431"/>
                </a:moveTo>
                <a:lnTo>
                  <a:pt x="10921784" y="230470"/>
                </a:lnTo>
                <a:lnTo>
                  <a:pt x="10945774" y="224041"/>
                </a:lnTo>
                <a:close/>
                <a:moveTo>
                  <a:pt x="11380645" y="189787"/>
                </a:moveTo>
                <a:lnTo>
                  <a:pt x="11427227" y="215685"/>
                </a:lnTo>
                <a:lnTo>
                  <a:pt x="11379782" y="243078"/>
                </a:lnTo>
                <a:close/>
                <a:moveTo>
                  <a:pt x="11076373" y="175195"/>
                </a:moveTo>
                <a:lnTo>
                  <a:pt x="11063483" y="220914"/>
                </a:lnTo>
                <a:lnTo>
                  <a:pt x="11110396" y="208343"/>
                </a:lnTo>
                <a:close/>
                <a:moveTo>
                  <a:pt x="11032143" y="174828"/>
                </a:moveTo>
                <a:lnTo>
                  <a:pt x="11029211" y="211867"/>
                </a:lnTo>
                <a:lnTo>
                  <a:pt x="11053201" y="205438"/>
                </a:lnTo>
                <a:close/>
                <a:moveTo>
                  <a:pt x="11495466" y="157096"/>
                </a:moveTo>
                <a:lnTo>
                  <a:pt x="11520772" y="171165"/>
                </a:lnTo>
                <a:lnTo>
                  <a:pt x="11494997" y="186046"/>
                </a:lnTo>
                <a:close/>
                <a:moveTo>
                  <a:pt x="11200764" y="151761"/>
                </a:moveTo>
                <a:lnTo>
                  <a:pt x="11235126" y="184819"/>
                </a:lnTo>
                <a:lnTo>
                  <a:pt x="11187534" y="197572"/>
                </a:lnTo>
                <a:close/>
                <a:moveTo>
                  <a:pt x="11362942" y="149381"/>
                </a:moveTo>
                <a:lnTo>
                  <a:pt x="11370764" y="177190"/>
                </a:lnTo>
                <a:lnTo>
                  <a:pt x="11342263" y="169553"/>
                </a:lnTo>
                <a:close/>
                <a:moveTo>
                  <a:pt x="10940543" y="141327"/>
                </a:moveTo>
                <a:lnTo>
                  <a:pt x="10937611" y="178366"/>
                </a:lnTo>
                <a:lnTo>
                  <a:pt x="10961601" y="171937"/>
                </a:lnTo>
                <a:close/>
                <a:moveTo>
                  <a:pt x="11546708" y="140178"/>
                </a:moveTo>
                <a:lnTo>
                  <a:pt x="11571903" y="154311"/>
                </a:lnTo>
                <a:lnTo>
                  <a:pt x="11546349" y="169064"/>
                </a:lnTo>
                <a:close/>
                <a:moveTo>
                  <a:pt x="11433483" y="127359"/>
                </a:moveTo>
                <a:lnTo>
                  <a:pt x="11458678" y="141492"/>
                </a:lnTo>
                <a:lnTo>
                  <a:pt x="11433124" y="156245"/>
                </a:lnTo>
                <a:close/>
                <a:moveTo>
                  <a:pt x="11407473" y="125439"/>
                </a:moveTo>
                <a:lnTo>
                  <a:pt x="11415315" y="153254"/>
                </a:lnTo>
                <a:lnTo>
                  <a:pt x="11386774" y="145606"/>
                </a:lnTo>
                <a:close/>
                <a:moveTo>
                  <a:pt x="10993045" y="124830"/>
                </a:moveTo>
                <a:lnTo>
                  <a:pt x="10956007" y="127761"/>
                </a:lnTo>
                <a:lnTo>
                  <a:pt x="10986616" y="148820"/>
                </a:lnTo>
                <a:close/>
                <a:moveTo>
                  <a:pt x="11268825" y="112811"/>
                </a:moveTo>
                <a:lnTo>
                  <a:pt x="11302939" y="146299"/>
                </a:lnTo>
                <a:lnTo>
                  <a:pt x="11256026" y="158870"/>
                </a:lnTo>
                <a:close/>
                <a:moveTo>
                  <a:pt x="11441050" y="82443"/>
                </a:moveTo>
                <a:lnTo>
                  <a:pt x="11448996" y="110285"/>
                </a:lnTo>
                <a:lnTo>
                  <a:pt x="11420248" y="102582"/>
                </a:lnTo>
                <a:close/>
                <a:moveTo>
                  <a:pt x="11343564" y="82443"/>
                </a:moveTo>
                <a:lnTo>
                  <a:pt x="11351510" y="110285"/>
                </a:lnTo>
                <a:lnTo>
                  <a:pt x="11322762" y="102582"/>
                </a:lnTo>
                <a:close/>
                <a:moveTo>
                  <a:pt x="11174245" y="77952"/>
                </a:moveTo>
                <a:lnTo>
                  <a:pt x="11184446" y="89973"/>
                </a:lnTo>
                <a:lnTo>
                  <a:pt x="11182986" y="97998"/>
                </a:lnTo>
                <a:lnTo>
                  <a:pt x="11189723" y="96193"/>
                </a:lnTo>
                <a:lnTo>
                  <a:pt x="11193036" y="100097"/>
                </a:lnTo>
                <a:lnTo>
                  <a:pt x="11169046" y="106525"/>
                </a:lnTo>
                <a:close/>
                <a:moveTo>
                  <a:pt x="11188185" y="69425"/>
                </a:moveTo>
                <a:lnTo>
                  <a:pt x="11206976" y="91570"/>
                </a:lnTo>
                <a:lnTo>
                  <a:pt x="11189723" y="96193"/>
                </a:lnTo>
                <a:lnTo>
                  <a:pt x="11184446" y="89973"/>
                </a:lnTo>
                <a:close/>
                <a:moveTo>
                  <a:pt x="11107059" y="63312"/>
                </a:moveTo>
                <a:lnTo>
                  <a:pt x="11107677" y="110809"/>
                </a:lnTo>
                <a:lnTo>
                  <a:pt x="11065616" y="86525"/>
                </a:lnTo>
                <a:close/>
                <a:moveTo>
                  <a:pt x="11306704" y="51089"/>
                </a:moveTo>
                <a:lnTo>
                  <a:pt x="11331899" y="65222"/>
                </a:lnTo>
                <a:lnTo>
                  <a:pt x="11306345" y="79975"/>
                </a:lnTo>
                <a:close/>
                <a:moveTo>
                  <a:pt x="11382783" y="42528"/>
                </a:moveTo>
                <a:lnTo>
                  <a:pt x="11407886" y="56714"/>
                </a:lnTo>
                <a:lnTo>
                  <a:pt x="11382516" y="71361"/>
                </a:lnTo>
                <a:close/>
                <a:moveTo>
                  <a:pt x="11174535" y="37055"/>
                </a:moveTo>
                <a:lnTo>
                  <a:pt x="11193326" y="59200"/>
                </a:lnTo>
                <a:lnTo>
                  <a:pt x="11169336" y="65628"/>
                </a:lnTo>
                <a:close/>
                <a:moveTo>
                  <a:pt x="11223315" y="37045"/>
                </a:moveTo>
                <a:lnTo>
                  <a:pt x="11242106" y="59190"/>
                </a:lnTo>
                <a:lnTo>
                  <a:pt x="11218116" y="65618"/>
                </a:lnTo>
                <a:close/>
                <a:moveTo>
                  <a:pt x="10965181" y="35879"/>
                </a:moveTo>
                <a:lnTo>
                  <a:pt x="10959982" y="64452"/>
                </a:lnTo>
                <a:lnTo>
                  <a:pt x="10983972" y="58024"/>
                </a:lnTo>
                <a:close/>
                <a:moveTo>
                  <a:pt x="10916262" y="35879"/>
                </a:moveTo>
                <a:lnTo>
                  <a:pt x="10911063" y="64452"/>
                </a:lnTo>
                <a:lnTo>
                  <a:pt x="10935053" y="58024"/>
                </a:lnTo>
                <a:close/>
                <a:moveTo>
                  <a:pt x="0" y="27411"/>
                </a:moveTo>
                <a:lnTo>
                  <a:pt x="10976804" y="27411"/>
                </a:lnTo>
                <a:lnTo>
                  <a:pt x="10979574" y="30181"/>
                </a:lnTo>
                <a:lnTo>
                  <a:pt x="10981498" y="42206"/>
                </a:lnTo>
                <a:cubicBezTo>
                  <a:pt x="10985066" y="48593"/>
                  <a:pt x="10990490" y="55340"/>
                  <a:pt x="10995006" y="59161"/>
                </a:cubicBezTo>
                <a:cubicBezTo>
                  <a:pt x="10998263" y="61917"/>
                  <a:pt x="11003262" y="61060"/>
                  <a:pt x="11008123" y="60339"/>
                </a:cubicBezTo>
                <a:lnTo>
                  <a:pt x="11010045" y="60651"/>
                </a:lnTo>
                <a:lnTo>
                  <a:pt x="11030246" y="80853"/>
                </a:lnTo>
                <a:lnTo>
                  <a:pt x="11032422" y="84948"/>
                </a:lnTo>
                <a:cubicBezTo>
                  <a:pt x="11032829" y="98896"/>
                  <a:pt x="11007598" y="90890"/>
                  <a:pt x="11039456" y="97261"/>
                </a:cubicBezTo>
                <a:cubicBezTo>
                  <a:pt x="11042631" y="99378"/>
                  <a:pt x="11046283" y="100913"/>
                  <a:pt x="11048981" y="103611"/>
                </a:cubicBezTo>
                <a:cubicBezTo>
                  <a:pt x="11051679" y="106309"/>
                  <a:pt x="11058506" y="115253"/>
                  <a:pt x="11055331" y="113136"/>
                </a:cubicBezTo>
                <a:lnTo>
                  <a:pt x="11045806" y="106786"/>
                </a:lnTo>
                <a:cubicBezTo>
                  <a:pt x="11048388" y="114533"/>
                  <a:pt x="11049176" y="119681"/>
                  <a:pt x="11055331" y="125836"/>
                </a:cubicBezTo>
                <a:cubicBezTo>
                  <a:pt x="11059073" y="129578"/>
                  <a:pt x="11064289" y="131619"/>
                  <a:pt x="11068031" y="135361"/>
                </a:cubicBezTo>
                <a:cubicBezTo>
                  <a:pt x="11089198" y="156528"/>
                  <a:pt x="11058506" y="134303"/>
                  <a:pt x="11083906" y="151236"/>
                </a:cubicBezTo>
                <a:cubicBezTo>
                  <a:pt x="11084964" y="154411"/>
                  <a:pt x="11083834" y="159949"/>
                  <a:pt x="11087081" y="160761"/>
                </a:cubicBezTo>
                <a:cubicBezTo>
                  <a:pt x="11090105" y="161517"/>
                  <a:pt x="11093620" y="158229"/>
                  <a:pt x="11096606" y="154411"/>
                </a:cubicBezTo>
                <a:lnTo>
                  <a:pt x="11099485" y="150092"/>
                </a:lnTo>
                <a:lnTo>
                  <a:pt x="11104691" y="155298"/>
                </a:lnTo>
                <a:lnTo>
                  <a:pt x="11106131" y="163936"/>
                </a:lnTo>
                <a:cubicBezTo>
                  <a:pt x="11107838" y="167349"/>
                  <a:pt x="11113634" y="167050"/>
                  <a:pt x="11115656" y="170286"/>
                </a:cubicBezTo>
                <a:cubicBezTo>
                  <a:pt x="11119204" y="175962"/>
                  <a:pt x="11119889" y="182986"/>
                  <a:pt x="11122006" y="189336"/>
                </a:cubicBezTo>
                <a:cubicBezTo>
                  <a:pt x="11123064" y="192511"/>
                  <a:pt x="11123325" y="196076"/>
                  <a:pt x="11125181" y="198861"/>
                </a:cubicBezTo>
                <a:cubicBezTo>
                  <a:pt x="11127298" y="202036"/>
                  <a:pt x="11128551" y="206002"/>
                  <a:pt x="11131531" y="208386"/>
                </a:cubicBezTo>
                <a:cubicBezTo>
                  <a:pt x="11134144" y="210477"/>
                  <a:pt x="11137980" y="210243"/>
                  <a:pt x="11141056" y="211561"/>
                </a:cubicBezTo>
                <a:cubicBezTo>
                  <a:pt x="11168519" y="223331"/>
                  <a:pt x="11140943" y="213640"/>
                  <a:pt x="11163281" y="221086"/>
                </a:cubicBezTo>
                <a:cubicBezTo>
                  <a:pt x="11165398" y="224261"/>
                  <a:pt x="11168081" y="227124"/>
                  <a:pt x="11169631" y="230611"/>
                </a:cubicBezTo>
                <a:lnTo>
                  <a:pt x="11170122" y="233041"/>
                </a:lnTo>
                <a:lnTo>
                  <a:pt x="11142199" y="226041"/>
                </a:lnTo>
                <a:lnTo>
                  <a:pt x="11151463" y="263002"/>
                </a:lnTo>
                <a:lnTo>
                  <a:pt x="11172294" y="242170"/>
                </a:lnTo>
                <a:lnTo>
                  <a:pt x="11175981" y="249661"/>
                </a:lnTo>
                <a:cubicBezTo>
                  <a:pt x="11179156" y="251778"/>
                  <a:pt x="11182609" y="253528"/>
                  <a:pt x="11185506" y="256011"/>
                </a:cubicBezTo>
                <a:lnTo>
                  <a:pt x="11193253" y="263759"/>
                </a:lnTo>
                <a:lnTo>
                  <a:pt x="11183806" y="297344"/>
                </a:lnTo>
                <a:lnTo>
                  <a:pt x="11231059" y="284683"/>
                </a:lnTo>
                <a:lnTo>
                  <a:pt x="11229825" y="283479"/>
                </a:lnTo>
                <a:lnTo>
                  <a:pt x="11233131" y="284586"/>
                </a:lnTo>
                <a:cubicBezTo>
                  <a:pt x="11236124" y="286083"/>
                  <a:pt x="11234215" y="291498"/>
                  <a:pt x="11236306" y="294111"/>
                </a:cubicBezTo>
                <a:cubicBezTo>
                  <a:pt x="11238690" y="297091"/>
                  <a:pt x="11242656" y="298344"/>
                  <a:pt x="11245831" y="300461"/>
                </a:cubicBezTo>
                <a:lnTo>
                  <a:pt x="11245832" y="300463"/>
                </a:lnTo>
                <a:lnTo>
                  <a:pt x="11249006" y="313161"/>
                </a:lnTo>
                <a:cubicBezTo>
                  <a:pt x="11250064" y="316336"/>
                  <a:pt x="11250090" y="320073"/>
                  <a:pt x="11252181" y="322686"/>
                </a:cubicBezTo>
                <a:lnTo>
                  <a:pt x="11260234" y="326713"/>
                </a:lnTo>
                <a:lnTo>
                  <a:pt x="11260912" y="329036"/>
                </a:lnTo>
                <a:lnTo>
                  <a:pt x="11261596" y="327394"/>
                </a:lnTo>
                <a:lnTo>
                  <a:pt x="11271231" y="332211"/>
                </a:lnTo>
                <a:cubicBezTo>
                  <a:pt x="11272819" y="331153"/>
                  <a:pt x="11274347" y="329138"/>
                  <a:pt x="11275904" y="327602"/>
                </a:cubicBezTo>
                <a:lnTo>
                  <a:pt x="11276707" y="327314"/>
                </a:lnTo>
                <a:lnTo>
                  <a:pt x="11304144" y="354752"/>
                </a:lnTo>
                <a:lnTo>
                  <a:pt x="11306156" y="360786"/>
                </a:lnTo>
                <a:cubicBezTo>
                  <a:pt x="11307214" y="363961"/>
                  <a:pt x="11306546" y="368455"/>
                  <a:pt x="11309331" y="370311"/>
                </a:cubicBezTo>
                <a:lnTo>
                  <a:pt x="11317925" y="376040"/>
                </a:lnTo>
                <a:lnTo>
                  <a:pt x="11315937" y="382925"/>
                </a:lnTo>
                <a:lnTo>
                  <a:pt x="11328856" y="379463"/>
                </a:lnTo>
                <a:lnTo>
                  <a:pt x="11329765" y="380372"/>
                </a:lnTo>
                <a:lnTo>
                  <a:pt x="11331749" y="390244"/>
                </a:lnTo>
                <a:cubicBezTo>
                  <a:pt x="11331588" y="392201"/>
                  <a:pt x="11331412" y="393158"/>
                  <a:pt x="11331737" y="392244"/>
                </a:cubicBezTo>
                <a:lnTo>
                  <a:pt x="11334161" y="384768"/>
                </a:lnTo>
                <a:lnTo>
                  <a:pt x="11335894" y="386502"/>
                </a:lnTo>
                <a:lnTo>
                  <a:pt x="11337906" y="392536"/>
                </a:lnTo>
                <a:cubicBezTo>
                  <a:pt x="11339374" y="399874"/>
                  <a:pt x="11338302" y="407813"/>
                  <a:pt x="11341081" y="414761"/>
                </a:cubicBezTo>
                <a:cubicBezTo>
                  <a:pt x="11342749" y="418930"/>
                  <a:pt x="11347431" y="421111"/>
                  <a:pt x="11350606" y="424286"/>
                </a:cubicBezTo>
                <a:cubicBezTo>
                  <a:pt x="11351664" y="427461"/>
                  <a:pt x="11351414" y="431444"/>
                  <a:pt x="11353781" y="433811"/>
                </a:cubicBezTo>
                <a:cubicBezTo>
                  <a:pt x="11360131" y="440161"/>
                  <a:pt x="11366481" y="435928"/>
                  <a:pt x="11372831" y="433811"/>
                </a:cubicBezTo>
                <a:cubicBezTo>
                  <a:pt x="11373889" y="436986"/>
                  <a:pt x="11373639" y="440969"/>
                  <a:pt x="11376006" y="443336"/>
                </a:cubicBezTo>
                <a:cubicBezTo>
                  <a:pt x="11378373" y="445703"/>
                  <a:pt x="11382538" y="445014"/>
                  <a:pt x="11385531" y="446511"/>
                </a:cubicBezTo>
                <a:cubicBezTo>
                  <a:pt x="11388944" y="448218"/>
                  <a:pt x="11391881" y="450744"/>
                  <a:pt x="11395056" y="452861"/>
                </a:cubicBezTo>
                <a:cubicBezTo>
                  <a:pt x="11396114" y="457094"/>
                  <a:pt x="11394328" y="463610"/>
                  <a:pt x="11398231" y="465561"/>
                </a:cubicBezTo>
                <a:cubicBezTo>
                  <a:pt x="11401644" y="467268"/>
                  <a:pt x="11404776" y="456827"/>
                  <a:pt x="11407756" y="459211"/>
                </a:cubicBezTo>
                <a:cubicBezTo>
                  <a:pt x="11412983" y="463392"/>
                  <a:pt x="11411989" y="471911"/>
                  <a:pt x="11414106" y="478261"/>
                </a:cubicBezTo>
                <a:lnTo>
                  <a:pt x="11417281" y="487786"/>
                </a:lnTo>
                <a:cubicBezTo>
                  <a:pt x="11420456" y="485669"/>
                  <a:pt x="11423826" y="479052"/>
                  <a:pt x="11426806" y="481436"/>
                </a:cubicBezTo>
                <a:lnTo>
                  <a:pt x="11429270" y="488827"/>
                </a:lnTo>
                <a:lnTo>
                  <a:pt x="11423394" y="492123"/>
                </a:lnTo>
                <a:lnTo>
                  <a:pt x="11432030" y="497109"/>
                </a:lnTo>
                <a:lnTo>
                  <a:pt x="11433156" y="500486"/>
                </a:lnTo>
                <a:lnTo>
                  <a:pt x="11436331" y="510011"/>
                </a:lnTo>
                <a:cubicBezTo>
                  <a:pt x="11437389" y="513186"/>
                  <a:pt x="11436721" y="517680"/>
                  <a:pt x="11439506" y="519536"/>
                </a:cubicBezTo>
                <a:lnTo>
                  <a:pt x="11449031" y="525886"/>
                </a:lnTo>
                <a:cubicBezTo>
                  <a:pt x="11451148" y="529061"/>
                  <a:pt x="11452401" y="533027"/>
                  <a:pt x="11455381" y="535411"/>
                </a:cubicBezTo>
                <a:lnTo>
                  <a:pt x="11462785" y="537879"/>
                </a:lnTo>
                <a:lnTo>
                  <a:pt x="11440395" y="550438"/>
                </a:lnTo>
                <a:lnTo>
                  <a:pt x="11465949" y="565191"/>
                </a:lnTo>
                <a:lnTo>
                  <a:pt x="11465625" y="539074"/>
                </a:lnTo>
                <a:lnTo>
                  <a:pt x="11474329" y="544982"/>
                </a:lnTo>
                <a:cubicBezTo>
                  <a:pt x="11473841" y="545167"/>
                  <a:pt x="11473916" y="544807"/>
                  <a:pt x="11487131" y="548111"/>
                </a:cubicBezTo>
                <a:lnTo>
                  <a:pt x="11491020" y="544200"/>
                </a:lnTo>
                <a:lnTo>
                  <a:pt x="11497109" y="547716"/>
                </a:lnTo>
                <a:lnTo>
                  <a:pt x="11500483" y="551090"/>
                </a:lnTo>
                <a:lnTo>
                  <a:pt x="11503006" y="560811"/>
                </a:lnTo>
                <a:lnTo>
                  <a:pt x="11509356" y="570336"/>
                </a:lnTo>
                <a:cubicBezTo>
                  <a:pt x="11510414" y="574569"/>
                  <a:pt x="11509805" y="579629"/>
                  <a:pt x="11512531" y="583036"/>
                </a:cubicBezTo>
                <a:cubicBezTo>
                  <a:pt x="11514622" y="585649"/>
                  <a:pt x="11519689" y="583844"/>
                  <a:pt x="11522056" y="586211"/>
                </a:cubicBezTo>
                <a:cubicBezTo>
                  <a:pt x="11524423" y="588578"/>
                  <a:pt x="11524173" y="592561"/>
                  <a:pt x="11525231" y="595736"/>
                </a:cubicBezTo>
                <a:cubicBezTo>
                  <a:pt x="11528406" y="593619"/>
                  <a:pt x="11531776" y="587002"/>
                  <a:pt x="11534756" y="589386"/>
                </a:cubicBezTo>
                <a:cubicBezTo>
                  <a:pt x="11539983" y="593567"/>
                  <a:pt x="11541106" y="608436"/>
                  <a:pt x="11541106" y="608436"/>
                </a:cubicBezTo>
                <a:cubicBezTo>
                  <a:pt x="11544281" y="607378"/>
                  <a:pt x="11547638" y="603764"/>
                  <a:pt x="11550631" y="605261"/>
                </a:cubicBezTo>
                <a:cubicBezTo>
                  <a:pt x="11559097" y="609495"/>
                  <a:pt x="11555922" y="613199"/>
                  <a:pt x="11553806" y="614786"/>
                </a:cubicBezTo>
                <a:lnTo>
                  <a:pt x="11561586" y="612193"/>
                </a:lnTo>
                <a:lnTo>
                  <a:pt x="11563908" y="614515"/>
                </a:lnTo>
                <a:lnTo>
                  <a:pt x="11566087" y="625487"/>
                </a:lnTo>
                <a:cubicBezTo>
                  <a:pt x="11567394" y="631787"/>
                  <a:pt x="11568841" y="638225"/>
                  <a:pt x="11569681" y="640186"/>
                </a:cubicBezTo>
                <a:cubicBezTo>
                  <a:pt x="11571184" y="643693"/>
                  <a:pt x="11573914" y="646536"/>
                  <a:pt x="11576031" y="649711"/>
                </a:cubicBezTo>
                <a:cubicBezTo>
                  <a:pt x="11597967" y="642399"/>
                  <a:pt x="11575261" y="646440"/>
                  <a:pt x="11588731" y="656061"/>
                </a:cubicBezTo>
                <a:cubicBezTo>
                  <a:pt x="11594178" y="659952"/>
                  <a:pt x="11607781" y="662411"/>
                  <a:pt x="11607781" y="662411"/>
                </a:cubicBezTo>
                <a:lnTo>
                  <a:pt x="11610798" y="661405"/>
                </a:lnTo>
                <a:lnTo>
                  <a:pt x="11614979" y="665586"/>
                </a:lnTo>
                <a:lnTo>
                  <a:pt x="11539184" y="665586"/>
                </a:lnTo>
                <a:lnTo>
                  <a:pt x="11538603" y="618838"/>
                </a:lnTo>
                <a:lnTo>
                  <a:pt x="11496832" y="642269"/>
                </a:lnTo>
                <a:lnTo>
                  <a:pt x="11537219" y="665586"/>
                </a:lnTo>
                <a:lnTo>
                  <a:pt x="11414399" y="665586"/>
                </a:lnTo>
                <a:lnTo>
                  <a:pt x="11448328" y="656495"/>
                </a:lnTo>
                <a:lnTo>
                  <a:pt x="11414135" y="623392"/>
                </a:lnTo>
                <a:lnTo>
                  <a:pt x="11402094" y="665586"/>
                </a:lnTo>
                <a:lnTo>
                  <a:pt x="0" y="665586"/>
                </a:lnTo>
                <a:close/>
                <a:moveTo>
                  <a:pt x="11093638" y="13589"/>
                </a:moveTo>
                <a:lnTo>
                  <a:pt x="11112429" y="35734"/>
                </a:lnTo>
                <a:lnTo>
                  <a:pt x="11088439" y="42162"/>
                </a:lnTo>
                <a:close/>
                <a:moveTo>
                  <a:pt x="11334141" y="1682"/>
                </a:moveTo>
                <a:lnTo>
                  <a:pt x="11359447" y="15751"/>
                </a:lnTo>
                <a:lnTo>
                  <a:pt x="11333672" y="30632"/>
                </a:lnTo>
                <a:close/>
                <a:moveTo>
                  <a:pt x="11389160" y="0"/>
                </a:moveTo>
                <a:lnTo>
                  <a:pt x="11403934" y="24837"/>
                </a:lnTo>
                <a:lnTo>
                  <a:pt x="11374386" y="24837"/>
                </a:lnTo>
                <a:close/>
              </a:path>
            </a:pathLst>
          </a:custGeom>
          <a:gradFill>
            <a:gsLst>
              <a:gs pos="0">
                <a:srgbClr val="FECF22"/>
              </a:gs>
              <a:gs pos="100000">
                <a:srgbClr val="1D27E8"/>
              </a:gs>
              <a:gs pos="50000">
                <a:srgbClr val="FF2681"/>
              </a:gs>
            </a:gsLst>
            <a:lin ang="0" scaled="1"/>
          </a:gradFill>
          <a:ln>
            <a:noFill/>
          </a:ln>
          <a:effectLst>
            <a:outerShdw blurRad="292100" dist="889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1367" y="341752"/>
            <a:ext cx="361106" cy="361070"/>
            <a:chOff x="299610" y="181224"/>
            <a:chExt cx="385200" cy="385164"/>
          </a:xfrm>
        </p:grpSpPr>
        <p:sp>
          <p:nvSpPr>
            <p:cNvPr id="7" name="타원 6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75" name="원호 74">
            <a:extLst>
              <a:ext uri="{FF2B5EF4-FFF2-40B4-BE49-F238E27FC236}">
                <a16:creationId xmlns:a16="http://schemas.microsoft.com/office/drawing/2014/main" xmlns="" id="{0FA71FCB-5BD6-FCCB-5C9D-3229F46800FE}"/>
              </a:ext>
            </a:extLst>
          </p:cNvPr>
          <p:cNvSpPr/>
          <p:nvPr/>
        </p:nvSpPr>
        <p:spPr>
          <a:xfrm>
            <a:off x="1717750" y="2016857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EB936DE-22A6-AA7B-E47B-6C7297014D76}"/>
              </a:ext>
            </a:extLst>
          </p:cNvPr>
          <p:cNvSpPr txBox="1"/>
          <p:nvPr/>
        </p:nvSpPr>
        <p:spPr>
          <a:xfrm>
            <a:off x="1386157" y="4515400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 with BIZCAM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원호 76">
            <a:extLst>
              <a:ext uri="{FF2B5EF4-FFF2-40B4-BE49-F238E27FC236}">
                <a16:creationId xmlns:a16="http://schemas.microsoft.com/office/drawing/2014/main" xmlns="" id="{0645486C-70AC-C5C8-2D1E-477F13B4B27B}"/>
              </a:ext>
            </a:extLst>
          </p:cNvPr>
          <p:cNvSpPr/>
          <p:nvPr/>
        </p:nvSpPr>
        <p:spPr>
          <a:xfrm>
            <a:off x="1717750" y="2016857"/>
            <a:ext cx="2309499" cy="2309499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FF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2F7CE6E7-D34A-7BAC-D3B9-5C9AB5AC46B2}"/>
              </a:ext>
            </a:extLst>
          </p:cNvPr>
          <p:cNvGrpSpPr/>
          <p:nvPr/>
        </p:nvGrpSpPr>
        <p:grpSpPr>
          <a:xfrm>
            <a:off x="1611535" y="3182709"/>
            <a:ext cx="212431" cy="212431"/>
            <a:chOff x="863846" y="1895476"/>
            <a:chExt cx="185738" cy="18573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440DF506-A19A-94D4-85D6-8391C9035539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4F6A"/>
            </a:solidFill>
            <a:ln w="276225">
              <a:solidFill>
                <a:srgbClr val="FF4F6A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65AAC648-FDDE-7C32-7DC9-49147EF9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1" name="원호 80">
            <a:extLst>
              <a:ext uri="{FF2B5EF4-FFF2-40B4-BE49-F238E27FC236}">
                <a16:creationId xmlns:a16="http://schemas.microsoft.com/office/drawing/2014/main" xmlns="" id="{4FAED071-9B11-48BA-4A13-14A41048BA13}"/>
              </a:ext>
            </a:extLst>
          </p:cNvPr>
          <p:cNvSpPr/>
          <p:nvPr/>
        </p:nvSpPr>
        <p:spPr>
          <a:xfrm>
            <a:off x="5134904" y="2010101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50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9C38F9E-A8C6-334A-6C31-CE55E750C84A}"/>
              </a:ext>
            </a:extLst>
          </p:cNvPr>
          <p:cNvSpPr txBox="1"/>
          <p:nvPr/>
        </p:nvSpPr>
        <p:spPr>
          <a:xfrm>
            <a:off x="4803311" y="4508644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 with BIZCAM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원호 82">
            <a:extLst>
              <a:ext uri="{FF2B5EF4-FFF2-40B4-BE49-F238E27FC236}">
                <a16:creationId xmlns:a16="http://schemas.microsoft.com/office/drawing/2014/main" xmlns="" id="{D68F0998-626A-8D08-38AC-82D29E40C490}"/>
              </a:ext>
            </a:extLst>
          </p:cNvPr>
          <p:cNvSpPr/>
          <p:nvPr/>
        </p:nvSpPr>
        <p:spPr>
          <a:xfrm>
            <a:off x="5134904" y="2010101"/>
            <a:ext cx="2309499" cy="2309499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rgbClr val="FF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A259E0EA-898E-6A2F-E80C-DCA9E5A94016}"/>
              </a:ext>
            </a:extLst>
          </p:cNvPr>
          <p:cNvGrpSpPr/>
          <p:nvPr/>
        </p:nvGrpSpPr>
        <p:grpSpPr>
          <a:xfrm>
            <a:off x="6197391" y="1903884"/>
            <a:ext cx="212431" cy="212431"/>
            <a:chOff x="863846" y="1895476"/>
            <a:chExt cx="185738" cy="185738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E5E54A75-8048-0FD8-62CC-F967A60F4C5E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4F6A"/>
            </a:solidFill>
            <a:ln w="276225">
              <a:solidFill>
                <a:srgbClr val="FF4F6A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xmlns="" id="{F8524369-2356-EF4D-79A1-392B1D6AA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7" name="원호 86">
            <a:extLst>
              <a:ext uri="{FF2B5EF4-FFF2-40B4-BE49-F238E27FC236}">
                <a16:creationId xmlns:a16="http://schemas.microsoft.com/office/drawing/2014/main" xmlns="" id="{666280E8-CA7D-0E7D-CEC0-711C4724FDFC}"/>
              </a:ext>
            </a:extLst>
          </p:cNvPr>
          <p:cNvSpPr/>
          <p:nvPr/>
        </p:nvSpPr>
        <p:spPr>
          <a:xfrm>
            <a:off x="8579962" y="2010101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75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BCF2303-2A2C-7BC3-9A25-38A701BAD09F}"/>
              </a:ext>
            </a:extLst>
          </p:cNvPr>
          <p:cNvSpPr txBox="1"/>
          <p:nvPr/>
        </p:nvSpPr>
        <p:spPr>
          <a:xfrm>
            <a:off x="8248369" y="4508644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 with BIZCAM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원호 88">
            <a:extLst>
              <a:ext uri="{FF2B5EF4-FFF2-40B4-BE49-F238E27FC236}">
                <a16:creationId xmlns:a16="http://schemas.microsoft.com/office/drawing/2014/main" xmlns="" id="{FD9BA39C-3AC5-B081-1702-92725D9F4AC5}"/>
              </a:ext>
            </a:extLst>
          </p:cNvPr>
          <p:cNvSpPr/>
          <p:nvPr/>
        </p:nvSpPr>
        <p:spPr>
          <a:xfrm>
            <a:off x="8579962" y="2010101"/>
            <a:ext cx="2309499" cy="2309499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FF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90625EFE-B4D5-BBC4-DB77-1BD34157321B}"/>
              </a:ext>
            </a:extLst>
          </p:cNvPr>
          <p:cNvGrpSpPr/>
          <p:nvPr/>
        </p:nvGrpSpPr>
        <p:grpSpPr>
          <a:xfrm>
            <a:off x="10783246" y="3091919"/>
            <a:ext cx="212431" cy="212431"/>
            <a:chOff x="863846" y="1895476"/>
            <a:chExt cx="185738" cy="185738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xmlns="" id="{F5BB5DF6-7DC4-B730-C26B-701A174FD396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4F6A"/>
            </a:solidFill>
            <a:ln w="276225">
              <a:solidFill>
                <a:srgbClr val="FF4F6A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xmlns="" id="{7CF1A941-F3C7-AA7A-D2E6-41482CC69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10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자유형 121"/>
          <p:cNvSpPr/>
          <p:nvPr/>
        </p:nvSpPr>
        <p:spPr>
          <a:xfrm>
            <a:off x="241319" y="175788"/>
            <a:ext cx="11672161" cy="669156"/>
          </a:xfrm>
          <a:custGeom>
            <a:avLst/>
            <a:gdLst>
              <a:gd name="connsiteX0" fmla="*/ 11537219 w 11672161"/>
              <a:gd name="connsiteY0" fmla="*/ 665586 h 669156"/>
              <a:gd name="connsiteX1" fmla="*/ 11539184 w 11672161"/>
              <a:gd name="connsiteY1" fmla="*/ 665586 h 669156"/>
              <a:gd name="connsiteX2" fmla="*/ 11539198 w 11672161"/>
              <a:gd name="connsiteY2" fmla="*/ 666729 h 669156"/>
              <a:gd name="connsiteX3" fmla="*/ 11402094 w 11672161"/>
              <a:gd name="connsiteY3" fmla="*/ 665586 h 669156"/>
              <a:gd name="connsiteX4" fmla="*/ 11414399 w 11672161"/>
              <a:gd name="connsiteY4" fmla="*/ 665586 h 669156"/>
              <a:gd name="connsiteX5" fmla="*/ 11401075 w 11672161"/>
              <a:gd name="connsiteY5" fmla="*/ 669156 h 669156"/>
              <a:gd name="connsiteX6" fmla="*/ 11341214 w 11672161"/>
              <a:gd name="connsiteY6" fmla="*/ 620770 h 669156"/>
              <a:gd name="connsiteX7" fmla="*/ 11290190 w 11672161"/>
              <a:gd name="connsiteY7" fmla="*/ 623832 h 669156"/>
              <a:gd name="connsiteX8" fmla="*/ 11313049 w 11672161"/>
              <a:gd name="connsiteY8" fmla="*/ 663426 h 669156"/>
              <a:gd name="connsiteX9" fmla="*/ 11185946 w 11672161"/>
              <a:gd name="connsiteY9" fmla="*/ 614313 h 669156"/>
              <a:gd name="connsiteX10" fmla="*/ 11144327 w 11672161"/>
              <a:gd name="connsiteY10" fmla="*/ 637832 h 669156"/>
              <a:gd name="connsiteX11" fmla="*/ 11186388 w 11672161"/>
              <a:gd name="connsiteY11" fmla="*/ 662116 h 669156"/>
              <a:gd name="connsiteX12" fmla="*/ 11068901 w 11672161"/>
              <a:gd name="connsiteY12" fmla="*/ 606608 h 669156"/>
              <a:gd name="connsiteX13" fmla="*/ 11044441 w 11672161"/>
              <a:gd name="connsiteY13" fmla="*/ 647433 h 669156"/>
              <a:gd name="connsiteX14" fmla="*/ 11093361 w 11672161"/>
              <a:gd name="connsiteY14" fmla="*/ 647433 h 669156"/>
              <a:gd name="connsiteX15" fmla="*/ 11671692 w 11672161"/>
              <a:gd name="connsiteY15" fmla="*/ 595121 h 669156"/>
              <a:gd name="connsiteX16" fmla="*/ 11672161 w 11672161"/>
              <a:gd name="connsiteY16" fmla="*/ 624071 h 669156"/>
              <a:gd name="connsiteX17" fmla="*/ 11646386 w 11672161"/>
              <a:gd name="connsiteY17" fmla="*/ 609190 h 669156"/>
              <a:gd name="connsiteX18" fmla="*/ 11400054 w 11672161"/>
              <a:gd name="connsiteY18" fmla="*/ 582732 h 669156"/>
              <a:gd name="connsiteX19" fmla="*/ 11400089 w 11672161"/>
              <a:gd name="connsiteY19" fmla="*/ 584886 h 669156"/>
              <a:gd name="connsiteX20" fmla="*/ 11398180 w 11672161"/>
              <a:gd name="connsiteY20" fmla="*/ 583784 h 669156"/>
              <a:gd name="connsiteX21" fmla="*/ 11423435 w 11672161"/>
              <a:gd name="connsiteY21" fmla="*/ 574380 h 669156"/>
              <a:gd name="connsiteX22" fmla="*/ 11423436 w 11672161"/>
              <a:gd name="connsiteY22" fmla="*/ 574528 h 669156"/>
              <a:gd name="connsiteX23" fmla="*/ 11423305 w 11672161"/>
              <a:gd name="connsiteY23" fmla="*/ 574452 h 669156"/>
              <a:gd name="connsiteX24" fmla="*/ 11309973 w 11672161"/>
              <a:gd name="connsiteY24" fmla="*/ 565173 h 669156"/>
              <a:gd name="connsiteX25" fmla="*/ 11268225 w 11672161"/>
              <a:gd name="connsiteY25" fmla="*/ 588211 h 669156"/>
              <a:gd name="connsiteX26" fmla="*/ 11310895 w 11672161"/>
              <a:gd name="connsiteY26" fmla="*/ 612846 h 669156"/>
              <a:gd name="connsiteX27" fmla="*/ 11261053 w 11672161"/>
              <a:gd name="connsiteY27" fmla="*/ 565173 h 669156"/>
              <a:gd name="connsiteX28" fmla="*/ 11219610 w 11672161"/>
              <a:gd name="connsiteY28" fmla="*/ 588386 h 669156"/>
              <a:gd name="connsiteX29" fmla="*/ 11261671 w 11672161"/>
              <a:gd name="connsiteY29" fmla="*/ 612670 h 669156"/>
              <a:gd name="connsiteX30" fmla="*/ 11212310 w 11672161"/>
              <a:gd name="connsiteY30" fmla="*/ 565173 h 669156"/>
              <a:gd name="connsiteX31" fmla="*/ 11170715 w 11672161"/>
              <a:gd name="connsiteY31" fmla="*/ 588298 h 669156"/>
              <a:gd name="connsiteX32" fmla="*/ 11213081 w 11672161"/>
              <a:gd name="connsiteY32" fmla="*/ 612758 h 669156"/>
              <a:gd name="connsiteX33" fmla="*/ 11399692 w 11672161"/>
              <a:gd name="connsiteY33" fmla="*/ 560383 h 669156"/>
              <a:gd name="connsiteX34" fmla="*/ 11374386 w 11672161"/>
              <a:gd name="connsiteY34" fmla="*/ 574452 h 669156"/>
              <a:gd name="connsiteX35" fmla="*/ 11400161 w 11672161"/>
              <a:gd name="connsiteY35" fmla="*/ 589333 h 669156"/>
              <a:gd name="connsiteX36" fmla="*/ 11400089 w 11672161"/>
              <a:gd name="connsiteY36" fmla="*/ 584886 h 669156"/>
              <a:gd name="connsiteX37" fmla="*/ 11423734 w 11672161"/>
              <a:gd name="connsiteY37" fmla="*/ 598537 h 669156"/>
              <a:gd name="connsiteX38" fmla="*/ 11423436 w 11672161"/>
              <a:gd name="connsiteY38" fmla="*/ 574528 h 669156"/>
              <a:gd name="connsiteX39" fmla="*/ 11449080 w 11672161"/>
              <a:gd name="connsiteY39" fmla="*/ 589333 h 669156"/>
              <a:gd name="connsiteX40" fmla="*/ 11448611 w 11672161"/>
              <a:gd name="connsiteY40" fmla="*/ 560383 h 669156"/>
              <a:gd name="connsiteX41" fmla="*/ 11423435 w 11672161"/>
              <a:gd name="connsiteY41" fmla="*/ 574380 h 669156"/>
              <a:gd name="connsiteX42" fmla="*/ 11423376 w 11672161"/>
              <a:gd name="connsiteY42" fmla="*/ 569651 h 669156"/>
              <a:gd name="connsiteX43" fmla="*/ 11400054 w 11672161"/>
              <a:gd name="connsiteY43" fmla="*/ 582732 h 669156"/>
              <a:gd name="connsiteX44" fmla="*/ 11350772 w 11672161"/>
              <a:gd name="connsiteY44" fmla="*/ 560383 h 669156"/>
              <a:gd name="connsiteX45" fmla="*/ 11325466 w 11672161"/>
              <a:gd name="connsiteY45" fmla="*/ 574452 h 669156"/>
              <a:gd name="connsiteX46" fmla="*/ 11351241 w 11672161"/>
              <a:gd name="connsiteY46" fmla="*/ 589333 h 669156"/>
              <a:gd name="connsiteX47" fmla="*/ 11564269 w 11672161"/>
              <a:gd name="connsiteY47" fmla="*/ 558730 h 669156"/>
              <a:gd name="connsiteX48" fmla="*/ 11564738 w 11672161"/>
              <a:gd name="connsiteY48" fmla="*/ 587680 h 669156"/>
              <a:gd name="connsiteX49" fmla="*/ 11538963 w 11672161"/>
              <a:gd name="connsiteY49" fmla="*/ 572799 h 669156"/>
              <a:gd name="connsiteX50" fmla="*/ 11465591 w 11672161"/>
              <a:gd name="connsiteY50" fmla="*/ 536305 h 669156"/>
              <a:gd name="connsiteX51" fmla="*/ 11465625 w 11672161"/>
              <a:gd name="connsiteY51" fmla="*/ 539074 h 669156"/>
              <a:gd name="connsiteX52" fmla="*/ 11464906 w 11672161"/>
              <a:gd name="connsiteY52" fmla="*/ 538586 h 669156"/>
              <a:gd name="connsiteX53" fmla="*/ 11462785 w 11672161"/>
              <a:gd name="connsiteY53" fmla="*/ 537879 h 669156"/>
              <a:gd name="connsiteX54" fmla="*/ 11497394 w 11672161"/>
              <a:gd name="connsiteY54" fmla="*/ 519201 h 669156"/>
              <a:gd name="connsiteX55" fmla="*/ 11497660 w 11672161"/>
              <a:gd name="connsiteY55" fmla="*/ 548034 h 669156"/>
              <a:gd name="connsiteX56" fmla="*/ 11497109 w 11672161"/>
              <a:gd name="connsiteY56" fmla="*/ 547716 h 669156"/>
              <a:gd name="connsiteX57" fmla="*/ 11492479 w 11672161"/>
              <a:gd name="connsiteY57" fmla="*/ 543086 h 669156"/>
              <a:gd name="connsiteX58" fmla="*/ 11491967 w 11672161"/>
              <a:gd name="connsiteY58" fmla="*/ 543248 h 669156"/>
              <a:gd name="connsiteX59" fmla="*/ 11491020 w 11672161"/>
              <a:gd name="connsiteY59" fmla="*/ 544200 h 669156"/>
              <a:gd name="connsiteX60" fmla="*/ 11472290 w 11672161"/>
              <a:gd name="connsiteY60" fmla="*/ 533387 h 669156"/>
              <a:gd name="connsiteX61" fmla="*/ 11399671 w 11672161"/>
              <a:gd name="connsiteY61" fmla="*/ 519166 h 669156"/>
              <a:gd name="connsiteX62" fmla="*/ 11374475 w 11672161"/>
              <a:gd name="connsiteY62" fmla="*/ 533299 h 669156"/>
              <a:gd name="connsiteX63" fmla="*/ 11400029 w 11672161"/>
              <a:gd name="connsiteY63" fmla="*/ 548052 h 669156"/>
              <a:gd name="connsiteX64" fmla="*/ 11129878 w 11672161"/>
              <a:gd name="connsiteY64" fmla="*/ 518509 h 669156"/>
              <a:gd name="connsiteX65" fmla="*/ 11105418 w 11672161"/>
              <a:gd name="connsiteY65" fmla="*/ 559686 h 669156"/>
              <a:gd name="connsiteX66" fmla="*/ 11154338 w 11672161"/>
              <a:gd name="connsiteY66" fmla="*/ 559686 h 669156"/>
              <a:gd name="connsiteX67" fmla="*/ 11181515 w 11672161"/>
              <a:gd name="connsiteY67" fmla="*/ 517390 h 669156"/>
              <a:gd name="connsiteX68" fmla="*/ 11181515 w 11672161"/>
              <a:gd name="connsiteY68" fmla="*/ 566310 h 669156"/>
              <a:gd name="connsiteX69" fmla="*/ 11222693 w 11672161"/>
              <a:gd name="connsiteY69" fmla="*/ 541850 h 669156"/>
              <a:gd name="connsiteX70" fmla="*/ 11046442 w 11672161"/>
              <a:gd name="connsiteY70" fmla="*/ 508340 h 669156"/>
              <a:gd name="connsiteX71" fmla="*/ 11021982 w 11672161"/>
              <a:gd name="connsiteY71" fmla="*/ 549517 h 669156"/>
              <a:gd name="connsiteX72" fmla="*/ 11070902 w 11672161"/>
              <a:gd name="connsiteY72" fmla="*/ 549517 h 669156"/>
              <a:gd name="connsiteX73" fmla="*/ 11666244 w 11672161"/>
              <a:gd name="connsiteY73" fmla="*/ 507839 h 669156"/>
              <a:gd name="connsiteX74" fmla="*/ 11666602 w 11672161"/>
              <a:gd name="connsiteY74" fmla="*/ 536725 h 669156"/>
              <a:gd name="connsiteX75" fmla="*/ 11641048 w 11672161"/>
              <a:gd name="connsiteY75" fmla="*/ 521972 h 669156"/>
              <a:gd name="connsiteX76" fmla="*/ 11310061 w 11672161"/>
              <a:gd name="connsiteY76" fmla="*/ 482844 h 669156"/>
              <a:gd name="connsiteX77" fmla="*/ 11310161 w 11672161"/>
              <a:gd name="connsiteY77" fmla="*/ 489243 h 669156"/>
              <a:gd name="connsiteX78" fmla="*/ 11304469 w 11672161"/>
              <a:gd name="connsiteY78" fmla="*/ 485957 h 669156"/>
              <a:gd name="connsiteX79" fmla="*/ 10930238 w 11672161"/>
              <a:gd name="connsiteY79" fmla="*/ 481555 h 669156"/>
              <a:gd name="connsiteX80" fmla="*/ 10927306 w 11672161"/>
              <a:gd name="connsiteY80" fmla="*/ 518594 h 669156"/>
              <a:gd name="connsiteX81" fmla="*/ 10951296 w 11672161"/>
              <a:gd name="connsiteY81" fmla="*/ 512165 h 669156"/>
              <a:gd name="connsiteX82" fmla="*/ 11209442 w 11672161"/>
              <a:gd name="connsiteY82" fmla="*/ 481137 h 669156"/>
              <a:gd name="connsiteX83" fmla="*/ 11173501 w 11672161"/>
              <a:gd name="connsiteY83" fmla="*/ 501296 h 669156"/>
              <a:gd name="connsiteX84" fmla="*/ 11209953 w 11672161"/>
              <a:gd name="connsiteY84" fmla="*/ 522341 h 669156"/>
              <a:gd name="connsiteX85" fmla="*/ 11575046 w 11672161"/>
              <a:gd name="connsiteY85" fmla="*/ 478025 h 669156"/>
              <a:gd name="connsiteX86" fmla="*/ 11575312 w 11672161"/>
              <a:gd name="connsiteY86" fmla="*/ 506858 h 669156"/>
              <a:gd name="connsiteX87" fmla="*/ 11549942 w 11672161"/>
              <a:gd name="connsiteY87" fmla="*/ 492211 h 669156"/>
              <a:gd name="connsiteX88" fmla="*/ 11546076 w 11672161"/>
              <a:gd name="connsiteY88" fmla="*/ 477990 h 669156"/>
              <a:gd name="connsiteX89" fmla="*/ 11546434 w 11672161"/>
              <a:gd name="connsiteY89" fmla="*/ 506876 h 669156"/>
              <a:gd name="connsiteX90" fmla="*/ 11520880 w 11672161"/>
              <a:gd name="connsiteY90" fmla="*/ 492123 h 669156"/>
              <a:gd name="connsiteX91" fmla="*/ 11448590 w 11672161"/>
              <a:gd name="connsiteY91" fmla="*/ 477990 h 669156"/>
              <a:gd name="connsiteX92" fmla="*/ 11448948 w 11672161"/>
              <a:gd name="connsiteY92" fmla="*/ 506876 h 669156"/>
              <a:gd name="connsiteX93" fmla="*/ 11432030 w 11672161"/>
              <a:gd name="connsiteY93" fmla="*/ 497109 h 669156"/>
              <a:gd name="connsiteX94" fmla="*/ 11429270 w 11672161"/>
              <a:gd name="connsiteY94" fmla="*/ 488827 h 669156"/>
              <a:gd name="connsiteX95" fmla="*/ 11350751 w 11672161"/>
              <a:gd name="connsiteY95" fmla="*/ 477990 h 669156"/>
              <a:gd name="connsiteX96" fmla="*/ 11325555 w 11672161"/>
              <a:gd name="connsiteY96" fmla="*/ 492123 h 669156"/>
              <a:gd name="connsiteX97" fmla="*/ 11351109 w 11672161"/>
              <a:gd name="connsiteY97" fmla="*/ 506876 h 669156"/>
              <a:gd name="connsiteX98" fmla="*/ 11145225 w 11672161"/>
              <a:gd name="connsiteY98" fmla="*/ 453656 h 669156"/>
              <a:gd name="connsiteX99" fmla="*/ 11133988 w 11672161"/>
              <a:gd name="connsiteY99" fmla="*/ 493033 h 669156"/>
              <a:gd name="connsiteX100" fmla="*/ 11174645 w 11672161"/>
              <a:gd name="connsiteY100" fmla="*/ 482139 h 669156"/>
              <a:gd name="connsiteX101" fmla="*/ 11663724 w 11672161"/>
              <a:gd name="connsiteY101" fmla="*/ 453344 h 669156"/>
              <a:gd name="connsiteX102" fmla="*/ 11664082 w 11672161"/>
              <a:gd name="connsiteY102" fmla="*/ 482230 h 669156"/>
              <a:gd name="connsiteX103" fmla="*/ 11638528 w 11672161"/>
              <a:gd name="connsiteY103" fmla="*/ 467477 h 669156"/>
              <a:gd name="connsiteX104" fmla="*/ 11350914 w 11672161"/>
              <a:gd name="connsiteY104" fmla="*/ 445966 h 669156"/>
              <a:gd name="connsiteX105" fmla="*/ 11351144 w 11672161"/>
              <a:gd name="connsiteY105" fmla="*/ 460170 h 669156"/>
              <a:gd name="connsiteX106" fmla="*/ 11338507 w 11672161"/>
              <a:gd name="connsiteY106" fmla="*/ 452874 h 669156"/>
              <a:gd name="connsiteX107" fmla="*/ 11557828 w 11672161"/>
              <a:gd name="connsiteY107" fmla="*/ 442831 h 669156"/>
              <a:gd name="connsiteX108" fmla="*/ 11564868 w 11672161"/>
              <a:gd name="connsiteY108" fmla="*/ 470916 h 669156"/>
              <a:gd name="connsiteX109" fmla="*/ 11536783 w 11672161"/>
              <a:gd name="connsiteY109" fmla="*/ 463876 h 669156"/>
              <a:gd name="connsiteX110" fmla="*/ 11309973 w 11672161"/>
              <a:gd name="connsiteY110" fmla="*/ 441994 h 669156"/>
              <a:gd name="connsiteX111" fmla="*/ 11268225 w 11672161"/>
              <a:gd name="connsiteY111" fmla="*/ 465032 h 669156"/>
              <a:gd name="connsiteX112" fmla="*/ 11304469 w 11672161"/>
              <a:gd name="connsiteY112" fmla="*/ 485957 h 669156"/>
              <a:gd name="connsiteX113" fmla="*/ 11268137 w 11672161"/>
              <a:gd name="connsiteY113" fmla="*/ 506186 h 669156"/>
              <a:gd name="connsiteX114" fmla="*/ 11310807 w 11672161"/>
              <a:gd name="connsiteY114" fmla="*/ 530821 h 669156"/>
              <a:gd name="connsiteX115" fmla="*/ 11310161 w 11672161"/>
              <a:gd name="connsiteY115" fmla="*/ 489243 h 669156"/>
              <a:gd name="connsiteX116" fmla="*/ 11310895 w 11672161"/>
              <a:gd name="connsiteY116" fmla="*/ 489667 h 669156"/>
              <a:gd name="connsiteX117" fmla="*/ 11261053 w 11672161"/>
              <a:gd name="connsiteY117" fmla="*/ 441994 h 669156"/>
              <a:gd name="connsiteX118" fmla="*/ 11219610 w 11672161"/>
              <a:gd name="connsiteY118" fmla="*/ 465207 h 669156"/>
              <a:gd name="connsiteX119" fmla="*/ 11261671 w 11672161"/>
              <a:gd name="connsiteY119" fmla="*/ 489491 h 669156"/>
              <a:gd name="connsiteX120" fmla="*/ 11497415 w 11672161"/>
              <a:gd name="connsiteY120" fmla="*/ 437240 h 669156"/>
              <a:gd name="connsiteX121" fmla="*/ 11497791 w 11672161"/>
              <a:gd name="connsiteY121" fmla="*/ 466136 h 669156"/>
              <a:gd name="connsiteX122" fmla="*/ 11472202 w 11672161"/>
              <a:gd name="connsiteY122" fmla="*/ 451362 h 669156"/>
              <a:gd name="connsiteX123" fmla="*/ 11350772 w 11672161"/>
              <a:gd name="connsiteY123" fmla="*/ 437205 h 669156"/>
              <a:gd name="connsiteX124" fmla="*/ 11325466 w 11672161"/>
              <a:gd name="connsiteY124" fmla="*/ 451274 h 669156"/>
              <a:gd name="connsiteX125" fmla="*/ 11351241 w 11672161"/>
              <a:gd name="connsiteY125" fmla="*/ 466155 h 669156"/>
              <a:gd name="connsiteX126" fmla="*/ 11351144 w 11672161"/>
              <a:gd name="connsiteY126" fmla="*/ 460170 h 669156"/>
              <a:gd name="connsiteX127" fmla="*/ 11364244 w 11672161"/>
              <a:gd name="connsiteY127" fmla="*/ 467733 h 669156"/>
              <a:gd name="connsiteX128" fmla="*/ 11363794 w 11672161"/>
              <a:gd name="connsiteY128" fmla="*/ 438794 h 669156"/>
              <a:gd name="connsiteX129" fmla="*/ 11350914 w 11672161"/>
              <a:gd name="connsiteY129" fmla="*/ 445966 h 669156"/>
              <a:gd name="connsiteX130" fmla="*/ 11180178 w 11672161"/>
              <a:gd name="connsiteY130" fmla="*/ 434237 h 669156"/>
              <a:gd name="connsiteX131" fmla="*/ 11192840 w 11672161"/>
              <a:gd name="connsiteY131" fmla="*/ 481490 h 669156"/>
              <a:gd name="connsiteX132" fmla="*/ 11225943 w 11672161"/>
              <a:gd name="connsiteY132" fmla="*/ 447297 h 669156"/>
              <a:gd name="connsiteX133" fmla="*/ 11635621 w 11672161"/>
              <a:gd name="connsiteY133" fmla="*/ 422564 h 669156"/>
              <a:gd name="connsiteX134" fmla="*/ 11635979 w 11672161"/>
              <a:gd name="connsiteY134" fmla="*/ 451450 h 669156"/>
              <a:gd name="connsiteX135" fmla="*/ 11610425 w 11672161"/>
              <a:gd name="connsiteY135" fmla="*/ 436697 h 669156"/>
              <a:gd name="connsiteX136" fmla="*/ 10884971 w 11672161"/>
              <a:gd name="connsiteY136" fmla="*/ 418693 h 669156"/>
              <a:gd name="connsiteX137" fmla="*/ 10856708 w 11672161"/>
              <a:gd name="connsiteY137" fmla="*/ 442809 h 669156"/>
              <a:gd name="connsiteX138" fmla="*/ 10878217 w 11672161"/>
              <a:gd name="connsiteY138" fmla="*/ 455228 h 669156"/>
              <a:gd name="connsiteX139" fmla="*/ 11029015 w 11672161"/>
              <a:gd name="connsiteY139" fmla="*/ 411379 h 669156"/>
              <a:gd name="connsiteX140" fmla="*/ 11000752 w 11672161"/>
              <a:gd name="connsiteY140" fmla="*/ 435495 h 669156"/>
              <a:gd name="connsiteX141" fmla="*/ 11022261 w 11672161"/>
              <a:gd name="connsiteY141" fmla="*/ 447914 h 669156"/>
              <a:gd name="connsiteX142" fmla="*/ 10937936 w 11672161"/>
              <a:gd name="connsiteY142" fmla="*/ 406122 h 669156"/>
              <a:gd name="connsiteX143" fmla="*/ 10935004 w 11672161"/>
              <a:gd name="connsiteY143" fmla="*/ 443161 h 669156"/>
              <a:gd name="connsiteX144" fmla="*/ 10958994 w 11672161"/>
              <a:gd name="connsiteY144" fmla="*/ 436732 h 669156"/>
              <a:gd name="connsiteX145" fmla="*/ 11410553 w 11672161"/>
              <a:gd name="connsiteY145" fmla="*/ 398284 h 669156"/>
              <a:gd name="connsiteX146" fmla="*/ 11411022 w 11672161"/>
              <a:gd name="connsiteY146" fmla="*/ 427234 h 669156"/>
              <a:gd name="connsiteX147" fmla="*/ 11385247 w 11672161"/>
              <a:gd name="connsiteY147" fmla="*/ 412353 h 669156"/>
              <a:gd name="connsiteX148" fmla="*/ 11304626 w 11672161"/>
              <a:gd name="connsiteY148" fmla="*/ 392257 h 669156"/>
              <a:gd name="connsiteX149" fmla="*/ 11291487 w 11672161"/>
              <a:gd name="connsiteY149" fmla="*/ 438408 h 669156"/>
              <a:gd name="connsiteX150" fmla="*/ 11339079 w 11672161"/>
              <a:gd name="connsiteY150" fmla="*/ 425655 h 669156"/>
              <a:gd name="connsiteX151" fmla="*/ 11554597 w 11672161"/>
              <a:gd name="connsiteY151" fmla="*/ 390970 h 669156"/>
              <a:gd name="connsiteX152" fmla="*/ 11555066 w 11672161"/>
              <a:gd name="connsiteY152" fmla="*/ 419920 h 669156"/>
              <a:gd name="connsiteX153" fmla="*/ 11529291 w 11672161"/>
              <a:gd name="connsiteY153" fmla="*/ 405039 h 669156"/>
              <a:gd name="connsiteX154" fmla="*/ 11480544 w 11672161"/>
              <a:gd name="connsiteY154" fmla="*/ 389807 h 669156"/>
              <a:gd name="connsiteX155" fmla="*/ 11480902 w 11672161"/>
              <a:gd name="connsiteY155" fmla="*/ 418693 h 669156"/>
              <a:gd name="connsiteX156" fmla="*/ 11455348 w 11672161"/>
              <a:gd name="connsiteY156" fmla="*/ 403940 h 669156"/>
              <a:gd name="connsiteX157" fmla="*/ 11157544 w 11672161"/>
              <a:gd name="connsiteY157" fmla="*/ 389185 h 669156"/>
              <a:gd name="connsiteX158" fmla="*/ 11149598 w 11672161"/>
              <a:gd name="connsiteY158" fmla="*/ 417027 h 669156"/>
              <a:gd name="connsiteX159" fmla="*/ 11178346 w 11672161"/>
              <a:gd name="connsiteY159" fmla="*/ 409324 h 669156"/>
              <a:gd name="connsiteX160" fmla="*/ 11075294 w 11672161"/>
              <a:gd name="connsiteY160" fmla="*/ 388861 h 669156"/>
              <a:gd name="connsiteX161" fmla="*/ 11082423 w 11672161"/>
              <a:gd name="connsiteY161" fmla="*/ 416856 h 669156"/>
              <a:gd name="connsiteX162" fmla="*/ 11103288 w 11672161"/>
              <a:gd name="connsiteY162" fmla="*/ 395991 h 669156"/>
              <a:gd name="connsiteX163" fmla="*/ 10909833 w 11672161"/>
              <a:gd name="connsiteY163" fmla="*/ 375342 h 669156"/>
              <a:gd name="connsiteX164" fmla="*/ 10906901 w 11672161"/>
              <a:gd name="connsiteY164" fmla="*/ 412381 h 669156"/>
              <a:gd name="connsiteX165" fmla="*/ 10930891 w 11672161"/>
              <a:gd name="connsiteY165" fmla="*/ 405952 h 669156"/>
              <a:gd name="connsiteX166" fmla="*/ 11362583 w 11672161"/>
              <a:gd name="connsiteY166" fmla="*/ 370426 h 669156"/>
              <a:gd name="connsiteX167" fmla="*/ 11370305 w 11672161"/>
              <a:gd name="connsiteY167" fmla="*/ 377958 h 669156"/>
              <a:gd name="connsiteX168" fmla="*/ 11341804 w 11672161"/>
              <a:gd name="connsiteY168" fmla="*/ 385595 h 669156"/>
              <a:gd name="connsiteX169" fmla="*/ 11344725 w 11672161"/>
              <a:gd name="connsiteY169" fmla="*/ 375211 h 669156"/>
              <a:gd name="connsiteX170" fmla="*/ 11249398 w 11672161"/>
              <a:gd name="connsiteY170" fmla="*/ 369852 h 669156"/>
              <a:gd name="connsiteX171" fmla="*/ 11203633 w 11672161"/>
              <a:gd name="connsiteY171" fmla="*/ 382912 h 669156"/>
              <a:gd name="connsiteX172" fmla="*/ 11236736 w 11672161"/>
              <a:gd name="connsiteY172" fmla="*/ 417105 h 669156"/>
              <a:gd name="connsiteX173" fmla="*/ 11054164 w 11672161"/>
              <a:gd name="connsiteY173" fmla="*/ 368408 h 669156"/>
              <a:gd name="connsiteX174" fmla="*/ 11051232 w 11672161"/>
              <a:gd name="connsiteY174" fmla="*/ 405447 h 669156"/>
              <a:gd name="connsiteX175" fmla="*/ 11075222 w 11672161"/>
              <a:gd name="connsiteY175" fmla="*/ 399018 h 669156"/>
              <a:gd name="connsiteX176" fmla="*/ 11452441 w 11672161"/>
              <a:gd name="connsiteY176" fmla="*/ 359027 h 669156"/>
              <a:gd name="connsiteX177" fmla="*/ 11452799 w 11672161"/>
              <a:gd name="connsiteY177" fmla="*/ 387913 h 669156"/>
              <a:gd name="connsiteX178" fmla="*/ 11427245 w 11672161"/>
              <a:gd name="connsiteY178" fmla="*/ 373160 h 669156"/>
              <a:gd name="connsiteX179" fmla="*/ 10947520 w 11672161"/>
              <a:gd name="connsiteY179" fmla="*/ 353318 h 669156"/>
              <a:gd name="connsiteX180" fmla="*/ 10944588 w 11672161"/>
              <a:gd name="connsiteY180" fmla="*/ 390357 h 669156"/>
              <a:gd name="connsiteX181" fmla="*/ 10968578 w 11672161"/>
              <a:gd name="connsiteY181" fmla="*/ 383928 h 669156"/>
              <a:gd name="connsiteX182" fmla="*/ 11596772 w 11672161"/>
              <a:gd name="connsiteY182" fmla="*/ 352092 h 669156"/>
              <a:gd name="connsiteX183" fmla="*/ 11597130 w 11672161"/>
              <a:gd name="connsiteY183" fmla="*/ 380978 h 669156"/>
              <a:gd name="connsiteX184" fmla="*/ 11571576 w 11672161"/>
              <a:gd name="connsiteY184" fmla="*/ 366225 h 669156"/>
              <a:gd name="connsiteX185" fmla="*/ 11329167 w 11672161"/>
              <a:gd name="connsiteY185" fmla="*/ 337114 h 669156"/>
              <a:gd name="connsiteX186" fmla="*/ 11363529 w 11672161"/>
              <a:gd name="connsiteY186" fmla="*/ 370172 h 669156"/>
              <a:gd name="connsiteX187" fmla="*/ 11362583 w 11672161"/>
              <a:gd name="connsiteY187" fmla="*/ 370426 h 669156"/>
              <a:gd name="connsiteX188" fmla="*/ 11349627 w 11672161"/>
              <a:gd name="connsiteY188" fmla="*/ 357786 h 669156"/>
              <a:gd name="connsiteX189" fmla="*/ 11344725 w 11672161"/>
              <a:gd name="connsiteY189" fmla="*/ 375211 h 669156"/>
              <a:gd name="connsiteX190" fmla="*/ 11328856 w 11672161"/>
              <a:gd name="connsiteY190" fmla="*/ 379463 h 669156"/>
              <a:gd name="connsiteX191" fmla="*/ 11323431 w 11672161"/>
              <a:gd name="connsiteY191" fmla="*/ 374038 h 669156"/>
              <a:gd name="connsiteX192" fmla="*/ 11318856 w 11672161"/>
              <a:gd name="connsiteY192" fmla="*/ 376661 h 669156"/>
              <a:gd name="connsiteX193" fmla="*/ 11317925 w 11672161"/>
              <a:gd name="connsiteY193" fmla="*/ 376040 h 669156"/>
              <a:gd name="connsiteX194" fmla="*/ 11490231 w 11672161"/>
              <a:gd name="connsiteY194" fmla="*/ 336975 h 669156"/>
              <a:gd name="connsiteX195" fmla="*/ 11490497 w 11672161"/>
              <a:gd name="connsiteY195" fmla="*/ 365808 h 669156"/>
              <a:gd name="connsiteX196" fmla="*/ 11465127 w 11672161"/>
              <a:gd name="connsiteY196" fmla="*/ 351161 h 669156"/>
              <a:gd name="connsiteX197" fmla="*/ 11187401 w 11672161"/>
              <a:gd name="connsiteY197" fmla="*/ 335753 h 669156"/>
              <a:gd name="connsiteX198" fmla="*/ 11179578 w 11672161"/>
              <a:gd name="connsiteY198" fmla="*/ 363562 h 669156"/>
              <a:gd name="connsiteX199" fmla="*/ 11208079 w 11672161"/>
              <a:gd name="connsiteY199" fmla="*/ 355925 h 669156"/>
              <a:gd name="connsiteX200" fmla="*/ 11236211 w 11672161"/>
              <a:gd name="connsiteY200" fmla="*/ 335734 h 669156"/>
              <a:gd name="connsiteX201" fmla="*/ 11228490 w 11672161"/>
              <a:gd name="connsiteY201" fmla="*/ 363516 h 669156"/>
              <a:gd name="connsiteX202" fmla="*/ 11256787 w 11672161"/>
              <a:gd name="connsiteY202" fmla="*/ 355934 h 669156"/>
              <a:gd name="connsiteX203" fmla="*/ 11131978 w 11672161"/>
              <a:gd name="connsiteY203" fmla="*/ 318264 h 669156"/>
              <a:gd name="connsiteX204" fmla="*/ 11139018 w 11672161"/>
              <a:gd name="connsiteY204" fmla="*/ 346349 h 669156"/>
              <a:gd name="connsiteX205" fmla="*/ 11160063 w 11672161"/>
              <a:gd name="connsiteY205" fmla="*/ 325304 h 669156"/>
              <a:gd name="connsiteX206" fmla="*/ 10899104 w 11672161"/>
              <a:gd name="connsiteY206" fmla="*/ 312412 h 669156"/>
              <a:gd name="connsiteX207" fmla="*/ 10896172 w 11672161"/>
              <a:gd name="connsiteY207" fmla="*/ 349451 h 669156"/>
              <a:gd name="connsiteX208" fmla="*/ 10920162 w 11672161"/>
              <a:gd name="connsiteY208" fmla="*/ 343022 h 669156"/>
              <a:gd name="connsiteX209" fmla="*/ 10801265 w 11672161"/>
              <a:gd name="connsiteY209" fmla="*/ 312412 h 669156"/>
              <a:gd name="connsiteX210" fmla="*/ 10798333 w 11672161"/>
              <a:gd name="connsiteY210" fmla="*/ 349451 h 669156"/>
              <a:gd name="connsiteX211" fmla="*/ 10822323 w 11672161"/>
              <a:gd name="connsiteY211" fmla="*/ 343022 h 669156"/>
              <a:gd name="connsiteX212" fmla="*/ 11331332 w 11672161"/>
              <a:gd name="connsiteY212" fmla="*/ 296130 h 669156"/>
              <a:gd name="connsiteX213" fmla="*/ 11356638 w 11672161"/>
              <a:gd name="connsiteY213" fmla="*/ 310199 h 669156"/>
              <a:gd name="connsiteX214" fmla="*/ 11330863 w 11672161"/>
              <a:gd name="connsiteY214" fmla="*/ 325080 h 669156"/>
              <a:gd name="connsiteX215" fmla="*/ 11244490 w 11672161"/>
              <a:gd name="connsiteY215" fmla="*/ 295097 h 669156"/>
              <a:gd name="connsiteX216" fmla="*/ 11262945 w 11672161"/>
              <a:gd name="connsiteY216" fmla="*/ 313552 h 669156"/>
              <a:gd name="connsiteX217" fmla="*/ 11264881 w 11672161"/>
              <a:gd name="connsiteY217" fmla="*/ 319511 h 669156"/>
              <a:gd name="connsiteX218" fmla="*/ 11261596 w 11672161"/>
              <a:gd name="connsiteY218" fmla="*/ 327394 h 669156"/>
              <a:gd name="connsiteX219" fmla="*/ 11260234 w 11672161"/>
              <a:gd name="connsiteY219" fmla="*/ 326713 h 669156"/>
              <a:gd name="connsiteX220" fmla="*/ 11255356 w 11672161"/>
              <a:gd name="connsiteY220" fmla="*/ 309986 h 669156"/>
              <a:gd name="connsiteX221" fmla="*/ 11251387 w 11672161"/>
              <a:gd name="connsiteY221" fmla="*/ 319511 h 669156"/>
              <a:gd name="connsiteX222" fmla="*/ 11245832 w 11672161"/>
              <a:gd name="connsiteY222" fmla="*/ 300463 h 669156"/>
              <a:gd name="connsiteX223" fmla="*/ 11536080 w 11672161"/>
              <a:gd name="connsiteY223" fmla="*/ 294889 h 669156"/>
              <a:gd name="connsiteX224" fmla="*/ 11544026 w 11672161"/>
              <a:gd name="connsiteY224" fmla="*/ 322731 h 669156"/>
              <a:gd name="connsiteX225" fmla="*/ 11515278 w 11672161"/>
              <a:gd name="connsiteY225" fmla="*/ 315028 h 669156"/>
              <a:gd name="connsiteX226" fmla="*/ 11438594 w 11672161"/>
              <a:gd name="connsiteY226" fmla="*/ 294889 h 669156"/>
              <a:gd name="connsiteX227" fmla="*/ 11446540 w 11672161"/>
              <a:gd name="connsiteY227" fmla="*/ 322731 h 669156"/>
              <a:gd name="connsiteX228" fmla="*/ 11417792 w 11672161"/>
              <a:gd name="connsiteY228" fmla="*/ 315028 h 669156"/>
              <a:gd name="connsiteX229" fmla="*/ 11487404 w 11672161"/>
              <a:gd name="connsiteY229" fmla="*/ 294871 h 669156"/>
              <a:gd name="connsiteX230" fmla="*/ 11495246 w 11672161"/>
              <a:gd name="connsiteY230" fmla="*/ 322686 h 669156"/>
              <a:gd name="connsiteX231" fmla="*/ 11466705 w 11672161"/>
              <a:gd name="connsiteY231" fmla="*/ 315038 h 669156"/>
              <a:gd name="connsiteX232" fmla="*/ 11597023 w 11672161"/>
              <a:gd name="connsiteY232" fmla="*/ 290240 h 669156"/>
              <a:gd name="connsiteX233" fmla="*/ 11622218 w 11672161"/>
              <a:gd name="connsiteY233" fmla="*/ 304373 h 669156"/>
              <a:gd name="connsiteX234" fmla="*/ 11596664 w 11672161"/>
              <a:gd name="connsiteY234" fmla="*/ 319126 h 669156"/>
              <a:gd name="connsiteX235" fmla="*/ 11086129 w 11672161"/>
              <a:gd name="connsiteY235" fmla="*/ 286496 h 669156"/>
              <a:gd name="connsiteX236" fmla="*/ 11097949 w 11672161"/>
              <a:gd name="connsiteY236" fmla="*/ 332909 h 669156"/>
              <a:gd name="connsiteX237" fmla="*/ 11132541 w 11672161"/>
              <a:gd name="connsiteY237" fmla="*/ 298317 h 669156"/>
              <a:gd name="connsiteX238" fmla="*/ 11031137 w 11672161"/>
              <a:gd name="connsiteY238" fmla="*/ 277888 h 669156"/>
              <a:gd name="connsiteX239" fmla="*/ 11028205 w 11672161"/>
              <a:gd name="connsiteY239" fmla="*/ 314927 h 669156"/>
              <a:gd name="connsiteX240" fmla="*/ 11052195 w 11672161"/>
              <a:gd name="connsiteY240" fmla="*/ 308498 h 669156"/>
              <a:gd name="connsiteX241" fmla="*/ 11401734 w 11672161"/>
              <a:gd name="connsiteY241" fmla="*/ 263535 h 669156"/>
              <a:gd name="connsiteX242" fmla="*/ 11426929 w 11672161"/>
              <a:gd name="connsiteY242" fmla="*/ 277668 h 669156"/>
              <a:gd name="connsiteX243" fmla="*/ 11401375 w 11672161"/>
              <a:gd name="connsiteY243" fmla="*/ 292421 h 669156"/>
              <a:gd name="connsiteX244" fmla="*/ 11477813 w 11672161"/>
              <a:gd name="connsiteY244" fmla="*/ 254974 h 669156"/>
              <a:gd name="connsiteX245" fmla="*/ 11502916 w 11672161"/>
              <a:gd name="connsiteY245" fmla="*/ 269160 h 669156"/>
              <a:gd name="connsiteX246" fmla="*/ 11477546 w 11672161"/>
              <a:gd name="connsiteY246" fmla="*/ 283807 h 669156"/>
              <a:gd name="connsiteX247" fmla="*/ 10975023 w 11672161"/>
              <a:gd name="connsiteY247" fmla="*/ 253716 h 669156"/>
              <a:gd name="connsiteX248" fmla="*/ 10973020 w 11672161"/>
              <a:gd name="connsiteY248" fmla="*/ 313841 h 669156"/>
              <a:gd name="connsiteX249" fmla="*/ 11006818 w 11672161"/>
              <a:gd name="connsiteY249" fmla="*/ 304784 h 669156"/>
              <a:gd name="connsiteX250" fmla="*/ 11196775 w 11672161"/>
              <a:gd name="connsiteY250" fmla="*/ 251240 h 669156"/>
              <a:gd name="connsiteX251" fmla="*/ 11229825 w 11672161"/>
              <a:gd name="connsiteY251" fmla="*/ 283479 h 669156"/>
              <a:gd name="connsiteX252" fmla="*/ 11217858 w 11672161"/>
              <a:gd name="connsiteY252" fmla="*/ 279471 h 669156"/>
              <a:gd name="connsiteX253" fmla="*/ 11207731 w 11672161"/>
              <a:gd name="connsiteY253" fmla="*/ 271886 h 669156"/>
              <a:gd name="connsiteX254" fmla="*/ 11198206 w 11672161"/>
              <a:gd name="connsiteY254" fmla="*/ 268711 h 669156"/>
              <a:gd name="connsiteX255" fmla="*/ 11193253 w 11672161"/>
              <a:gd name="connsiteY255" fmla="*/ 263759 h 669156"/>
              <a:gd name="connsiteX256" fmla="*/ 11294438 w 11672161"/>
              <a:gd name="connsiteY256" fmla="*/ 251239 h 669156"/>
              <a:gd name="connsiteX257" fmla="*/ 11328891 w 11672161"/>
              <a:gd name="connsiteY257" fmla="*/ 284637 h 669156"/>
              <a:gd name="connsiteX258" fmla="*/ 11281299 w 11672161"/>
              <a:gd name="connsiteY258" fmla="*/ 297390 h 669156"/>
              <a:gd name="connsiteX259" fmla="*/ 11170122 w 11672161"/>
              <a:gd name="connsiteY259" fmla="*/ 233041 h 669156"/>
              <a:gd name="connsiteX260" fmla="*/ 11179158 w 11672161"/>
              <a:gd name="connsiteY260" fmla="*/ 235307 h 669156"/>
              <a:gd name="connsiteX261" fmla="*/ 11172294 w 11672161"/>
              <a:gd name="connsiteY261" fmla="*/ 242170 h 669156"/>
              <a:gd name="connsiteX262" fmla="*/ 11171737 w 11672161"/>
              <a:gd name="connsiteY262" fmla="*/ 241038 h 669156"/>
              <a:gd name="connsiteX263" fmla="*/ 11429171 w 11672161"/>
              <a:gd name="connsiteY263" fmla="*/ 214128 h 669156"/>
              <a:gd name="connsiteX264" fmla="*/ 11454477 w 11672161"/>
              <a:gd name="connsiteY264" fmla="*/ 228197 h 669156"/>
              <a:gd name="connsiteX265" fmla="*/ 11428702 w 11672161"/>
              <a:gd name="connsiteY265" fmla="*/ 243078 h 669156"/>
              <a:gd name="connsiteX266" fmla="*/ 11331332 w 11672161"/>
              <a:gd name="connsiteY266" fmla="*/ 214128 h 669156"/>
              <a:gd name="connsiteX267" fmla="*/ 11356638 w 11672161"/>
              <a:gd name="connsiteY267" fmla="*/ 228197 h 669156"/>
              <a:gd name="connsiteX268" fmla="*/ 11330863 w 11672161"/>
              <a:gd name="connsiteY268" fmla="*/ 243078 h 669156"/>
              <a:gd name="connsiteX269" fmla="*/ 11484190 w 11672161"/>
              <a:gd name="connsiteY269" fmla="*/ 212446 h 669156"/>
              <a:gd name="connsiteX270" fmla="*/ 11498964 w 11672161"/>
              <a:gd name="connsiteY270" fmla="*/ 237283 h 669156"/>
              <a:gd name="connsiteX271" fmla="*/ 11469416 w 11672161"/>
              <a:gd name="connsiteY271" fmla="*/ 237283 h 669156"/>
              <a:gd name="connsiteX272" fmla="*/ 11276849 w 11672161"/>
              <a:gd name="connsiteY272" fmla="*/ 211952 h 669156"/>
              <a:gd name="connsiteX273" fmla="*/ 11264279 w 11672161"/>
              <a:gd name="connsiteY273" fmla="*/ 258865 h 669156"/>
              <a:gd name="connsiteX274" fmla="*/ 11231130 w 11672161"/>
              <a:gd name="connsiteY274" fmla="*/ 224842 h 669156"/>
              <a:gd name="connsiteX275" fmla="*/ 11560351 w 11672161"/>
              <a:gd name="connsiteY275" fmla="*/ 207872 h 669156"/>
              <a:gd name="connsiteX276" fmla="*/ 11561213 w 11672161"/>
              <a:gd name="connsiteY276" fmla="*/ 261162 h 669156"/>
              <a:gd name="connsiteX277" fmla="*/ 11513768 w 11672161"/>
              <a:gd name="connsiteY277" fmla="*/ 233769 h 669156"/>
              <a:gd name="connsiteX278" fmla="*/ 10924716 w 11672161"/>
              <a:gd name="connsiteY278" fmla="*/ 193431 h 669156"/>
              <a:gd name="connsiteX279" fmla="*/ 10921784 w 11672161"/>
              <a:gd name="connsiteY279" fmla="*/ 230470 h 669156"/>
              <a:gd name="connsiteX280" fmla="*/ 10945774 w 11672161"/>
              <a:gd name="connsiteY280" fmla="*/ 224041 h 669156"/>
              <a:gd name="connsiteX281" fmla="*/ 11380645 w 11672161"/>
              <a:gd name="connsiteY281" fmla="*/ 189787 h 669156"/>
              <a:gd name="connsiteX282" fmla="*/ 11427227 w 11672161"/>
              <a:gd name="connsiteY282" fmla="*/ 215685 h 669156"/>
              <a:gd name="connsiteX283" fmla="*/ 11379782 w 11672161"/>
              <a:gd name="connsiteY283" fmla="*/ 243078 h 669156"/>
              <a:gd name="connsiteX284" fmla="*/ 11076373 w 11672161"/>
              <a:gd name="connsiteY284" fmla="*/ 175195 h 669156"/>
              <a:gd name="connsiteX285" fmla="*/ 11063483 w 11672161"/>
              <a:gd name="connsiteY285" fmla="*/ 220914 h 669156"/>
              <a:gd name="connsiteX286" fmla="*/ 11110396 w 11672161"/>
              <a:gd name="connsiteY286" fmla="*/ 208343 h 669156"/>
              <a:gd name="connsiteX287" fmla="*/ 11032143 w 11672161"/>
              <a:gd name="connsiteY287" fmla="*/ 174828 h 669156"/>
              <a:gd name="connsiteX288" fmla="*/ 11029211 w 11672161"/>
              <a:gd name="connsiteY288" fmla="*/ 211867 h 669156"/>
              <a:gd name="connsiteX289" fmla="*/ 11053201 w 11672161"/>
              <a:gd name="connsiteY289" fmla="*/ 205438 h 669156"/>
              <a:gd name="connsiteX290" fmla="*/ 11495466 w 11672161"/>
              <a:gd name="connsiteY290" fmla="*/ 157096 h 669156"/>
              <a:gd name="connsiteX291" fmla="*/ 11520772 w 11672161"/>
              <a:gd name="connsiteY291" fmla="*/ 171165 h 669156"/>
              <a:gd name="connsiteX292" fmla="*/ 11494997 w 11672161"/>
              <a:gd name="connsiteY292" fmla="*/ 186046 h 669156"/>
              <a:gd name="connsiteX293" fmla="*/ 11200764 w 11672161"/>
              <a:gd name="connsiteY293" fmla="*/ 151761 h 669156"/>
              <a:gd name="connsiteX294" fmla="*/ 11235126 w 11672161"/>
              <a:gd name="connsiteY294" fmla="*/ 184819 h 669156"/>
              <a:gd name="connsiteX295" fmla="*/ 11187534 w 11672161"/>
              <a:gd name="connsiteY295" fmla="*/ 197572 h 669156"/>
              <a:gd name="connsiteX296" fmla="*/ 11362942 w 11672161"/>
              <a:gd name="connsiteY296" fmla="*/ 149381 h 669156"/>
              <a:gd name="connsiteX297" fmla="*/ 11370764 w 11672161"/>
              <a:gd name="connsiteY297" fmla="*/ 177190 h 669156"/>
              <a:gd name="connsiteX298" fmla="*/ 11342263 w 11672161"/>
              <a:gd name="connsiteY298" fmla="*/ 169553 h 669156"/>
              <a:gd name="connsiteX299" fmla="*/ 10940543 w 11672161"/>
              <a:gd name="connsiteY299" fmla="*/ 141327 h 669156"/>
              <a:gd name="connsiteX300" fmla="*/ 10937611 w 11672161"/>
              <a:gd name="connsiteY300" fmla="*/ 178366 h 669156"/>
              <a:gd name="connsiteX301" fmla="*/ 10961601 w 11672161"/>
              <a:gd name="connsiteY301" fmla="*/ 171937 h 669156"/>
              <a:gd name="connsiteX302" fmla="*/ 11546708 w 11672161"/>
              <a:gd name="connsiteY302" fmla="*/ 140178 h 669156"/>
              <a:gd name="connsiteX303" fmla="*/ 11571903 w 11672161"/>
              <a:gd name="connsiteY303" fmla="*/ 154311 h 669156"/>
              <a:gd name="connsiteX304" fmla="*/ 11546349 w 11672161"/>
              <a:gd name="connsiteY304" fmla="*/ 169064 h 669156"/>
              <a:gd name="connsiteX305" fmla="*/ 11433483 w 11672161"/>
              <a:gd name="connsiteY305" fmla="*/ 127359 h 669156"/>
              <a:gd name="connsiteX306" fmla="*/ 11458678 w 11672161"/>
              <a:gd name="connsiteY306" fmla="*/ 141492 h 669156"/>
              <a:gd name="connsiteX307" fmla="*/ 11433124 w 11672161"/>
              <a:gd name="connsiteY307" fmla="*/ 156245 h 669156"/>
              <a:gd name="connsiteX308" fmla="*/ 11407473 w 11672161"/>
              <a:gd name="connsiteY308" fmla="*/ 125439 h 669156"/>
              <a:gd name="connsiteX309" fmla="*/ 11415315 w 11672161"/>
              <a:gd name="connsiteY309" fmla="*/ 153254 h 669156"/>
              <a:gd name="connsiteX310" fmla="*/ 11386774 w 11672161"/>
              <a:gd name="connsiteY310" fmla="*/ 145606 h 669156"/>
              <a:gd name="connsiteX311" fmla="*/ 10993045 w 11672161"/>
              <a:gd name="connsiteY311" fmla="*/ 124830 h 669156"/>
              <a:gd name="connsiteX312" fmla="*/ 10956007 w 11672161"/>
              <a:gd name="connsiteY312" fmla="*/ 127761 h 669156"/>
              <a:gd name="connsiteX313" fmla="*/ 10986616 w 11672161"/>
              <a:gd name="connsiteY313" fmla="*/ 148820 h 669156"/>
              <a:gd name="connsiteX314" fmla="*/ 11268825 w 11672161"/>
              <a:gd name="connsiteY314" fmla="*/ 112811 h 669156"/>
              <a:gd name="connsiteX315" fmla="*/ 11302939 w 11672161"/>
              <a:gd name="connsiteY315" fmla="*/ 146299 h 669156"/>
              <a:gd name="connsiteX316" fmla="*/ 11256026 w 11672161"/>
              <a:gd name="connsiteY316" fmla="*/ 158870 h 669156"/>
              <a:gd name="connsiteX317" fmla="*/ 11441050 w 11672161"/>
              <a:gd name="connsiteY317" fmla="*/ 82443 h 669156"/>
              <a:gd name="connsiteX318" fmla="*/ 11448996 w 11672161"/>
              <a:gd name="connsiteY318" fmla="*/ 110285 h 669156"/>
              <a:gd name="connsiteX319" fmla="*/ 11420248 w 11672161"/>
              <a:gd name="connsiteY319" fmla="*/ 102582 h 669156"/>
              <a:gd name="connsiteX320" fmla="*/ 11343564 w 11672161"/>
              <a:gd name="connsiteY320" fmla="*/ 82443 h 669156"/>
              <a:gd name="connsiteX321" fmla="*/ 11351510 w 11672161"/>
              <a:gd name="connsiteY321" fmla="*/ 110285 h 669156"/>
              <a:gd name="connsiteX322" fmla="*/ 11322762 w 11672161"/>
              <a:gd name="connsiteY322" fmla="*/ 102582 h 669156"/>
              <a:gd name="connsiteX323" fmla="*/ 11174245 w 11672161"/>
              <a:gd name="connsiteY323" fmla="*/ 77952 h 669156"/>
              <a:gd name="connsiteX324" fmla="*/ 11184446 w 11672161"/>
              <a:gd name="connsiteY324" fmla="*/ 89973 h 669156"/>
              <a:gd name="connsiteX325" fmla="*/ 11182986 w 11672161"/>
              <a:gd name="connsiteY325" fmla="*/ 97998 h 669156"/>
              <a:gd name="connsiteX326" fmla="*/ 11189723 w 11672161"/>
              <a:gd name="connsiteY326" fmla="*/ 96193 h 669156"/>
              <a:gd name="connsiteX327" fmla="*/ 11193036 w 11672161"/>
              <a:gd name="connsiteY327" fmla="*/ 100097 h 669156"/>
              <a:gd name="connsiteX328" fmla="*/ 11169046 w 11672161"/>
              <a:gd name="connsiteY328" fmla="*/ 106525 h 669156"/>
              <a:gd name="connsiteX329" fmla="*/ 11188185 w 11672161"/>
              <a:gd name="connsiteY329" fmla="*/ 69425 h 669156"/>
              <a:gd name="connsiteX330" fmla="*/ 11206976 w 11672161"/>
              <a:gd name="connsiteY330" fmla="*/ 91570 h 669156"/>
              <a:gd name="connsiteX331" fmla="*/ 11189723 w 11672161"/>
              <a:gd name="connsiteY331" fmla="*/ 96193 h 669156"/>
              <a:gd name="connsiteX332" fmla="*/ 11184446 w 11672161"/>
              <a:gd name="connsiteY332" fmla="*/ 89973 h 669156"/>
              <a:gd name="connsiteX333" fmla="*/ 11107059 w 11672161"/>
              <a:gd name="connsiteY333" fmla="*/ 63312 h 669156"/>
              <a:gd name="connsiteX334" fmla="*/ 11107677 w 11672161"/>
              <a:gd name="connsiteY334" fmla="*/ 110809 h 669156"/>
              <a:gd name="connsiteX335" fmla="*/ 11065616 w 11672161"/>
              <a:gd name="connsiteY335" fmla="*/ 86525 h 669156"/>
              <a:gd name="connsiteX336" fmla="*/ 11306704 w 11672161"/>
              <a:gd name="connsiteY336" fmla="*/ 51089 h 669156"/>
              <a:gd name="connsiteX337" fmla="*/ 11331899 w 11672161"/>
              <a:gd name="connsiteY337" fmla="*/ 65222 h 669156"/>
              <a:gd name="connsiteX338" fmla="*/ 11306345 w 11672161"/>
              <a:gd name="connsiteY338" fmla="*/ 79975 h 669156"/>
              <a:gd name="connsiteX339" fmla="*/ 11382783 w 11672161"/>
              <a:gd name="connsiteY339" fmla="*/ 42528 h 669156"/>
              <a:gd name="connsiteX340" fmla="*/ 11407886 w 11672161"/>
              <a:gd name="connsiteY340" fmla="*/ 56714 h 669156"/>
              <a:gd name="connsiteX341" fmla="*/ 11382516 w 11672161"/>
              <a:gd name="connsiteY341" fmla="*/ 71361 h 669156"/>
              <a:gd name="connsiteX342" fmla="*/ 11174535 w 11672161"/>
              <a:gd name="connsiteY342" fmla="*/ 37055 h 669156"/>
              <a:gd name="connsiteX343" fmla="*/ 11193326 w 11672161"/>
              <a:gd name="connsiteY343" fmla="*/ 59200 h 669156"/>
              <a:gd name="connsiteX344" fmla="*/ 11169336 w 11672161"/>
              <a:gd name="connsiteY344" fmla="*/ 65628 h 669156"/>
              <a:gd name="connsiteX345" fmla="*/ 11223315 w 11672161"/>
              <a:gd name="connsiteY345" fmla="*/ 37045 h 669156"/>
              <a:gd name="connsiteX346" fmla="*/ 11242106 w 11672161"/>
              <a:gd name="connsiteY346" fmla="*/ 59190 h 669156"/>
              <a:gd name="connsiteX347" fmla="*/ 11218116 w 11672161"/>
              <a:gd name="connsiteY347" fmla="*/ 65618 h 669156"/>
              <a:gd name="connsiteX348" fmla="*/ 10965181 w 11672161"/>
              <a:gd name="connsiteY348" fmla="*/ 35879 h 669156"/>
              <a:gd name="connsiteX349" fmla="*/ 10959982 w 11672161"/>
              <a:gd name="connsiteY349" fmla="*/ 64452 h 669156"/>
              <a:gd name="connsiteX350" fmla="*/ 10983972 w 11672161"/>
              <a:gd name="connsiteY350" fmla="*/ 58024 h 669156"/>
              <a:gd name="connsiteX351" fmla="*/ 10916262 w 11672161"/>
              <a:gd name="connsiteY351" fmla="*/ 35879 h 669156"/>
              <a:gd name="connsiteX352" fmla="*/ 10911063 w 11672161"/>
              <a:gd name="connsiteY352" fmla="*/ 64452 h 669156"/>
              <a:gd name="connsiteX353" fmla="*/ 10935053 w 11672161"/>
              <a:gd name="connsiteY353" fmla="*/ 58024 h 669156"/>
              <a:gd name="connsiteX354" fmla="*/ 0 w 11672161"/>
              <a:gd name="connsiteY354" fmla="*/ 27411 h 669156"/>
              <a:gd name="connsiteX355" fmla="*/ 10976804 w 11672161"/>
              <a:gd name="connsiteY355" fmla="*/ 27411 h 669156"/>
              <a:gd name="connsiteX356" fmla="*/ 10979574 w 11672161"/>
              <a:gd name="connsiteY356" fmla="*/ 30181 h 669156"/>
              <a:gd name="connsiteX357" fmla="*/ 10981498 w 11672161"/>
              <a:gd name="connsiteY357" fmla="*/ 42206 h 669156"/>
              <a:gd name="connsiteX358" fmla="*/ 10995006 w 11672161"/>
              <a:gd name="connsiteY358" fmla="*/ 59161 h 669156"/>
              <a:gd name="connsiteX359" fmla="*/ 11008123 w 11672161"/>
              <a:gd name="connsiteY359" fmla="*/ 60339 h 669156"/>
              <a:gd name="connsiteX360" fmla="*/ 11010045 w 11672161"/>
              <a:gd name="connsiteY360" fmla="*/ 60651 h 669156"/>
              <a:gd name="connsiteX361" fmla="*/ 11030246 w 11672161"/>
              <a:gd name="connsiteY361" fmla="*/ 80853 h 669156"/>
              <a:gd name="connsiteX362" fmla="*/ 11032422 w 11672161"/>
              <a:gd name="connsiteY362" fmla="*/ 84948 h 669156"/>
              <a:gd name="connsiteX363" fmla="*/ 11039456 w 11672161"/>
              <a:gd name="connsiteY363" fmla="*/ 97261 h 669156"/>
              <a:gd name="connsiteX364" fmla="*/ 11048981 w 11672161"/>
              <a:gd name="connsiteY364" fmla="*/ 103611 h 669156"/>
              <a:gd name="connsiteX365" fmla="*/ 11055331 w 11672161"/>
              <a:gd name="connsiteY365" fmla="*/ 113136 h 669156"/>
              <a:gd name="connsiteX366" fmla="*/ 11045806 w 11672161"/>
              <a:gd name="connsiteY366" fmla="*/ 106786 h 669156"/>
              <a:gd name="connsiteX367" fmla="*/ 11055331 w 11672161"/>
              <a:gd name="connsiteY367" fmla="*/ 125836 h 669156"/>
              <a:gd name="connsiteX368" fmla="*/ 11068031 w 11672161"/>
              <a:gd name="connsiteY368" fmla="*/ 135361 h 669156"/>
              <a:gd name="connsiteX369" fmla="*/ 11083906 w 11672161"/>
              <a:gd name="connsiteY369" fmla="*/ 151236 h 669156"/>
              <a:gd name="connsiteX370" fmla="*/ 11087081 w 11672161"/>
              <a:gd name="connsiteY370" fmla="*/ 160761 h 669156"/>
              <a:gd name="connsiteX371" fmla="*/ 11096606 w 11672161"/>
              <a:gd name="connsiteY371" fmla="*/ 154411 h 669156"/>
              <a:gd name="connsiteX372" fmla="*/ 11099485 w 11672161"/>
              <a:gd name="connsiteY372" fmla="*/ 150092 h 669156"/>
              <a:gd name="connsiteX373" fmla="*/ 11104691 w 11672161"/>
              <a:gd name="connsiteY373" fmla="*/ 155298 h 669156"/>
              <a:gd name="connsiteX374" fmla="*/ 11106131 w 11672161"/>
              <a:gd name="connsiteY374" fmla="*/ 163936 h 669156"/>
              <a:gd name="connsiteX375" fmla="*/ 11115656 w 11672161"/>
              <a:gd name="connsiteY375" fmla="*/ 170286 h 669156"/>
              <a:gd name="connsiteX376" fmla="*/ 11122006 w 11672161"/>
              <a:gd name="connsiteY376" fmla="*/ 189336 h 669156"/>
              <a:gd name="connsiteX377" fmla="*/ 11125181 w 11672161"/>
              <a:gd name="connsiteY377" fmla="*/ 198861 h 669156"/>
              <a:gd name="connsiteX378" fmla="*/ 11131531 w 11672161"/>
              <a:gd name="connsiteY378" fmla="*/ 208386 h 669156"/>
              <a:gd name="connsiteX379" fmla="*/ 11141056 w 11672161"/>
              <a:gd name="connsiteY379" fmla="*/ 211561 h 669156"/>
              <a:gd name="connsiteX380" fmla="*/ 11163281 w 11672161"/>
              <a:gd name="connsiteY380" fmla="*/ 221086 h 669156"/>
              <a:gd name="connsiteX381" fmla="*/ 11169631 w 11672161"/>
              <a:gd name="connsiteY381" fmla="*/ 230611 h 669156"/>
              <a:gd name="connsiteX382" fmla="*/ 11170122 w 11672161"/>
              <a:gd name="connsiteY382" fmla="*/ 233041 h 669156"/>
              <a:gd name="connsiteX383" fmla="*/ 11142199 w 11672161"/>
              <a:gd name="connsiteY383" fmla="*/ 226041 h 669156"/>
              <a:gd name="connsiteX384" fmla="*/ 11151463 w 11672161"/>
              <a:gd name="connsiteY384" fmla="*/ 263002 h 669156"/>
              <a:gd name="connsiteX385" fmla="*/ 11172294 w 11672161"/>
              <a:gd name="connsiteY385" fmla="*/ 242170 h 669156"/>
              <a:gd name="connsiteX386" fmla="*/ 11175981 w 11672161"/>
              <a:gd name="connsiteY386" fmla="*/ 249661 h 669156"/>
              <a:gd name="connsiteX387" fmla="*/ 11185506 w 11672161"/>
              <a:gd name="connsiteY387" fmla="*/ 256011 h 669156"/>
              <a:gd name="connsiteX388" fmla="*/ 11193253 w 11672161"/>
              <a:gd name="connsiteY388" fmla="*/ 263759 h 669156"/>
              <a:gd name="connsiteX389" fmla="*/ 11183806 w 11672161"/>
              <a:gd name="connsiteY389" fmla="*/ 297344 h 669156"/>
              <a:gd name="connsiteX390" fmla="*/ 11231059 w 11672161"/>
              <a:gd name="connsiteY390" fmla="*/ 284683 h 669156"/>
              <a:gd name="connsiteX391" fmla="*/ 11229825 w 11672161"/>
              <a:gd name="connsiteY391" fmla="*/ 283479 h 669156"/>
              <a:gd name="connsiteX392" fmla="*/ 11233131 w 11672161"/>
              <a:gd name="connsiteY392" fmla="*/ 284586 h 669156"/>
              <a:gd name="connsiteX393" fmla="*/ 11236306 w 11672161"/>
              <a:gd name="connsiteY393" fmla="*/ 294111 h 669156"/>
              <a:gd name="connsiteX394" fmla="*/ 11245831 w 11672161"/>
              <a:gd name="connsiteY394" fmla="*/ 300461 h 669156"/>
              <a:gd name="connsiteX395" fmla="*/ 11245832 w 11672161"/>
              <a:gd name="connsiteY395" fmla="*/ 300463 h 669156"/>
              <a:gd name="connsiteX396" fmla="*/ 11249006 w 11672161"/>
              <a:gd name="connsiteY396" fmla="*/ 313161 h 669156"/>
              <a:gd name="connsiteX397" fmla="*/ 11252181 w 11672161"/>
              <a:gd name="connsiteY397" fmla="*/ 322686 h 669156"/>
              <a:gd name="connsiteX398" fmla="*/ 11260234 w 11672161"/>
              <a:gd name="connsiteY398" fmla="*/ 326713 h 669156"/>
              <a:gd name="connsiteX399" fmla="*/ 11260912 w 11672161"/>
              <a:gd name="connsiteY399" fmla="*/ 329036 h 669156"/>
              <a:gd name="connsiteX400" fmla="*/ 11261596 w 11672161"/>
              <a:gd name="connsiteY400" fmla="*/ 327394 h 669156"/>
              <a:gd name="connsiteX401" fmla="*/ 11271231 w 11672161"/>
              <a:gd name="connsiteY401" fmla="*/ 332211 h 669156"/>
              <a:gd name="connsiteX402" fmla="*/ 11275904 w 11672161"/>
              <a:gd name="connsiteY402" fmla="*/ 327602 h 669156"/>
              <a:gd name="connsiteX403" fmla="*/ 11276707 w 11672161"/>
              <a:gd name="connsiteY403" fmla="*/ 327314 h 669156"/>
              <a:gd name="connsiteX404" fmla="*/ 11304144 w 11672161"/>
              <a:gd name="connsiteY404" fmla="*/ 354752 h 669156"/>
              <a:gd name="connsiteX405" fmla="*/ 11306156 w 11672161"/>
              <a:gd name="connsiteY405" fmla="*/ 360786 h 669156"/>
              <a:gd name="connsiteX406" fmla="*/ 11309331 w 11672161"/>
              <a:gd name="connsiteY406" fmla="*/ 370311 h 669156"/>
              <a:gd name="connsiteX407" fmla="*/ 11317925 w 11672161"/>
              <a:gd name="connsiteY407" fmla="*/ 376040 h 669156"/>
              <a:gd name="connsiteX408" fmla="*/ 11315937 w 11672161"/>
              <a:gd name="connsiteY408" fmla="*/ 382925 h 669156"/>
              <a:gd name="connsiteX409" fmla="*/ 11328856 w 11672161"/>
              <a:gd name="connsiteY409" fmla="*/ 379463 h 669156"/>
              <a:gd name="connsiteX410" fmla="*/ 11329765 w 11672161"/>
              <a:gd name="connsiteY410" fmla="*/ 380372 h 669156"/>
              <a:gd name="connsiteX411" fmla="*/ 11331749 w 11672161"/>
              <a:gd name="connsiteY411" fmla="*/ 390244 h 669156"/>
              <a:gd name="connsiteX412" fmla="*/ 11331737 w 11672161"/>
              <a:gd name="connsiteY412" fmla="*/ 392244 h 669156"/>
              <a:gd name="connsiteX413" fmla="*/ 11334161 w 11672161"/>
              <a:gd name="connsiteY413" fmla="*/ 384768 h 669156"/>
              <a:gd name="connsiteX414" fmla="*/ 11335894 w 11672161"/>
              <a:gd name="connsiteY414" fmla="*/ 386502 h 669156"/>
              <a:gd name="connsiteX415" fmla="*/ 11337906 w 11672161"/>
              <a:gd name="connsiteY415" fmla="*/ 392536 h 669156"/>
              <a:gd name="connsiteX416" fmla="*/ 11341081 w 11672161"/>
              <a:gd name="connsiteY416" fmla="*/ 414761 h 669156"/>
              <a:gd name="connsiteX417" fmla="*/ 11350606 w 11672161"/>
              <a:gd name="connsiteY417" fmla="*/ 424286 h 669156"/>
              <a:gd name="connsiteX418" fmla="*/ 11353781 w 11672161"/>
              <a:gd name="connsiteY418" fmla="*/ 433811 h 669156"/>
              <a:gd name="connsiteX419" fmla="*/ 11372831 w 11672161"/>
              <a:gd name="connsiteY419" fmla="*/ 433811 h 669156"/>
              <a:gd name="connsiteX420" fmla="*/ 11376006 w 11672161"/>
              <a:gd name="connsiteY420" fmla="*/ 443336 h 669156"/>
              <a:gd name="connsiteX421" fmla="*/ 11385531 w 11672161"/>
              <a:gd name="connsiteY421" fmla="*/ 446511 h 669156"/>
              <a:gd name="connsiteX422" fmla="*/ 11395056 w 11672161"/>
              <a:gd name="connsiteY422" fmla="*/ 452861 h 669156"/>
              <a:gd name="connsiteX423" fmla="*/ 11398231 w 11672161"/>
              <a:gd name="connsiteY423" fmla="*/ 465561 h 669156"/>
              <a:gd name="connsiteX424" fmla="*/ 11407756 w 11672161"/>
              <a:gd name="connsiteY424" fmla="*/ 459211 h 669156"/>
              <a:gd name="connsiteX425" fmla="*/ 11414106 w 11672161"/>
              <a:gd name="connsiteY425" fmla="*/ 478261 h 669156"/>
              <a:gd name="connsiteX426" fmla="*/ 11417281 w 11672161"/>
              <a:gd name="connsiteY426" fmla="*/ 487786 h 669156"/>
              <a:gd name="connsiteX427" fmla="*/ 11426806 w 11672161"/>
              <a:gd name="connsiteY427" fmla="*/ 481436 h 669156"/>
              <a:gd name="connsiteX428" fmla="*/ 11429270 w 11672161"/>
              <a:gd name="connsiteY428" fmla="*/ 488827 h 669156"/>
              <a:gd name="connsiteX429" fmla="*/ 11423394 w 11672161"/>
              <a:gd name="connsiteY429" fmla="*/ 492123 h 669156"/>
              <a:gd name="connsiteX430" fmla="*/ 11432030 w 11672161"/>
              <a:gd name="connsiteY430" fmla="*/ 497109 h 669156"/>
              <a:gd name="connsiteX431" fmla="*/ 11433156 w 11672161"/>
              <a:gd name="connsiteY431" fmla="*/ 500486 h 669156"/>
              <a:gd name="connsiteX432" fmla="*/ 11436331 w 11672161"/>
              <a:gd name="connsiteY432" fmla="*/ 510011 h 669156"/>
              <a:gd name="connsiteX433" fmla="*/ 11439506 w 11672161"/>
              <a:gd name="connsiteY433" fmla="*/ 519536 h 669156"/>
              <a:gd name="connsiteX434" fmla="*/ 11449031 w 11672161"/>
              <a:gd name="connsiteY434" fmla="*/ 525886 h 669156"/>
              <a:gd name="connsiteX435" fmla="*/ 11455381 w 11672161"/>
              <a:gd name="connsiteY435" fmla="*/ 535411 h 669156"/>
              <a:gd name="connsiteX436" fmla="*/ 11462785 w 11672161"/>
              <a:gd name="connsiteY436" fmla="*/ 537879 h 669156"/>
              <a:gd name="connsiteX437" fmla="*/ 11440395 w 11672161"/>
              <a:gd name="connsiteY437" fmla="*/ 550438 h 669156"/>
              <a:gd name="connsiteX438" fmla="*/ 11465949 w 11672161"/>
              <a:gd name="connsiteY438" fmla="*/ 565191 h 669156"/>
              <a:gd name="connsiteX439" fmla="*/ 11465625 w 11672161"/>
              <a:gd name="connsiteY439" fmla="*/ 539074 h 669156"/>
              <a:gd name="connsiteX440" fmla="*/ 11474329 w 11672161"/>
              <a:gd name="connsiteY440" fmla="*/ 544982 h 669156"/>
              <a:gd name="connsiteX441" fmla="*/ 11487131 w 11672161"/>
              <a:gd name="connsiteY441" fmla="*/ 548111 h 669156"/>
              <a:gd name="connsiteX442" fmla="*/ 11491020 w 11672161"/>
              <a:gd name="connsiteY442" fmla="*/ 544200 h 669156"/>
              <a:gd name="connsiteX443" fmla="*/ 11497109 w 11672161"/>
              <a:gd name="connsiteY443" fmla="*/ 547716 h 669156"/>
              <a:gd name="connsiteX444" fmla="*/ 11500483 w 11672161"/>
              <a:gd name="connsiteY444" fmla="*/ 551090 h 669156"/>
              <a:gd name="connsiteX445" fmla="*/ 11503006 w 11672161"/>
              <a:gd name="connsiteY445" fmla="*/ 560811 h 669156"/>
              <a:gd name="connsiteX446" fmla="*/ 11509356 w 11672161"/>
              <a:gd name="connsiteY446" fmla="*/ 570336 h 669156"/>
              <a:gd name="connsiteX447" fmla="*/ 11512531 w 11672161"/>
              <a:gd name="connsiteY447" fmla="*/ 583036 h 669156"/>
              <a:gd name="connsiteX448" fmla="*/ 11522056 w 11672161"/>
              <a:gd name="connsiteY448" fmla="*/ 586211 h 669156"/>
              <a:gd name="connsiteX449" fmla="*/ 11525231 w 11672161"/>
              <a:gd name="connsiteY449" fmla="*/ 595736 h 669156"/>
              <a:gd name="connsiteX450" fmla="*/ 11534756 w 11672161"/>
              <a:gd name="connsiteY450" fmla="*/ 589386 h 669156"/>
              <a:gd name="connsiteX451" fmla="*/ 11541106 w 11672161"/>
              <a:gd name="connsiteY451" fmla="*/ 608436 h 669156"/>
              <a:gd name="connsiteX452" fmla="*/ 11550631 w 11672161"/>
              <a:gd name="connsiteY452" fmla="*/ 605261 h 669156"/>
              <a:gd name="connsiteX453" fmla="*/ 11553806 w 11672161"/>
              <a:gd name="connsiteY453" fmla="*/ 614786 h 669156"/>
              <a:gd name="connsiteX454" fmla="*/ 11561586 w 11672161"/>
              <a:gd name="connsiteY454" fmla="*/ 612193 h 669156"/>
              <a:gd name="connsiteX455" fmla="*/ 11563908 w 11672161"/>
              <a:gd name="connsiteY455" fmla="*/ 614515 h 669156"/>
              <a:gd name="connsiteX456" fmla="*/ 11566087 w 11672161"/>
              <a:gd name="connsiteY456" fmla="*/ 625487 h 669156"/>
              <a:gd name="connsiteX457" fmla="*/ 11569681 w 11672161"/>
              <a:gd name="connsiteY457" fmla="*/ 640186 h 669156"/>
              <a:gd name="connsiteX458" fmla="*/ 11576031 w 11672161"/>
              <a:gd name="connsiteY458" fmla="*/ 649711 h 669156"/>
              <a:gd name="connsiteX459" fmla="*/ 11588731 w 11672161"/>
              <a:gd name="connsiteY459" fmla="*/ 656061 h 669156"/>
              <a:gd name="connsiteX460" fmla="*/ 11607781 w 11672161"/>
              <a:gd name="connsiteY460" fmla="*/ 662411 h 669156"/>
              <a:gd name="connsiteX461" fmla="*/ 11610798 w 11672161"/>
              <a:gd name="connsiteY461" fmla="*/ 661405 h 669156"/>
              <a:gd name="connsiteX462" fmla="*/ 11614979 w 11672161"/>
              <a:gd name="connsiteY462" fmla="*/ 665586 h 669156"/>
              <a:gd name="connsiteX463" fmla="*/ 11539184 w 11672161"/>
              <a:gd name="connsiteY463" fmla="*/ 665586 h 669156"/>
              <a:gd name="connsiteX464" fmla="*/ 11538603 w 11672161"/>
              <a:gd name="connsiteY464" fmla="*/ 618838 h 669156"/>
              <a:gd name="connsiteX465" fmla="*/ 11496832 w 11672161"/>
              <a:gd name="connsiteY465" fmla="*/ 642269 h 669156"/>
              <a:gd name="connsiteX466" fmla="*/ 11537219 w 11672161"/>
              <a:gd name="connsiteY466" fmla="*/ 665586 h 669156"/>
              <a:gd name="connsiteX467" fmla="*/ 11414399 w 11672161"/>
              <a:gd name="connsiteY467" fmla="*/ 665586 h 669156"/>
              <a:gd name="connsiteX468" fmla="*/ 11448328 w 11672161"/>
              <a:gd name="connsiteY468" fmla="*/ 656495 h 669156"/>
              <a:gd name="connsiteX469" fmla="*/ 11414135 w 11672161"/>
              <a:gd name="connsiteY469" fmla="*/ 623392 h 669156"/>
              <a:gd name="connsiteX470" fmla="*/ 11402094 w 11672161"/>
              <a:gd name="connsiteY470" fmla="*/ 665586 h 669156"/>
              <a:gd name="connsiteX471" fmla="*/ 0 w 11672161"/>
              <a:gd name="connsiteY471" fmla="*/ 665586 h 669156"/>
              <a:gd name="connsiteX472" fmla="*/ 11093638 w 11672161"/>
              <a:gd name="connsiteY472" fmla="*/ 13589 h 669156"/>
              <a:gd name="connsiteX473" fmla="*/ 11112429 w 11672161"/>
              <a:gd name="connsiteY473" fmla="*/ 35734 h 669156"/>
              <a:gd name="connsiteX474" fmla="*/ 11088439 w 11672161"/>
              <a:gd name="connsiteY474" fmla="*/ 42162 h 669156"/>
              <a:gd name="connsiteX475" fmla="*/ 11334141 w 11672161"/>
              <a:gd name="connsiteY475" fmla="*/ 1682 h 669156"/>
              <a:gd name="connsiteX476" fmla="*/ 11359447 w 11672161"/>
              <a:gd name="connsiteY476" fmla="*/ 15751 h 669156"/>
              <a:gd name="connsiteX477" fmla="*/ 11333672 w 11672161"/>
              <a:gd name="connsiteY477" fmla="*/ 30632 h 669156"/>
              <a:gd name="connsiteX478" fmla="*/ 11389160 w 11672161"/>
              <a:gd name="connsiteY478" fmla="*/ 0 h 669156"/>
              <a:gd name="connsiteX479" fmla="*/ 11403934 w 11672161"/>
              <a:gd name="connsiteY479" fmla="*/ 24837 h 669156"/>
              <a:gd name="connsiteX480" fmla="*/ 11374386 w 11672161"/>
              <a:gd name="connsiteY480" fmla="*/ 24837 h 6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</a:cxnLst>
            <a:rect l="l" t="t" r="r" b="b"/>
            <a:pathLst>
              <a:path w="11672161" h="669156">
                <a:moveTo>
                  <a:pt x="11537219" y="665586"/>
                </a:moveTo>
                <a:lnTo>
                  <a:pt x="11539184" y="665586"/>
                </a:lnTo>
                <a:lnTo>
                  <a:pt x="11539198" y="666729"/>
                </a:lnTo>
                <a:close/>
                <a:moveTo>
                  <a:pt x="11402094" y="665586"/>
                </a:moveTo>
                <a:lnTo>
                  <a:pt x="11414399" y="665586"/>
                </a:lnTo>
                <a:lnTo>
                  <a:pt x="11401075" y="669156"/>
                </a:lnTo>
                <a:close/>
                <a:moveTo>
                  <a:pt x="11341214" y="620770"/>
                </a:moveTo>
                <a:lnTo>
                  <a:pt x="11290190" y="623832"/>
                </a:lnTo>
                <a:lnTo>
                  <a:pt x="11313049" y="663426"/>
                </a:lnTo>
                <a:close/>
                <a:moveTo>
                  <a:pt x="11185946" y="614313"/>
                </a:moveTo>
                <a:lnTo>
                  <a:pt x="11144327" y="637832"/>
                </a:lnTo>
                <a:lnTo>
                  <a:pt x="11186388" y="662116"/>
                </a:lnTo>
                <a:close/>
                <a:moveTo>
                  <a:pt x="11068901" y="606608"/>
                </a:moveTo>
                <a:lnTo>
                  <a:pt x="11044441" y="647433"/>
                </a:lnTo>
                <a:lnTo>
                  <a:pt x="11093361" y="647433"/>
                </a:lnTo>
                <a:close/>
                <a:moveTo>
                  <a:pt x="11671692" y="595121"/>
                </a:moveTo>
                <a:lnTo>
                  <a:pt x="11672161" y="624071"/>
                </a:lnTo>
                <a:lnTo>
                  <a:pt x="11646386" y="609190"/>
                </a:lnTo>
                <a:close/>
                <a:moveTo>
                  <a:pt x="11400054" y="582732"/>
                </a:moveTo>
                <a:lnTo>
                  <a:pt x="11400089" y="584886"/>
                </a:lnTo>
                <a:lnTo>
                  <a:pt x="11398180" y="583784"/>
                </a:lnTo>
                <a:close/>
                <a:moveTo>
                  <a:pt x="11423435" y="574380"/>
                </a:moveTo>
                <a:lnTo>
                  <a:pt x="11423436" y="574528"/>
                </a:lnTo>
                <a:lnTo>
                  <a:pt x="11423305" y="574452"/>
                </a:lnTo>
                <a:close/>
                <a:moveTo>
                  <a:pt x="11309973" y="565173"/>
                </a:moveTo>
                <a:lnTo>
                  <a:pt x="11268225" y="588211"/>
                </a:lnTo>
                <a:lnTo>
                  <a:pt x="11310895" y="612846"/>
                </a:lnTo>
                <a:close/>
                <a:moveTo>
                  <a:pt x="11261053" y="565173"/>
                </a:moveTo>
                <a:lnTo>
                  <a:pt x="11219610" y="588386"/>
                </a:lnTo>
                <a:lnTo>
                  <a:pt x="11261671" y="612670"/>
                </a:lnTo>
                <a:close/>
                <a:moveTo>
                  <a:pt x="11212310" y="565173"/>
                </a:moveTo>
                <a:lnTo>
                  <a:pt x="11170715" y="588298"/>
                </a:lnTo>
                <a:lnTo>
                  <a:pt x="11213081" y="612758"/>
                </a:lnTo>
                <a:close/>
                <a:moveTo>
                  <a:pt x="11399692" y="560383"/>
                </a:moveTo>
                <a:lnTo>
                  <a:pt x="11374386" y="574452"/>
                </a:lnTo>
                <a:lnTo>
                  <a:pt x="11400161" y="589333"/>
                </a:lnTo>
                <a:lnTo>
                  <a:pt x="11400089" y="584886"/>
                </a:lnTo>
                <a:lnTo>
                  <a:pt x="11423734" y="598537"/>
                </a:lnTo>
                <a:lnTo>
                  <a:pt x="11423436" y="574528"/>
                </a:lnTo>
                <a:lnTo>
                  <a:pt x="11449080" y="589333"/>
                </a:lnTo>
                <a:lnTo>
                  <a:pt x="11448611" y="560383"/>
                </a:lnTo>
                <a:lnTo>
                  <a:pt x="11423435" y="574380"/>
                </a:lnTo>
                <a:lnTo>
                  <a:pt x="11423376" y="569651"/>
                </a:lnTo>
                <a:lnTo>
                  <a:pt x="11400054" y="582732"/>
                </a:lnTo>
                <a:close/>
                <a:moveTo>
                  <a:pt x="11350772" y="560383"/>
                </a:moveTo>
                <a:lnTo>
                  <a:pt x="11325466" y="574452"/>
                </a:lnTo>
                <a:lnTo>
                  <a:pt x="11351241" y="589333"/>
                </a:lnTo>
                <a:close/>
                <a:moveTo>
                  <a:pt x="11564269" y="558730"/>
                </a:moveTo>
                <a:lnTo>
                  <a:pt x="11564738" y="587680"/>
                </a:lnTo>
                <a:lnTo>
                  <a:pt x="11538963" y="572799"/>
                </a:lnTo>
                <a:close/>
                <a:moveTo>
                  <a:pt x="11465591" y="536305"/>
                </a:moveTo>
                <a:lnTo>
                  <a:pt x="11465625" y="539074"/>
                </a:lnTo>
                <a:lnTo>
                  <a:pt x="11464906" y="538586"/>
                </a:lnTo>
                <a:lnTo>
                  <a:pt x="11462785" y="537879"/>
                </a:lnTo>
                <a:close/>
                <a:moveTo>
                  <a:pt x="11497394" y="519201"/>
                </a:moveTo>
                <a:lnTo>
                  <a:pt x="11497660" y="548034"/>
                </a:lnTo>
                <a:lnTo>
                  <a:pt x="11497109" y="547716"/>
                </a:lnTo>
                <a:lnTo>
                  <a:pt x="11492479" y="543086"/>
                </a:lnTo>
                <a:lnTo>
                  <a:pt x="11491967" y="543248"/>
                </a:lnTo>
                <a:lnTo>
                  <a:pt x="11491020" y="544200"/>
                </a:lnTo>
                <a:lnTo>
                  <a:pt x="11472290" y="533387"/>
                </a:lnTo>
                <a:close/>
                <a:moveTo>
                  <a:pt x="11399671" y="519166"/>
                </a:moveTo>
                <a:lnTo>
                  <a:pt x="11374475" y="533299"/>
                </a:lnTo>
                <a:lnTo>
                  <a:pt x="11400029" y="548052"/>
                </a:lnTo>
                <a:close/>
                <a:moveTo>
                  <a:pt x="11129878" y="518509"/>
                </a:moveTo>
                <a:lnTo>
                  <a:pt x="11105418" y="559686"/>
                </a:lnTo>
                <a:lnTo>
                  <a:pt x="11154338" y="559686"/>
                </a:lnTo>
                <a:close/>
                <a:moveTo>
                  <a:pt x="11181515" y="517390"/>
                </a:moveTo>
                <a:lnTo>
                  <a:pt x="11181515" y="566310"/>
                </a:lnTo>
                <a:lnTo>
                  <a:pt x="11222693" y="541850"/>
                </a:lnTo>
                <a:close/>
                <a:moveTo>
                  <a:pt x="11046442" y="508340"/>
                </a:moveTo>
                <a:lnTo>
                  <a:pt x="11021982" y="549517"/>
                </a:lnTo>
                <a:lnTo>
                  <a:pt x="11070902" y="549517"/>
                </a:lnTo>
                <a:close/>
                <a:moveTo>
                  <a:pt x="11666244" y="507839"/>
                </a:moveTo>
                <a:lnTo>
                  <a:pt x="11666602" y="536725"/>
                </a:lnTo>
                <a:lnTo>
                  <a:pt x="11641048" y="521972"/>
                </a:lnTo>
                <a:close/>
                <a:moveTo>
                  <a:pt x="11310061" y="482844"/>
                </a:moveTo>
                <a:lnTo>
                  <a:pt x="11310161" y="489243"/>
                </a:lnTo>
                <a:lnTo>
                  <a:pt x="11304469" y="485957"/>
                </a:lnTo>
                <a:close/>
                <a:moveTo>
                  <a:pt x="10930238" y="481555"/>
                </a:moveTo>
                <a:lnTo>
                  <a:pt x="10927306" y="518594"/>
                </a:lnTo>
                <a:lnTo>
                  <a:pt x="10951296" y="512165"/>
                </a:lnTo>
                <a:close/>
                <a:moveTo>
                  <a:pt x="11209442" y="481137"/>
                </a:moveTo>
                <a:lnTo>
                  <a:pt x="11173501" y="501296"/>
                </a:lnTo>
                <a:lnTo>
                  <a:pt x="11209953" y="522341"/>
                </a:lnTo>
                <a:close/>
                <a:moveTo>
                  <a:pt x="11575046" y="478025"/>
                </a:moveTo>
                <a:lnTo>
                  <a:pt x="11575312" y="506858"/>
                </a:lnTo>
                <a:lnTo>
                  <a:pt x="11549942" y="492211"/>
                </a:lnTo>
                <a:close/>
                <a:moveTo>
                  <a:pt x="11546076" y="477990"/>
                </a:moveTo>
                <a:lnTo>
                  <a:pt x="11546434" y="506876"/>
                </a:lnTo>
                <a:lnTo>
                  <a:pt x="11520880" y="492123"/>
                </a:lnTo>
                <a:close/>
                <a:moveTo>
                  <a:pt x="11448590" y="477990"/>
                </a:moveTo>
                <a:lnTo>
                  <a:pt x="11448948" y="506876"/>
                </a:lnTo>
                <a:lnTo>
                  <a:pt x="11432030" y="497109"/>
                </a:lnTo>
                <a:lnTo>
                  <a:pt x="11429270" y="488827"/>
                </a:lnTo>
                <a:close/>
                <a:moveTo>
                  <a:pt x="11350751" y="477990"/>
                </a:moveTo>
                <a:lnTo>
                  <a:pt x="11325555" y="492123"/>
                </a:lnTo>
                <a:lnTo>
                  <a:pt x="11351109" y="506876"/>
                </a:lnTo>
                <a:close/>
                <a:moveTo>
                  <a:pt x="11145225" y="453656"/>
                </a:moveTo>
                <a:lnTo>
                  <a:pt x="11133988" y="493033"/>
                </a:lnTo>
                <a:lnTo>
                  <a:pt x="11174645" y="482139"/>
                </a:lnTo>
                <a:close/>
                <a:moveTo>
                  <a:pt x="11663724" y="453344"/>
                </a:moveTo>
                <a:lnTo>
                  <a:pt x="11664082" y="482230"/>
                </a:lnTo>
                <a:lnTo>
                  <a:pt x="11638528" y="467477"/>
                </a:lnTo>
                <a:close/>
                <a:moveTo>
                  <a:pt x="11350914" y="445966"/>
                </a:moveTo>
                <a:lnTo>
                  <a:pt x="11351144" y="460170"/>
                </a:lnTo>
                <a:lnTo>
                  <a:pt x="11338507" y="452874"/>
                </a:lnTo>
                <a:close/>
                <a:moveTo>
                  <a:pt x="11557828" y="442831"/>
                </a:moveTo>
                <a:lnTo>
                  <a:pt x="11564868" y="470916"/>
                </a:lnTo>
                <a:lnTo>
                  <a:pt x="11536783" y="463876"/>
                </a:lnTo>
                <a:close/>
                <a:moveTo>
                  <a:pt x="11309973" y="441994"/>
                </a:moveTo>
                <a:lnTo>
                  <a:pt x="11268225" y="465032"/>
                </a:lnTo>
                <a:lnTo>
                  <a:pt x="11304469" y="485957"/>
                </a:lnTo>
                <a:lnTo>
                  <a:pt x="11268137" y="506186"/>
                </a:lnTo>
                <a:lnTo>
                  <a:pt x="11310807" y="530821"/>
                </a:lnTo>
                <a:lnTo>
                  <a:pt x="11310161" y="489243"/>
                </a:lnTo>
                <a:lnTo>
                  <a:pt x="11310895" y="489667"/>
                </a:lnTo>
                <a:close/>
                <a:moveTo>
                  <a:pt x="11261053" y="441994"/>
                </a:moveTo>
                <a:lnTo>
                  <a:pt x="11219610" y="465207"/>
                </a:lnTo>
                <a:lnTo>
                  <a:pt x="11261671" y="489491"/>
                </a:lnTo>
                <a:close/>
                <a:moveTo>
                  <a:pt x="11497415" y="437240"/>
                </a:moveTo>
                <a:lnTo>
                  <a:pt x="11497791" y="466136"/>
                </a:lnTo>
                <a:lnTo>
                  <a:pt x="11472202" y="451362"/>
                </a:lnTo>
                <a:close/>
                <a:moveTo>
                  <a:pt x="11350772" y="437205"/>
                </a:moveTo>
                <a:lnTo>
                  <a:pt x="11325466" y="451274"/>
                </a:lnTo>
                <a:lnTo>
                  <a:pt x="11351241" y="466155"/>
                </a:lnTo>
                <a:lnTo>
                  <a:pt x="11351144" y="460170"/>
                </a:lnTo>
                <a:lnTo>
                  <a:pt x="11364244" y="467733"/>
                </a:lnTo>
                <a:lnTo>
                  <a:pt x="11363794" y="438794"/>
                </a:lnTo>
                <a:lnTo>
                  <a:pt x="11350914" y="445966"/>
                </a:lnTo>
                <a:close/>
                <a:moveTo>
                  <a:pt x="11180178" y="434237"/>
                </a:moveTo>
                <a:lnTo>
                  <a:pt x="11192840" y="481490"/>
                </a:lnTo>
                <a:lnTo>
                  <a:pt x="11225943" y="447297"/>
                </a:lnTo>
                <a:close/>
                <a:moveTo>
                  <a:pt x="11635621" y="422564"/>
                </a:moveTo>
                <a:lnTo>
                  <a:pt x="11635979" y="451450"/>
                </a:lnTo>
                <a:lnTo>
                  <a:pt x="11610425" y="436697"/>
                </a:lnTo>
                <a:close/>
                <a:moveTo>
                  <a:pt x="10884971" y="418693"/>
                </a:moveTo>
                <a:lnTo>
                  <a:pt x="10856708" y="442809"/>
                </a:lnTo>
                <a:lnTo>
                  <a:pt x="10878217" y="455228"/>
                </a:lnTo>
                <a:close/>
                <a:moveTo>
                  <a:pt x="11029015" y="411379"/>
                </a:moveTo>
                <a:lnTo>
                  <a:pt x="11000752" y="435495"/>
                </a:lnTo>
                <a:lnTo>
                  <a:pt x="11022261" y="447914"/>
                </a:lnTo>
                <a:close/>
                <a:moveTo>
                  <a:pt x="10937936" y="406122"/>
                </a:moveTo>
                <a:lnTo>
                  <a:pt x="10935004" y="443161"/>
                </a:lnTo>
                <a:lnTo>
                  <a:pt x="10958994" y="436732"/>
                </a:lnTo>
                <a:close/>
                <a:moveTo>
                  <a:pt x="11410553" y="398284"/>
                </a:moveTo>
                <a:lnTo>
                  <a:pt x="11411022" y="427234"/>
                </a:lnTo>
                <a:lnTo>
                  <a:pt x="11385247" y="412353"/>
                </a:lnTo>
                <a:close/>
                <a:moveTo>
                  <a:pt x="11304626" y="392257"/>
                </a:moveTo>
                <a:lnTo>
                  <a:pt x="11291487" y="438408"/>
                </a:lnTo>
                <a:lnTo>
                  <a:pt x="11339079" y="425655"/>
                </a:lnTo>
                <a:close/>
                <a:moveTo>
                  <a:pt x="11554597" y="390970"/>
                </a:moveTo>
                <a:lnTo>
                  <a:pt x="11555066" y="419920"/>
                </a:lnTo>
                <a:lnTo>
                  <a:pt x="11529291" y="405039"/>
                </a:lnTo>
                <a:close/>
                <a:moveTo>
                  <a:pt x="11480544" y="389807"/>
                </a:moveTo>
                <a:lnTo>
                  <a:pt x="11480902" y="418693"/>
                </a:lnTo>
                <a:lnTo>
                  <a:pt x="11455348" y="403940"/>
                </a:lnTo>
                <a:close/>
                <a:moveTo>
                  <a:pt x="11157544" y="389185"/>
                </a:moveTo>
                <a:lnTo>
                  <a:pt x="11149598" y="417027"/>
                </a:lnTo>
                <a:lnTo>
                  <a:pt x="11178346" y="409324"/>
                </a:lnTo>
                <a:close/>
                <a:moveTo>
                  <a:pt x="11075294" y="388861"/>
                </a:moveTo>
                <a:lnTo>
                  <a:pt x="11082423" y="416856"/>
                </a:lnTo>
                <a:lnTo>
                  <a:pt x="11103288" y="395991"/>
                </a:lnTo>
                <a:close/>
                <a:moveTo>
                  <a:pt x="10909833" y="375342"/>
                </a:moveTo>
                <a:lnTo>
                  <a:pt x="10906901" y="412381"/>
                </a:lnTo>
                <a:lnTo>
                  <a:pt x="10930891" y="405952"/>
                </a:lnTo>
                <a:close/>
                <a:moveTo>
                  <a:pt x="11362583" y="370426"/>
                </a:moveTo>
                <a:lnTo>
                  <a:pt x="11370305" y="377958"/>
                </a:lnTo>
                <a:lnTo>
                  <a:pt x="11341804" y="385595"/>
                </a:lnTo>
                <a:lnTo>
                  <a:pt x="11344725" y="375211"/>
                </a:lnTo>
                <a:close/>
                <a:moveTo>
                  <a:pt x="11249398" y="369852"/>
                </a:moveTo>
                <a:lnTo>
                  <a:pt x="11203633" y="382912"/>
                </a:lnTo>
                <a:lnTo>
                  <a:pt x="11236736" y="417105"/>
                </a:lnTo>
                <a:close/>
                <a:moveTo>
                  <a:pt x="11054164" y="368408"/>
                </a:moveTo>
                <a:lnTo>
                  <a:pt x="11051232" y="405447"/>
                </a:lnTo>
                <a:lnTo>
                  <a:pt x="11075222" y="399018"/>
                </a:lnTo>
                <a:close/>
                <a:moveTo>
                  <a:pt x="11452441" y="359027"/>
                </a:moveTo>
                <a:lnTo>
                  <a:pt x="11452799" y="387913"/>
                </a:lnTo>
                <a:lnTo>
                  <a:pt x="11427245" y="373160"/>
                </a:lnTo>
                <a:close/>
                <a:moveTo>
                  <a:pt x="10947520" y="353318"/>
                </a:moveTo>
                <a:lnTo>
                  <a:pt x="10944588" y="390357"/>
                </a:lnTo>
                <a:lnTo>
                  <a:pt x="10968578" y="383928"/>
                </a:lnTo>
                <a:close/>
                <a:moveTo>
                  <a:pt x="11596772" y="352092"/>
                </a:moveTo>
                <a:lnTo>
                  <a:pt x="11597130" y="380978"/>
                </a:lnTo>
                <a:lnTo>
                  <a:pt x="11571576" y="366225"/>
                </a:lnTo>
                <a:close/>
                <a:moveTo>
                  <a:pt x="11329167" y="337114"/>
                </a:moveTo>
                <a:lnTo>
                  <a:pt x="11363529" y="370172"/>
                </a:lnTo>
                <a:lnTo>
                  <a:pt x="11362583" y="370426"/>
                </a:lnTo>
                <a:lnTo>
                  <a:pt x="11349627" y="357786"/>
                </a:lnTo>
                <a:lnTo>
                  <a:pt x="11344725" y="375211"/>
                </a:lnTo>
                <a:lnTo>
                  <a:pt x="11328856" y="379463"/>
                </a:lnTo>
                <a:lnTo>
                  <a:pt x="11323431" y="374038"/>
                </a:lnTo>
                <a:lnTo>
                  <a:pt x="11318856" y="376661"/>
                </a:lnTo>
                <a:lnTo>
                  <a:pt x="11317925" y="376040"/>
                </a:lnTo>
                <a:close/>
                <a:moveTo>
                  <a:pt x="11490231" y="336975"/>
                </a:moveTo>
                <a:lnTo>
                  <a:pt x="11490497" y="365808"/>
                </a:lnTo>
                <a:lnTo>
                  <a:pt x="11465127" y="351161"/>
                </a:lnTo>
                <a:close/>
                <a:moveTo>
                  <a:pt x="11187401" y="335753"/>
                </a:moveTo>
                <a:lnTo>
                  <a:pt x="11179578" y="363562"/>
                </a:lnTo>
                <a:lnTo>
                  <a:pt x="11208079" y="355925"/>
                </a:lnTo>
                <a:close/>
                <a:moveTo>
                  <a:pt x="11236211" y="335734"/>
                </a:moveTo>
                <a:lnTo>
                  <a:pt x="11228490" y="363516"/>
                </a:lnTo>
                <a:lnTo>
                  <a:pt x="11256787" y="355934"/>
                </a:lnTo>
                <a:close/>
                <a:moveTo>
                  <a:pt x="11131978" y="318264"/>
                </a:moveTo>
                <a:lnTo>
                  <a:pt x="11139018" y="346349"/>
                </a:lnTo>
                <a:lnTo>
                  <a:pt x="11160063" y="325304"/>
                </a:lnTo>
                <a:close/>
                <a:moveTo>
                  <a:pt x="10899104" y="312412"/>
                </a:moveTo>
                <a:lnTo>
                  <a:pt x="10896172" y="349451"/>
                </a:lnTo>
                <a:lnTo>
                  <a:pt x="10920162" y="343022"/>
                </a:lnTo>
                <a:close/>
                <a:moveTo>
                  <a:pt x="10801265" y="312412"/>
                </a:moveTo>
                <a:lnTo>
                  <a:pt x="10798333" y="349451"/>
                </a:lnTo>
                <a:lnTo>
                  <a:pt x="10822323" y="343022"/>
                </a:lnTo>
                <a:close/>
                <a:moveTo>
                  <a:pt x="11331332" y="296130"/>
                </a:moveTo>
                <a:lnTo>
                  <a:pt x="11356638" y="310199"/>
                </a:lnTo>
                <a:lnTo>
                  <a:pt x="11330863" y="325080"/>
                </a:lnTo>
                <a:close/>
                <a:moveTo>
                  <a:pt x="11244490" y="295097"/>
                </a:moveTo>
                <a:lnTo>
                  <a:pt x="11262945" y="313552"/>
                </a:lnTo>
                <a:lnTo>
                  <a:pt x="11264881" y="319511"/>
                </a:lnTo>
                <a:lnTo>
                  <a:pt x="11261596" y="327394"/>
                </a:lnTo>
                <a:lnTo>
                  <a:pt x="11260234" y="326713"/>
                </a:lnTo>
                <a:lnTo>
                  <a:pt x="11255356" y="309986"/>
                </a:lnTo>
                <a:cubicBezTo>
                  <a:pt x="11252710" y="317924"/>
                  <a:pt x="11252181" y="321099"/>
                  <a:pt x="11251387" y="319511"/>
                </a:cubicBezTo>
                <a:lnTo>
                  <a:pt x="11245832" y="300463"/>
                </a:lnTo>
                <a:close/>
                <a:moveTo>
                  <a:pt x="11536080" y="294889"/>
                </a:moveTo>
                <a:lnTo>
                  <a:pt x="11544026" y="322731"/>
                </a:lnTo>
                <a:lnTo>
                  <a:pt x="11515278" y="315028"/>
                </a:lnTo>
                <a:close/>
                <a:moveTo>
                  <a:pt x="11438594" y="294889"/>
                </a:moveTo>
                <a:lnTo>
                  <a:pt x="11446540" y="322731"/>
                </a:lnTo>
                <a:lnTo>
                  <a:pt x="11417792" y="315028"/>
                </a:lnTo>
                <a:close/>
                <a:moveTo>
                  <a:pt x="11487404" y="294871"/>
                </a:moveTo>
                <a:lnTo>
                  <a:pt x="11495246" y="322686"/>
                </a:lnTo>
                <a:lnTo>
                  <a:pt x="11466705" y="315038"/>
                </a:lnTo>
                <a:close/>
                <a:moveTo>
                  <a:pt x="11597023" y="290240"/>
                </a:moveTo>
                <a:lnTo>
                  <a:pt x="11622218" y="304373"/>
                </a:lnTo>
                <a:lnTo>
                  <a:pt x="11596664" y="319126"/>
                </a:lnTo>
                <a:close/>
                <a:moveTo>
                  <a:pt x="11086129" y="286496"/>
                </a:moveTo>
                <a:lnTo>
                  <a:pt x="11097949" y="332909"/>
                </a:lnTo>
                <a:lnTo>
                  <a:pt x="11132541" y="298317"/>
                </a:lnTo>
                <a:close/>
                <a:moveTo>
                  <a:pt x="11031137" y="277888"/>
                </a:moveTo>
                <a:lnTo>
                  <a:pt x="11028205" y="314927"/>
                </a:lnTo>
                <a:lnTo>
                  <a:pt x="11052195" y="308498"/>
                </a:lnTo>
                <a:close/>
                <a:moveTo>
                  <a:pt x="11401734" y="263535"/>
                </a:moveTo>
                <a:lnTo>
                  <a:pt x="11426929" y="277668"/>
                </a:lnTo>
                <a:lnTo>
                  <a:pt x="11401375" y="292421"/>
                </a:lnTo>
                <a:close/>
                <a:moveTo>
                  <a:pt x="11477813" y="254974"/>
                </a:moveTo>
                <a:lnTo>
                  <a:pt x="11502916" y="269160"/>
                </a:lnTo>
                <a:lnTo>
                  <a:pt x="11477546" y="283807"/>
                </a:lnTo>
                <a:close/>
                <a:moveTo>
                  <a:pt x="10975023" y="253716"/>
                </a:moveTo>
                <a:lnTo>
                  <a:pt x="10973020" y="313841"/>
                </a:lnTo>
                <a:lnTo>
                  <a:pt x="11006818" y="304784"/>
                </a:lnTo>
                <a:close/>
                <a:moveTo>
                  <a:pt x="11196775" y="251240"/>
                </a:moveTo>
                <a:lnTo>
                  <a:pt x="11229825" y="283479"/>
                </a:lnTo>
                <a:lnTo>
                  <a:pt x="11217858" y="279471"/>
                </a:lnTo>
                <a:cubicBezTo>
                  <a:pt x="11208291" y="278891"/>
                  <a:pt x="11213111" y="288025"/>
                  <a:pt x="11207731" y="271886"/>
                </a:cubicBezTo>
                <a:cubicBezTo>
                  <a:pt x="11204556" y="270828"/>
                  <a:pt x="11200929" y="270656"/>
                  <a:pt x="11198206" y="268711"/>
                </a:cubicBezTo>
                <a:lnTo>
                  <a:pt x="11193253" y="263759"/>
                </a:lnTo>
                <a:close/>
                <a:moveTo>
                  <a:pt x="11294438" y="251239"/>
                </a:moveTo>
                <a:lnTo>
                  <a:pt x="11328891" y="284637"/>
                </a:lnTo>
                <a:lnTo>
                  <a:pt x="11281299" y="297390"/>
                </a:lnTo>
                <a:close/>
                <a:moveTo>
                  <a:pt x="11170122" y="233041"/>
                </a:moveTo>
                <a:lnTo>
                  <a:pt x="11179158" y="235307"/>
                </a:lnTo>
                <a:lnTo>
                  <a:pt x="11172294" y="242170"/>
                </a:lnTo>
                <a:lnTo>
                  <a:pt x="11171737" y="241038"/>
                </a:lnTo>
                <a:close/>
                <a:moveTo>
                  <a:pt x="11429171" y="214128"/>
                </a:moveTo>
                <a:lnTo>
                  <a:pt x="11454477" y="228197"/>
                </a:lnTo>
                <a:lnTo>
                  <a:pt x="11428702" y="243078"/>
                </a:lnTo>
                <a:close/>
                <a:moveTo>
                  <a:pt x="11331332" y="214128"/>
                </a:moveTo>
                <a:lnTo>
                  <a:pt x="11356638" y="228197"/>
                </a:lnTo>
                <a:lnTo>
                  <a:pt x="11330863" y="243078"/>
                </a:lnTo>
                <a:close/>
                <a:moveTo>
                  <a:pt x="11484190" y="212446"/>
                </a:moveTo>
                <a:lnTo>
                  <a:pt x="11498964" y="237283"/>
                </a:lnTo>
                <a:lnTo>
                  <a:pt x="11469416" y="237283"/>
                </a:lnTo>
                <a:close/>
                <a:moveTo>
                  <a:pt x="11276849" y="211952"/>
                </a:moveTo>
                <a:lnTo>
                  <a:pt x="11264279" y="258865"/>
                </a:lnTo>
                <a:lnTo>
                  <a:pt x="11231130" y="224842"/>
                </a:lnTo>
                <a:close/>
                <a:moveTo>
                  <a:pt x="11560351" y="207872"/>
                </a:moveTo>
                <a:lnTo>
                  <a:pt x="11561213" y="261162"/>
                </a:lnTo>
                <a:lnTo>
                  <a:pt x="11513768" y="233769"/>
                </a:lnTo>
                <a:close/>
                <a:moveTo>
                  <a:pt x="10924716" y="193431"/>
                </a:moveTo>
                <a:lnTo>
                  <a:pt x="10921784" y="230470"/>
                </a:lnTo>
                <a:lnTo>
                  <a:pt x="10945774" y="224041"/>
                </a:lnTo>
                <a:close/>
                <a:moveTo>
                  <a:pt x="11380645" y="189787"/>
                </a:moveTo>
                <a:lnTo>
                  <a:pt x="11427227" y="215685"/>
                </a:lnTo>
                <a:lnTo>
                  <a:pt x="11379782" y="243078"/>
                </a:lnTo>
                <a:close/>
                <a:moveTo>
                  <a:pt x="11076373" y="175195"/>
                </a:moveTo>
                <a:lnTo>
                  <a:pt x="11063483" y="220914"/>
                </a:lnTo>
                <a:lnTo>
                  <a:pt x="11110396" y="208343"/>
                </a:lnTo>
                <a:close/>
                <a:moveTo>
                  <a:pt x="11032143" y="174828"/>
                </a:moveTo>
                <a:lnTo>
                  <a:pt x="11029211" y="211867"/>
                </a:lnTo>
                <a:lnTo>
                  <a:pt x="11053201" y="205438"/>
                </a:lnTo>
                <a:close/>
                <a:moveTo>
                  <a:pt x="11495466" y="157096"/>
                </a:moveTo>
                <a:lnTo>
                  <a:pt x="11520772" y="171165"/>
                </a:lnTo>
                <a:lnTo>
                  <a:pt x="11494997" y="186046"/>
                </a:lnTo>
                <a:close/>
                <a:moveTo>
                  <a:pt x="11200764" y="151761"/>
                </a:moveTo>
                <a:lnTo>
                  <a:pt x="11235126" y="184819"/>
                </a:lnTo>
                <a:lnTo>
                  <a:pt x="11187534" y="197572"/>
                </a:lnTo>
                <a:close/>
                <a:moveTo>
                  <a:pt x="11362942" y="149381"/>
                </a:moveTo>
                <a:lnTo>
                  <a:pt x="11370764" y="177190"/>
                </a:lnTo>
                <a:lnTo>
                  <a:pt x="11342263" y="169553"/>
                </a:lnTo>
                <a:close/>
                <a:moveTo>
                  <a:pt x="10940543" y="141327"/>
                </a:moveTo>
                <a:lnTo>
                  <a:pt x="10937611" y="178366"/>
                </a:lnTo>
                <a:lnTo>
                  <a:pt x="10961601" y="171937"/>
                </a:lnTo>
                <a:close/>
                <a:moveTo>
                  <a:pt x="11546708" y="140178"/>
                </a:moveTo>
                <a:lnTo>
                  <a:pt x="11571903" y="154311"/>
                </a:lnTo>
                <a:lnTo>
                  <a:pt x="11546349" y="169064"/>
                </a:lnTo>
                <a:close/>
                <a:moveTo>
                  <a:pt x="11433483" y="127359"/>
                </a:moveTo>
                <a:lnTo>
                  <a:pt x="11458678" y="141492"/>
                </a:lnTo>
                <a:lnTo>
                  <a:pt x="11433124" y="156245"/>
                </a:lnTo>
                <a:close/>
                <a:moveTo>
                  <a:pt x="11407473" y="125439"/>
                </a:moveTo>
                <a:lnTo>
                  <a:pt x="11415315" y="153254"/>
                </a:lnTo>
                <a:lnTo>
                  <a:pt x="11386774" y="145606"/>
                </a:lnTo>
                <a:close/>
                <a:moveTo>
                  <a:pt x="10993045" y="124830"/>
                </a:moveTo>
                <a:lnTo>
                  <a:pt x="10956007" y="127761"/>
                </a:lnTo>
                <a:lnTo>
                  <a:pt x="10986616" y="148820"/>
                </a:lnTo>
                <a:close/>
                <a:moveTo>
                  <a:pt x="11268825" y="112811"/>
                </a:moveTo>
                <a:lnTo>
                  <a:pt x="11302939" y="146299"/>
                </a:lnTo>
                <a:lnTo>
                  <a:pt x="11256026" y="158870"/>
                </a:lnTo>
                <a:close/>
                <a:moveTo>
                  <a:pt x="11441050" y="82443"/>
                </a:moveTo>
                <a:lnTo>
                  <a:pt x="11448996" y="110285"/>
                </a:lnTo>
                <a:lnTo>
                  <a:pt x="11420248" y="102582"/>
                </a:lnTo>
                <a:close/>
                <a:moveTo>
                  <a:pt x="11343564" y="82443"/>
                </a:moveTo>
                <a:lnTo>
                  <a:pt x="11351510" y="110285"/>
                </a:lnTo>
                <a:lnTo>
                  <a:pt x="11322762" y="102582"/>
                </a:lnTo>
                <a:close/>
                <a:moveTo>
                  <a:pt x="11174245" y="77952"/>
                </a:moveTo>
                <a:lnTo>
                  <a:pt x="11184446" y="89973"/>
                </a:lnTo>
                <a:lnTo>
                  <a:pt x="11182986" y="97998"/>
                </a:lnTo>
                <a:lnTo>
                  <a:pt x="11189723" y="96193"/>
                </a:lnTo>
                <a:lnTo>
                  <a:pt x="11193036" y="100097"/>
                </a:lnTo>
                <a:lnTo>
                  <a:pt x="11169046" y="106525"/>
                </a:lnTo>
                <a:close/>
                <a:moveTo>
                  <a:pt x="11188185" y="69425"/>
                </a:moveTo>
                <a:lnTo>
                  <a:pt x="11206976" y="91570"/>
                </a:lnTo>
                <a:lnTo>
                  <a:pt x="11189723" y="96193"/>
                </a:lnTo>
                <a:lnTo>
                  <a:pt x="11184446" y="89973"/>
                </a:lnTo>
                <a:close/>
                <a:moveTo>
                  <a:pt x="11107059" y="63312"/>
                </a:moveTo>
                <a:lnTo>
                  <a:pt x="11107677" y="110809"/>
                </a:lnTo>
                <a:lnTo>
                  <a:pt x="11065616" y="86525"/>
                </a:lnTo>
                <a:close/>
                <a:moveTo>
                  <a:pt x="11306704" y="51089"/>
                </a:moveTo>
                <a:lnTo>
                  <a:pt x="11331899" y="65222"/>
                </a:lnTo>
                <a:lnTo>
                  <a:pt x="11306345" y="79975"/>
                </a:lnTo>
                <a:close/>
                <a:moveTo>
                  <a:pt x="11382783" y="42528"/>
                </a:moveTo>
                <a:lnTo>
                  <a:pt x="11407886" y="56714"/>
                </a:lnTo>
                <a:lnTo>
                  <a:pt x="11382516" y="71361"/>
                </a:lnTo>
                <a:close/>
                <a:moveTo>
                  <a:pt x="11174535" y="37055"/>
                </a:moveTo>
                <a:lnTo>
                  <a:pt x="11193326" y="59200"/>
                </a:lnTo>
                <a:lnTo>
                  <a:pt x="11169336" y="65628"/>
                </a:lnTo>
                <a:close/>
                <a:moveTo>
                  <a:pt x="11223315" y="37045"/>
                </a:moveTo>
                <a:lnTo>
                  <a:pt x="11242106" y="59190"/>
                </a:lnTo>
                <a:lnTo>
                  <a:pt x="11218116" y="65618"/>
                </a:lnTo>
                <a:close/>
                <a:moveTo>
                  <a:pt x="10965181" y="35879"/>
                </a:moveTo>
                <a:lnTo>
                  <a:pt x="10959982" y="64452"/>
                </a:lnTo>
                <a:lnTo>
                  <a:pt x="10983972" y="58024"/>
                </a:lnTo>
                <a:close/>
                <a:moveTo>
                  <a:pt x="10916262" y="35879"/>
                </a:moveTo>
                <a:lnTo>
                  <a:pt x="10911063" y="64452"/>
                </a:lnTo>
                <a:lnTo>
                  <a:pt x="10935053" y="58024"/>
                </a:lnTo>
                <a:close/>
                <a:moveTo>
                  <a:pt x="0" y="27411"/>
                </a:moveTo>
                <a:lnTo>
                  <a:pt x="10976804" y="27411"/>
                </a:lnTo>
                <a:lnTo>
                  <a:pt x="10979574" y="30181"/>
                </a:lnTo>
                <a:lnTo>
                  <a:pt x="10981498" y="42206"/>
                </a:lnTo>
                <a:cubicBezTo>
                  <a:pt x="10985066" y="48593"/>
                  <a:pt x="10990490" y="55340"/>
                  <a:pt x="10995006" y="59161"/>
                </a:cubicBezTo>
                <a:cubicBezTo>
                  <a:pt x="10998263" y="61917"/>
                  <a:pt x="11003262" y="61060"/>
                  <a:pt x="11008123" y="60339"/>
                </a:cubicBezTo>
                <a:lnTo>
                  <a:pt x="11010045" y="60651"/>
                </a:lnTo>
                <a:lnTo>
                  <a:pt x="11030246" y="80853"/>
                </a:lnTo>
                <a:lnTo>
                  <a:pt x="11032422" y="84948"/>
                </a:lnTo>
                <a:cubicBezTo>
                  <a:pt x="11032829" y="98896"/>
                  <a:pt x="11007598" y="90890"/>
                  <a:pt x="11039456" y="97261"/>
                </a:cubicBezTo>
                <a:cubicBezTo>
                  <a:pt x="11042631" y="99378"/>
                  <a:pt x="11046283" y="100913"/>
                  <a:pt x="11048981" y="103611"/>
                </a:cubicBezTo>
                <a:cubicBezTo>
                  <a:pt x="11051679" y="106309"/>
                  <a:pt x="11058506" y="115253"/>
                  <a:pt x="11055331" y="113136"/>
                </a:cubicBezTo>
                <a:lnTo>
                  <a:pt x="11045806" y="106786"/>
                </a:lnTo>
                <a:cubicBezTo>
                  <a:pt x="11048388" y="114533"/>
                  <a:pt x="11049176" y="119681"/>
                  <a:pt x="11055331" y="125836"/>
                </a:cubicBezTo>
                <a:cubicBezTo>
                  <a:pt x="11059073" y="129578"/>
                  <a:pt x="11064289" y="131619"/>
                  <a:pt x="11068031" y="135361"/>
                </a:cubicBezTo>
                <a:cubicBezTo>
                  <a:pt x="11089198" y="156528"/>
                  <a:pt x="11058506" y="134303"/>
                  <a:pt x="11083906" y="151236"/>
                </a:cubicBezTo>
                <a:cubicBezTo>
                  <a:pt x="11084964" y="154411"/>
                  <a:pt x="11083834" y="159949"/>
                  <a:pt x="11087081" y="160761"/>
                </a:cubicBezTo>
                <a:cubicBezTo>
                  <a:pt x="11090105" y="161517"/>
                  <a:pt x="11093620" y="158229"/>
                  <a:pt x="11096606" y="154411"/>
                </a:cubicBezTo>
                <a:lnTo>
                  <a:pt x="11099485" y="150092"/>
                </a:lnTo>
                <a:lnTo>
                  <a:pt x="11104691" y="155298"/>
                </a:lnTo>
                <a:lnTo>
                  <a:pt x="11106131" y="163936"/>
                </a:lnTo>
                <a:cubicBezTo>
                  <a:pt x="11107838" y="167349"/>
                  <a:pt x="11113634" y="167050"/>
                  <a:pt x="11115656" y="170286"/>
                </a:cubicBezTo>
                <a:cubicBezTo>
                  <a:pt x="11119204" y="175962"/>
                  <a:pt x="11119889" y="182986"/>
                  <a:pt x="11122006" y="189336"/>
                </a:cubicBezTo>
                <a:cubicBezTo>
                  <a:pt x="11123064" y="192511"/>
                  <a:pt x="11123325" y="196076"/>
                  <a:pt x="11125181" y="198861"/>
                </a:cubicBezTo>
                <a:cubicBezTo>
                  <a:pt x="11127298" y="202036"/>
                  <a:pt x="11128551" y="206002"/>
                  <a:pt x="11131531" y="208386"/>
                </a:cubicBezTo>
                <a:cubicBezTo>
                  <a:pt x="11134144" y="210477"/>
                  <a:pt x="11137980" y="210243"/>
                  <a:pt x="11141056" y="211561"/>
                </a:cubicBezTo>
                <a:cubicBezTo>
                  <a:pt x="11168519" y="223331"/>
                  <a:pt x="11140943" y="213640"/>
                  <a:pt x="11163281" y="221086"/>
                </a:cubicBezTo>
                <a:cubicBezTo>
                  <a:pt x="11165398" y="224261"/>
                  <a:pt x="11168081" y="227124"/>
                  <a:pt x="11169631" y="230611"/>
                </a:cubicBezTo>
                <a:lnTo>
                  <a:pt x="11170122" y="233041"/>
                </a:lnTo>
                <a:lnTo>
                  <a:pt x="11142199" y="226041"/>
                </a:lnTo>
                <a:lnTo>
                  <a:pt x="11151463" y="263002"/>
                </a:lnTo>
                <a:lnTo>
                  <a:pt x="11172294" y="242170"/>
                </a:lnTo>
                <a:lnTo>
                  <a:pt x="11175981" y="249661"/>
                </a:lnTo>
                <a:cubicBezTo>
                  <a:pt x="11179156" y="251778"/>
                  <a:pt x="11182609" y="253528"/>
                  <a:pt x="11185506" y="256011"/>
                </a:cubicBezTo>
                <a:lnTo>
                  <a:pt x="11193253" y="263759"/>
                </a:lnTo>
                <a:lnTo>
                  <a:pt x="11183806" y="297344"/>
                </a:lnTo>
                <a:lnTo>
                  <a:pt x="11231059" y="284683"/>
                </a:lnTo>
                <a:lnTo>
                  <a:pt x="11229825" y="283479"/>
                </a:lnTo>
                <a:lnTo>
                  <a:pt x="11233131" y="284586"/>
                </a:lnTo>
                <a:cubicBezTo>
                  <a:pt x="11236124" y="286083"/>
                  <a:pt x="11234215" y="291498"/>
                  <a:pt x="11236306" y="294111"/>
                </a:cubicBezTo>
                <a:cubicBezTo>
                  <a:pt x="11238690" y="297091"/>
                  <a:pt x="11242656" y="298344"/>
                  <a:pt x="11245831" y="300461"/>
                </a:cubicBezTo>
                <a:lnTo>
                  <a:pt x="11245832" y="300463"/>
                </a:lnTo>
                <a:lnTo>
                  <a:pt x="11249006" y="313161"/>
                </a:lnTo>
                <a:cubicBezTo>
                  <a:pt x="11250064" y="316336"/>
                  <a:pt x="11250090" y="320073"/>
                  <a:pt x="11252181" y="322686"/>
                </a:cubicBezTo>
                <a:lnTo>
                  <a:pt x="11260234" y="326713"/>
                </a:lnTo>
                <a:lnTo>
                  <a:pt x="11260912" y="329036"/>
                </a:lnTo>
                <a:lnTo>
                  <a:pt x="11261596" y="327394"/>
                </a:lnTo>
                <a:lnTo>
                  <a:pt x="11271231" y="332211"/>
                </a:lnTo>
                <a:cubicBezTo>
                  <a:pt x="11272819" y="331153"/>
                  <a:pt x="11274347" y="329138"/>
                  <a:pt x="11275904" y="327602"/>
                </a:cubicBezTo>
                <a:lnTo>
                  <a:pt x="11276707" y="327314"/>
                </a:lnTo>
                <a:lnTo>
                  <a:pt x="11304144" y="354752"/>
                </a:lnTo>
                <a:lnTo>
                  <a:pt x="11306156" y="360786"/>
                </a:lnTo>
                <a:cubicBezTo>
                  <a:pt x="11307214" y="363961"/>
                  <a:pt x="11306546" y="368455"/>
                  <a:pt x="11309331" y="370311"/>
                </a:cubicBezTo>
                <a:lnTo>
                  <a:pt x="11317925" y="376040"/>
                </a:lnTo>
                <a:lnTo>
                  <a:pt x="11315937" y="382925"/>
                </a:lnTo>
                <a:lnTo>
                  <a:pt x="11328856" y="379463"/>
                </a:lnTo>
                <a:lnTo>
                  <a:pt x="11329765" y="380372"/>
                </a:lnTo>
                <a:lnTo>
                  <a:pt x="11331749" y="390244"/>
                </a:lnTo>
                <a:cubicBezTo>
                  <a:pt x="11331588" y="392201"/>
                  <a:pt x="11331412" y="393158"/>
                  <a:pt x="11331737" y="392244"/>
                </a:cubicBezTo>
                <a:lnTo>
                  <a:pt x="11334161" y="384768"/>
                </a:lnTo>
                <a:lnTo>
                  <a:pt x="11335894" y="386502"/>
                </a:lnTo>
                <a:lnTo>
                  <a:pt x="11337906" y="392536"/>
                </a:lnTo>
                <a:cubicBezTo>
                  <a:pt x="11339374" y="399874"/>
                  <a:pt x="11338302" y="407813"/>
                  <a:pt x="11341081" y="414761"/>
                </a:cubicBezTo>
                <a:cubicBezTo>
                  <a:pt x="11342749" y="418930"/>
                  <a:pt x="11347431" y="421111"/>
                  <a:pt x="11350606" y="424286"/>
                </a:cubicBezTo>
                <a:cubicBezTo>
                  <a:pt x="11351664" y="427461"/>
                  <a:pt x="11351414" y="431444"/>
                  <a:pt x="11353781" y="433811"/>
                </a:cubicBezTo>
                <a:cubicBezTo>
                  <a:pt x="11360131" y="440161"/>
                  <a:pt x="11366481" y="435928"/>
                  <a:pt x="11372831" y="433811"/>
                </a:cubicBezTo>
                <a:cubicBezTo>
                  <a:pt x="11373889" y="436986"/>
                  <a:pt x="11373639" y="440969"/>
                  <a:pt x="11376006" y="443336"/>
                </a:cubicBezTo>
                <a:cubicBezTo>
                  <a:pt x="11378373" y="445703"/>
                  <a:pt x="11382538" y="445014"/>
                  <a:pt x="11385531" y="446511"/>
                </a:cubicBezTo>
                <a:cubicBezTo>
                  <a:pt x="11388944" y="448218"/>
                  <a:pt x="11391881" y="450744"/>
                  <a:pt x="11395056" y="452861"/>
                </a:cubicBezTo>
                <a:cubicBezTo>
                  <a:pt x="11396114" y="457094"/>
                  <a:pt x="11394328" y="463610"/>
                  <a:pt x="11398231" y="465561"/>
                </a:cubicBezTo>
                <a:cubicBezTo>
                  <a:pt x="11401644" y="467268"/>
                  <a:pt x="11404776" y="456827"/>
                  <a:pt x="11407756" y="459211"/>
                </a:cubicBezTo>
                <a:cubicBezTo>
                  <a:pt x="11412983" y="463392"/>
                  <a:pt x="11411989" y="471911"/>
                  <a:pt x="11414106" y="478261"/>
                </a:cubicBezTo>
                <a:lnTo>
                  <a:pt x="11417281" y="487786"/>
                </a:lnTo>
                <a:cubicBezTo>
                  <a:pt x="11420456" y="485669"/>
                  <a:pt x="11423826" y="479052"/>
                  <a:pt x="11426806" y="481436"/>
                </a:cubicBezTo>
                <a:lnTo>
                  <a:pt x="11429270" y="488827"/>
                </a:lnTo>
                <a:lnTo>
                  <a:pt x="11423394" y="492123"/>
                </a:lnTo>
                <a:lnTo>
                  <a:pt x="11432030" y="497109"/>
                </a:lnTo>
                <a:lnTo>
                  <a:pt x="11433156" y="500486"/>
                </a:lnTo>
                <a:lnTo>
                  <a:pt x="11436331" y="510011"/>
                </a:lnTo>
                <a:cubicBezTo>
                  <a:pt x="11437389" y="513186"/>
                  <a:pt x="11436721" y="517680"/>
                  <a:pt x="11439506" y="519536"/>
                </a:cubicBezTo>
                <a:lnTo>
                  <a:pt x="11449031" y="525886"/>
                </a:lnTo>
                <a:cubicBezTo>
                  <a:pt x="11451148" y="529061"/>
                  <a:pt x="11452401" y="533027"/>
                  <a:pt x="11455381" y="535411"/>
                </a:cubicBezTo>
                <a:lnTo>
                  <a:pt x="11462785" y="537879"/>
                </a:lnTo>
                <a:lnTo>
                  <a:pt x="11440395" y="550438"/>
                </a:lnTo>
                <a:lnTo>
                  <a:pt x="11465949" y="565191"/>
                </a:lnTo>
                <a:lnTo>
                  <a:pt x="11465625" y="539074"/>
                </a:lnTo>
                <a:lnTo>
                  <a:pt x="11474329" y="544982"/>
                </a:lnTo>
                <a:cubicBezTo>
                  <a:pt x="11473841" y="545167"/>
                  <a:pt x="11473916" y="544807"/>
                  <a:pt x="11487131" y="548111"/>
                </a:cubicBezTo>
                <a:lnTo>
                  <a:pt x="11491020" y="544200"/>
                </a:lnTo>
                <a:lnTo>
                  <a:pt x="11497109" y="547716"/>
                </a:lnTo>
                <a:lnTo>
                  <a:pt x="11500483" y="551090"/>
                </a:lnTo>
                <a:lnTo>
                  <a:pt x="11503006" y="560811"/>
                </a:lnTo>
                <a:lnTo>
                  <a:pt x="11509356" y="570336"/>
                </a:lnTo>
                <a:cubicBezTo>
                  <a:pt x="11510414" y="574569"/>
                  <a:pt x="11509805" y="579629"/>
                  <a:pt x="11512531" y="583036"/>
                </a:cubicBezTo>
                <a:cubicBezTo>
                  <a:pt x="11514622" y="585649"/>
                  <a:pt x="11519689" y="583844"/>
                  <a:pt x="11522056" y="586211"/>
                </a:cubicBezTo>
                <a:cubicBezTo>
                  <a:pt x="11524423" y="588578"/>
                  <a:pt x="11524173" y="592561"/>
                  <a:pt x="11525231" y="595736"/>
                </a:cubicBezTo>
                <a:cubicBezTo>
                  <a:pt x="11528406" y="593619"/>
                  <a:pt x="11531776" y="587002"/>
                  <a:pt x="11534756" y="589386"/>
                </a:cubicBezTo>
                <a:cubicBezTo>
                  <a:pt x="11539983" y="593567"/>
                  <a:pt x="11541106" y="608436"/>
                  <a:pt x="11541106" y="608436"/>
                </a:cubicBezTo>
                <a:cubicBezTo>
                  <a:pt x="11544281" y="607378"/>
                  <a:pt x="11547638" y="603764"/>
                  <a:pt x="11550631" y="605261"/>
                </a:cubicBezTo>
                <a:cubicBezTo>
                  <a:pt x="11559097" y="609495"/>
                  <a:pt x="11555922" y="613199"/>
                  <a:pt x="11553806" y="614786"/>
                </a:cubicBezTo>
                <a:lnTo>
                  <a:pt x="11561586" y="612193"/>
                </a:lnTo>
                <a:lnTo>
                  <a:pt x="11563908" y="614515"/>
                </a:lnTo>
                <a:lnTo>
                  <a:pt x="11566087" y="625487"/>
                </a:lnTo>
                <a:cubicBezTo>
                  <a:pt x="11567394" y="631787"/>
                  <a:pt x="11568841" y="638225"/>
                  <a:pt x="11569681" y="640186"/>
                </a:cubicBezTo>
                <a:cubicBezTo>
                  <a:pt x="11571184" y="643693"/>
                  <a:pt x="11573914" y="646536"/>
                  <a:pt x="11576031" y="649711"/>
                </a:cubicBezTo>
                <a:cubicBezTo>
                  <a:pt x="11597967" y="642399"/>
                  <a:pt x="11575261" y="646440"/>
                  <a:pt x="11588731" y="656061"/>
                </a:cubicBezTo>
                <a:cubicBezTo>
                  <a:pt x="11594178" y="659952"/>
                  <a:pt x="11607781" y="662411"/>
                  <a:pt x="11607781" y="662411"/>
                </a:cubicBezTo>
                <a:lnTo>
                  <a:pt x="11610798" y="661405"/>
                </a:lnTo>
                <a:lnTo>
                  <a:pt x="11614979" y="665586"/>
                </a:lnTo>
                <a:lnTo>
                  <a:pt x="11539184" y="665586"/>
                </a:lnTo>
                <a:lnTo>
                  <a:pt x="11538603" y="618838"/>
                </a:lnTo>
                <a:lnTo>
                  <a:pt x="11496832" y="642269"/>
                </a:lnTo>
                <a:lnTo>
                  <a:pt x="11537219" y="665586"/>
                </a:lnTo>
                <a:lnTo>
                  <a:pt x="11414399" y="665586"/>
                </a:lnTo>
                <a:lnTo>
                  <a:pt x="11448328" y="656495"/>
                </a:lnTo>
                <a:lnTo>
                  <a:pt x="11414135" y="623392"/>
                </a:lnTo>
                <a:lnTo>
                  <a:pt x="11402094" y="665586"/>
                </a:lnTo>
                <a:lnTo>
                  <a:pt x="0" y="665586"/>
                </a:lnTo>
                <a:close/>
                <a:moveTo>
                  <a:pt x="11093638" y="13589"/>
                </a:moveTo>
                <a:lnTo>
                  <a:pt x="11112429" y="35734"/>
                </a:lnTo>
                <a:lnTo>
                  <a:pt x="11088439" y="42162"/>
                </a:lnTo>
                <a:close/>
                <a:moveTo>
                  <a:pt x="11334141" y="1682"/>
                </a:moveTo>
                <a:lnTo>
                  <a:pt x="11359447" y="15751"/>
                </a:lnTo>
                <a:lnTo>
                  <a:pt x="11333672" y="30632"/>
                </a:lnTo>
                <a:close/>
                <a:moveTo>
                  <a:pt x="11389160" y="0"/>
                </a:moveTo>
                <a:lnTo>
                  <a:pt x="11403934" y="24837"/>
                </a:lnTo>
                <a:lnTo>
                  <a:pt x="11374386" y="24837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292100" dist="88900" dir="8100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1367" y="341752"/>
            <a:ext cx="361106" cy="361070"/>
            <a:chOff x="299610" y="181224"/>
            <a:chExt cx="385200" cy="385164"/>
          </a:xfrm>
        </p:grpSpPr>
        <p:sp>
          <p:nvSpPr>
            <p:cNvPr id="7" name="타원 6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A21210A4-FCEB-6AAE-AF30-9C717E608C52}"/>
              </a:ext>
            </a:extLst>
          </p:cNvPr>
          <p:cNvGrpSpPr/>
          <p:nvPr/>
        </p:nvGrpSpPr>
        <p:grpSpPr>
          <a:xfrm>
            <a:off x="4560591" y="2981495"/>
            <a:ext cx="680792" cy="680792"/>
            <a:chOff x="3022376" y="2300533"/>
            <a:chExt cx="728415" cy="72841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31A547D5-85A8-7A16-DF08-FEDCAC6C9799}"/>
                </a:ext>
              </a:extLst>
            </p:cNvPr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141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Group 20">
              <a:extLst>
                <a:ext uri="{FF2B5EF4-FFF2-40B4-BE49-F238E27FC236}">
                  <a16:creationId xmlns="" xmlns:a16="http://schemas.microsoft.com/office/drawing/2014/main" id="{B6CC10A0-3069-1EFF-E9B0-A9FA3B1D006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2" name="Freeform 22">
                <a:extLst>
                  <a:ext uri="{FF2B5EF4-FFF2-40B4-BE49-F238E27FC236}">
                    <a16:creationId xmlns="" xmlns:a16="http://schemas.microsoft.com/office/drawing/2014/main" id="{4D2AE61A-5EBF-F514-C47B-D931B85DD4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="" xmlns:a16="http://schemas.microsoft.com/office/drawing/2014/main" id="{1C89CA23-9F96-4D10-B209-D738A2683C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34" name="Freeform 24">
                <a:extLst>
                  <a:ext uri="{FF2B5EF4-FFF2-40B4-BE49-F238E27FC236}">
                    <a16:creationId xmlns="" xmlns:a16="http://schemas.microsoft.com/office/drawing/2014/main" id="{4C5376A9-B986-4228-DF13-8A31D161AE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="" xmlns:a16="http://schemas.microsoft.com/office/drawing/2014/main" id="{44E202E6-F029-88DD-C298-A04FADF9A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4542BEBF-A9B7-6CBF-AA6C-DDA8F7061D4A}"/>
              </a:ext>
            </a:extLst>
          </p:cNvPr>
          <p:cNvSpPr/>
          <p:nvPr/>
        </p:nvSpPr>
        <p:spPr>
          <a:xfrm>
            <a:off x="3922540" y="2559455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rgbClr val="141738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141738"/>
                </a:solidFill>
              </a:rPr>
              <a:t>CONTENTS A</a:t>
            </a:r>
            <a:endParaRPr lang="en-US" altLang="ko-KR" sz="1200" dirty="0">
              <a:solidFill>
                <a:srgbClr val="141738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8436FAAF-7DD0-2AF3-B9B6-64F579647133}"/>
              </a:ext>
            </a:extLst>
          </p:cNvPr>
          <p:cNvCxnSpPr/>
          <p:nvPr/>
        </p:nvCxnSpPr>
        <p:spPr>
          <a:xfrm rot="5400000">
            <a:off x="5123433" y="4284751"/>
            <a:ext cx="1512000" cy="0"/>
          </a:xfrm>
          <a:prstGeom prst="line">
            <a:avLst/>
          </a:prstGeom>
          <a:ln w="28575">
            <a:solidFill>
              <a:srgbClr val="141738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837DE925-3F08-C4F4-57B8-0919B7BCB360}"/>
              </a:ext>
            </a:extLst>
          </p:cNvPr>
          <p:cNvSpPr/>
          <p:nvPr/>
        </p:nvSpPr>
        <p:spPr>
          <a:xfrm>
            <a:off x="5448865" y="5219438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전년 대비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3200" b="1" dirty="0">
                <a:solidFill>
                  <a:srgbClr val="141738"/>
                </a:solidFill>
              </a:rPr>
              <a:t>82</a:t>
            </a:r>
            <a:r>
              <a:rPr lang="en-US" altLang="ko-KR" b="1" dirty="0">
                <a:solidFill>
                  <a:srgbClr val="141738"/>
                </a:solidFill>
              </a:rPr>
              <a:t>%</a:t>
            </a:r>
            <a:endParaRPr lang="en-US" altLang="ko-KR" sz="900" dirty="0">
              <a:solidFill>
                <a:srgbClr val="141738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4C2CD5AA-3AED-5F03-6815-7713B1998F63}"/>
              </a:ext>
            </a:extLst>
          </p:cNvPr>
          <p:cNvGrpSpPr/>
          <p:nvPr/>
        </p:nvGrpSpPr>
        <p:grpSpPr>
          <a:xfrm>
            <a:off x="7155535" y="3448114"/>
            <a:ext cx="680792" cy="680792"/>
            <a:chOff x="3022376" y="2300533"/>
            <a:chExt cx="728415" cy="728415"/>
          </a:xfrm>
        </p:grpSpPr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0530FCF7-3AAE-2CDC-CDB9-548BDA06522F}"/>
                </a:ext>
              </a:extLst>
            </p:cNvPr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20">
              <a:extLst>
                <a:ext uri="{FF2B5EF4-FFF2-40B4-BE49-F238E27FC236}">
                  <a16:creationId xmlns="" xmlns:a16="http://schemas.microsoft.com/office/drawing/2014/main" id="{EF522BD4-390A-7175-D8FA-208A8EC324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2" name="Freeform 22">
                <a:extLst>
                  <a:ext uri="{FF2B5EF4-FFF2-40B4-BE49-F238E27FC236}">
                    <a16:creationId xmlns="" xmlns:a16="http://schemas.microsoft.com/office/drawing/2014/main" id="{4D1EBC6A-AFD4-4C44-E75D-D82F00C436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="" xmlns:a16="http://schemas.microsoft.com/office/drawing/2014/main" id="{07D5B9C9-5CE0-5FAD-8CBC-5A1FAE47CE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="" xmlns:a16="http://schemas.microsoft.com/office/drawing/2014/main" id="{D9C64AF4-7488-A7D2-DBF3-DBEE06235E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="" xmlns:a16="http://schemas.microsoft.com/office/drawing/2014/main" id="{94F1A455-1D1A-09A9-E71D-9FF351365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6516916" y="2526791"/>
            <a:ext cx="1958338" cy="2457053"/>
            <a:chOff x="6516916" y="2526791"/>
            <a:chExt cx="1958338" cy="2457053"/>
          </a:xfrm>
        </p:grpSpPr>
        <p:sp>
          <p:nvSpPr>
            <p:cNvPr id="47" name="원호 46">
              <a:extLst>
                <a:ext uri="{FF2B5EF4-FFF2-40B4-BE49-F238E27FC236}">
                  <a16:creationId xmlns="" xmlns:a16="http://schemas.microsoft.com/office/drawing/2014/main" id="{7715FA6D-55E1-A37B-7337-E4D0EAD7BACC}"/>
                </a:ext>
              </a:extLst>
            </p:cNvPr>
            <p:cNvSpPr/>
            <p:nvPr/>
          </p:nvSpPr>
          <p:spPr>
            <a:xfrm>
              <a:off x="6517484" y="3026074"/>
              <a:ext cx="1957770" cy="1957770"/>
            </a:xfrm>
            <a:prstGeom prst="arc">
              <a:avLst>
                <a:gd name="adj1" fmla="val 16153309"/>
                <a:gd name="adj2" fmla="val 10754372"/>
              </a:avLst>
            </a:prstGeom>
            <a:ln w="28575">
              <a:solidFill>
                <a:srgbClr val="7030A0"/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bIns="432000" rtlCol="0" anchor="b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7030A0"/>
                  </a:solidFill>
                </a:rPr>
                <a:t>CONTENTS A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C8286868-405D-35D3-D5F5-DF3F324B21FF}"/>
                </a:ext>
              </a:extLst>
            </p:cNvPr>
            <p:cNvCxnSpPr/>
            <p:nvPr/>
          </p:nvCxnSpPr>
          <p:spPr>
            <a:xfrm rot="16200000">
              <a:off x="5760916" y="3282791"/>
              <a:ext cx="1512000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4D7E53A-4170-4842-54E7-7C4DFB91671D}"/>
              </a:ext>
            </a:extLst>
          </p:cNvPr>
          <p:cNvSpPr/>
          <p:nvPr/>
        </p:nvSpPr>
        <p:spPr>
          <a:xfrm>
            <a:off x="6160279" y="1668436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7030A0"/>
                </a:solidFill>
              </a:rPr>
              <a:t>전년 대비</a:t>
            </a:r>
            <a:endParaRPr lang="en-US" altLang="ko-KR" sz="1000" dirty="0">
              <a:solidFill>
                <a:srgbClr val="7030A0"/>
              </a:solidFill>
            </a:endParaRPr>
          </a:p>
          <a:p>
            <a:r>
              <a:rPr lang="en-US" altLang="ko-KR" sz="3200" b="1" dirty="0">
                <a:solidFill>
                  <a:srgbClr val="7030A0"/>
                </a:solidFill>
              </a:rPr>
              <a:t>36</a:t>
            </a:r>
            <a:r>
              <a:rPr lang="en-US" altLang="ko-KR" b="1" dirty="0">
                <a:solidFill>
                  <a:srgbClr val="7030A0"/>
                </a:solidFill>
              </a:rPr>
              <a:t>%</a:t>
            </a:r>
            <a:endParaRPr lang="en-US" altLang="ko-KR" sz="900" dirty="0">
              <a:solidFill>
                <a:srgbClr val="7030A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8383C26-9717-9568-905D-24196597EA2B}"/>
              </a:ext>
            </a:extLst>
          </p:cNvPr>
          <p:cNvSpPr/>
          <p:nvPr/>
        </p:nvSpPr>
        <p:spPr>
          <a:xfrm>
            <a:off x="1150092" y="2930795"/>
            <a:ext cx="2541167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3D9900B-CFDD-038B-4B76-849424C6ABD1}"/>
              </a:ext>
            </a:extLst>
          </p:cNvPr>
          <p:cNvSpPr/>
          <p:nvPr/>
        </p:nvSpPr>
        <p:spPr>
          <a:xfrm>
            <a:off x="8673197" y="3330867"/>
            <a:ext cx="2613360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0851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자유형 121"/>
          <p:cNvSpPr/>
          <p:nvPr/>
        </p:nvSpPr>
        <p:spPr>
          <a:xfrm>
            <a:off x="241319" y="175788"/>
            <a:ext cx="11672161" cy="669156"/>
          </a:xfrm>
          <a:custGeom>
            <a:avLst/>
            <a:gdLst>
              <a:gd name="connsiteX0" fmla="*/ 11537219 w 11672161"/>
              <a:gd name="connsiteY0" fmla="*/ 665586 h 669156"/>
              <a:gd name="connsiteX1" fmla="*/ 11539184 w 11672161"/>
              <a:gd name="connsiteY1" fmla="*/ 665586 h 669156"/>
              <a:gd name="connsiteX2" fmla="*/ 11539198 w 11672161"/>
              <a:gd name="connsiteY2" fmla="*/ 666729 h 669156"/>
              <a:gd name="connsiteX3" fmla="*/ 11402094 w 11672161"/>
              <a:gd name="connsiteY3" fmla="*/ 665586 h 669156"/>
              <a:gd name="connsiteX4" fmla="*/ 11414399 w 11672161"/>
              <a:gd name="connsiteY4" fmla="*/ 665586 h 669156"/>
              <a:gd name="connsiteX5" fmla="*/ 11401075 w 11672161"/>
              <a:gd name="connsiteY5" fmla="*/ 669156 h 669156"/>
              <a:gd name="connsiteX6" fmla="*/ 11341214 w 11672161"/>
              <a:gd name="connsiteY6" fmla="*/ 620770 h 669156"/>
              <a:gd name="connsiteX7" fmla="*/ 11290190 w 11672161"/>
              <a:gd name="connsiteY7" fmla="*/ 623832 h 669156"/>
              <a:gd name="connsiteX8" fmla="*/ 11313049 w 11672161"/>
              <a:gd name="connsiteY8" fmla="*/ 663426 h 669156"/>
              <a:gd name="connsiteX9" fmla="*/ 11185946 w 11672161"/>
              <a:gd name="connsiteY9" fmla="*/ 614313 h 669156"/>
              <a:gd name="connsiteX10" fmla="*/ 11144327 w 11672161"/>
              <a:gd name="connsiteY10" fmla="*/ 637832 h 669156"/>
              <a:gd name="connsiteX11" fmla="*/ 11186388 w 11672161"/>
              <a:gd name="connsiteY11" fmla="*/ 662116 h 669156"/>
              <a:gd name="connsiteX12" fmla="*/ 11068901 w 11672161"/>
              <a:gd name="connsiteY12" fmla="*/ 606608 h 669156"/>
              <a:gd name="connsiteX13" fmla="*/ 11044441 w 11672161"/>
              <a:gd name="connsiteY13" fmla="*/ 647433 h 669156"/>
              <a:gd name="connsiteX14" fmla="*/ 11093361 w 11672161"/>
              <a:gd name="connsiteY14" fmla="*/ 647433 h 669156"/>
              <a:gd name="connsiteX15" fmla="*/ 11671692 w 11672161"/>
              <a:gd name="connsiteY15" fmla="*/ 595121 h 669156"/>
              <a:gd name="connsiteX16" fmla="*/ 11672161 w 11672161"/>
              <a:gd name="connsiteY16" fmla="*/ 624071 h 669156"/>
              <a:gd name="connsiteX17" fmla="*/ 11646386 w 11672161"/>
              <a:gd name="connsiteY17" fmla="*/ 609190 h 669156"/>
              <a:gd name="connsiteX18" fmla="*/ 11400054 w 11672161"/>
              <a:gd name="connsiteY18" fmla="*/ 582732 h 669156"/>
              <a:gd name="connsiteX19" fmla="*/ 11400089 w 11672161"/>
              <a:gd name="connsiteY19" fmla="*/ 584886 h 669156"/>
              <a:gd name="connsiteX20" fmla="*/ 11398180 w 11672161"/>
              <a:gd name="connsiteY20" fmla="*/ 583784 h 669156"/>
              <a:gd name="connsiteX21" fmla="*/ 11423435 w 11672161"/>
              <a:gd name="connsiteY21" fmla="*/ 574380 h 669156"/>
              <a:gd name="connsiteX22" fmla="*/ 11423436 w 11672161"/>
              <a:gd name="connsiteY22" fmla="*/ 574528 h 669156"/>
              <a:gd name="connsiteX23" fmla="*/ 11423305 w 11672161"/>
              <a:gd name="connsiteY23" fmla="*/ 574452 h 669156"/>
              <a:gd name="connsiteX24" fmla="*/ 11309973 w 11672161"/>
              <a:gd name="connsiteY24" fmla="*/ 565173 h 669156"/>
              <a:gd name="connsiteX25" fmla="*/ 11268225 w 11672161"/>
              <a:gd name="connsiteY25" fmla="*/ 588211 h 669156"/>
              <a:gd name="connsiteX26" fmla="*/ 11310895 w 11672161"/>
              <a:gd name="connsiteY26" fmla="*/ 612846 h 669156"/>
              <a:gd name="connsiteX27" fmla="*/ 11261053 w 11672161"/>
              <a:gd name="connsiteY27" fmla="*/ 565173 h 669156"/>
              <a:gd name="connsiteX28" fmla="*/ 11219610 w 11672161"/>
              <a:gd name="connsiteY28" fmla="*/ 588386 h 669156"/>
              <a:gd name="connsiteX29" fmla="*/ 11261671 w 11672161"/>
              <a:gd name="connsiteY29" fmla="*/ 612670 h 669156"/>
              <a:gd name="connsiteX30" fmla="*/ 11212310 w 11672161"/>
              <a:gd name="connsiteY30" fmla="*/ 565173 h 669156"/>
              <a:gd name="connsiteX31" fmla="*/ 11170715 w 11672161"/>
              <a:gd name="connsiteY31" fmla="*/ 588298 h 669156"/>
              <a:gd name="connsiteX32" fmla="*/ 11213081 w 11672161"/>
              <a:gd name="connsiteY32" fmla="*/ 612758 h 669156"/>
              <a:gd name="connsiteX33" fmla="*/ 11399692 w 11672161"/>
              <a:gd name="connsiteY33" fmla="*/ 560383 h 669156"/>
              <a:gd name="connsiteX34" fmla="*/ 11374386 w 11672161"/>
              <a:gd name="connsiteY34" fmla="*/ 574452 h 669156"/>
              <a:gd name="connsiteX35" fmla="*/ 11400161 w 11672161"/>
              <a:gd name="connsiteY35" fmla="*/ 589333 h 669156"/>
              <a:gd name="connsiteX36" fmla="*/ 11400089 w 11672161"/>
              <a:gd name="connsiteY36" fmla="*/ 584886 h 669156"/>
              <a:gd name="connsiteX37" fmla="*/ 11423734 w 11672161"/>
              <a:gd name="connsiteY37" fmla="*/ 598537 h 669156"/>
              <a:gd name="connsiteX38" fmla="*/ 11423436 w 11672161"/>
              <a:gd name="connsiteY38" fmla="*/ 574528 h 669156"/>
              <a:gd name="connsiteX39" fmla="*/ 11449080 w 11672161"/>
              <a:gd name="connsiteY39" fmla="*/ 589333 h 669156"/>
              <a:gd name="connsiteX40" fmla="*/ 11448611 w 11672161"/>
              <a:gd name="connsiteY40" fmla="*/ 560383 h 669156"/>
              <a:gd name="connsiteX41" fmla="*/ 11423435 w 11672161"/>
              <a:gd name="connsiteY41" fmla="*/ 574380 h 669156"/>
              <a:gd name="connsiteX42" fmla="*/ 11423376 w 11672161"/>
              <a:gd name="connsiteY42" fmla="*/ 569651 h 669156"/>
              <a:gd name="connsiteX43" fmla="*/ 11400054 w 11672161"/>
              <a:gd name="connsiteY43" fmla="*/ 582732 h 669156"/>
              <a:gd name="connsiteX44" fmla="*/ 11350772 w 11672161"/>
              <a:gd name="connsiteY44" fmla="*/ 560383 h 669156"/>
              <a:gd name="connsiteX45" fmla="*/ 11325466 w 11672161"/>
              <a:gd name="connsiteY45" fmla="*/ 574452 h 669156"/>
              <a:gd name="connsiteX46" fmla="*/ 11351241 w 11672161"/>
              <a:gd name="connsiteY46" fmla="*/ 589333 h 669156"/>
              <a:gd name="connsiteX47" fmla="*/ 11564269 w 11672161"/>
              <a:gd name="connsiteY47" fmla="*/ 558730 h 669156"/>
              <a:gd name="connsiteX48" fmla="*/ 11564738 w 11672161"/>
              <a:gd name="connsiteY48" fmla="*/ 587680 h 669156"/>
              <a:gd name="connsiteX49" fmla="*/ 11538963 w 11672161"/>
              <a:gd name="connsiteY49" fmla="*/ 572799 h 669156"/>
              <a:gd name="connsiteX50" fmla="*/ 11465591 w 11672161"/>
              <a:gd name="connsiteY50" fmla="*/ 536305 h 669156"/>
              <a:gd name="connsiteX51" fmla="*/ 11465625 w 11672161"/>
              <a:gd name="connsiteY51" fmla="*/ 539074 h 669156"/>
              <a:gd name="connsiteX52" fmla="*/ 11464906 w 11672161"/>
              <a:gd name="connsiteY52" fmla="*/ 538586 h 669156"/>
              <a:gd name="connsiteX53" fmla="*/ 11462785 w 11672161"/>
              <a:gd name="connsiteY53" fmla="*/ 537879 h 669156"/>
              <a:gd name="connsiteX54" fmla="*/ 11497394 w 11672161"/>
              <a:gd name="connsiteY54" fmla="*/ 519201 h 669156"/>
              <a:gd name="connsiteX55" fmla="*/ 11497660 w 11672161"/>
              <a:gd name="connsiteY55" fmla="*/ 548034 h 669156"/>
              <a:gd name="connsiteX56" fmla="*/ 11497109 w 11672161"/>
              <a:gd name="connsiteY56" fmla="*/ 547716 h 669156"/>
              <a:gd name="connsiteX57" fmla="*/ 11492479 w 11672161"/>
              <a:gd name="connsiteY57" fmla="*/ 543086 h 669156"/>
              <a:gd name="connsiteX58" fmla="*/ 11491967 w 11672161"/>
              <a:gd name="connsiteY58" fmla="*/ 543248 h 669156"/>
              <a:gd name="connsiteX59" fmla="*/ 11491020 w 11672161"/>
              <a:gd name="connsiteY59" fmla="*/ 544200 h 669156"/>
              <a:gd name="connsiteX60" fmla="*/ 11472290 w 11672161"/>
              <a:gd name="connsiteY60" fmla="*/ 533387 h 669156"/>
              <a:gd name="connsiteX61" fmla="*/ 11399671 w 11672161"/>
              <a:gd name="connsiteY61" fmla="*/ 519166 h 669156"/>
              <a:gd name="connsiteX62" fmla="*/ 11374475 w 11672161"/>
              <a:gd name="connsiteY62" fmla="*/ 533299 h 669156"/>
              <a:gd name="connsiteX63" fmla="*/ 11400029 w 11672161"/>
              <a:gd name="connsiteY63" fmla="*/ 548052 h 669156"/>
              <a:gd name="connsiteX64" fmla="*/ 11129878 w 11672161"/>
              <a:gd name="connsiteY64" fmla="*/ 518509 h 669156"/>
              <a:gd name="connsiteX65" fmla="*/ 11105418 w 11672161"/>
              <a:gd name="connsiteY65" fmla="*/ 559686 h 669156"/>
              <a:gd name="connsiteX66" fmla="*/ 11154338 w 11672161"/>
              <a:gd name="connsiteY66" fmla="*/ 559686 h 669156"/>
              <a:gd name="connsiteX67" fmla="*/ 11181515 w 11672161"/>
              <a:gd name="connsiteY67" fmla="*/ 517390 h 669156"/>
              <a:gd name="connsiteX68" fmla="*/ 11181515 w 11672161"/>
              <a:gd name="connsiteY68" fmla="*/ 566310 h 669156"/>
              <a:gd name="connsiteX69" fmla="*/ 11222693 w 11672161"/>
              <a:gd name="connsiteY69" fmla="*/ 541850 h 669156"/>
              <a:gd name="connsiteX70" fmla="*/ 11046442 w 11672161"/>
              <a:gd name="connsiteY70" fmla="*/ 508340 h 669156"/>
              <a:gd name="connsiteX71" fmla="*/ 11021982 w 11672161"/>
              <a:gd name="connsiteY71" fmla="*/ 549517 h 669156"/>
              <a:gd name="connsiteX72" fmla="*/ 11070902 w 11672161"/>
              <a:gd name="connsiteY72" fmla="*/ 549517 h 669156"/>
              <a:gd name="connsiteX73" fmla="*/ 11666244 w 11672161"/>
              <a:gd name="connsiteY73" fmla="*/ 507839 h 669156"/>
              <a:gd name="connsiteX74" fmla="*/ 11666602 w 11672161"/>
              <a:gd name="connsiteY74" fmla="*/ 536725 h 669156"/>
              <a:gd name="connsiteX75" fmla="*/ 11641048 w 11672161"/>
              <a:gd name="connsiteY75" fmla="*/ 521972 h 669156"/>
              <a:gd name="connsiteX76" fmla="*/ 11310061 w 11672161"/>
              <a:gd name="connsiteY76" fmla="*/ 482844 h 669156"/>
              <a:gd name="connsiteX77" fmla="*/ 11310161 w 11672161"/>
              <a:gd name="connsiteY77" fmla="*/ 489243 h 669156"/>
              <a:gd name="connsiteX78" fmla="*/ 11304469 w 11672161"/>
              <a:gd name="connsiteY78" fmla="*/ 485957 h 669156"/>
              <a:gd name="connsiteX79" fmla="*/ 10930238 w 11672161"/>
              <a:gd name="connsiteY79" fmla="*/ 481555 h 669156"/>
              <a:gd name="connsiteX80" fmla="*/ 10927306 w 11672161"/>
              <a:gd name="connsiteY80" fmla="*/ 518594 h 669156"/>
              <a:gd name="connsiteX81" fmla="*/ 10951296 w 11672161"/>
              <a:gd name="connsiteY81" fmla="*/ 512165 h 669156"/>
              <a:gd name="connsiteX82" fmla="*/ 11209442 w 11672161"/>
              <a:gd name="connsiteY82" fmla="*/ 481137 h 669156"/>
              <a:gd name="connsiteX83" fmla="*/ 11173501 w 11672161"/>
              <a:gd name="connsiteY83" fmla="*/ 501296 h 669156"/>
              <a:gd name="connsiteX84" fmla="*/ 11209953 w 11672161"/>
              <a:gd name="connsiteY84" fmla="*/ 522341 h 669156"/>
              <a:gd name="connsiteX85" fmla="*/ 11575046 w 11672161"/>
              <a:gd name="connsiteY85" fmla="*/ 478025 h 669156"/>
              <a:gd name="connsiteX86" fmla="*/ 11575312 w 11672161"/>
              <a:gd name="connsiteY86" fmla="*/ 506858 h 669156"/>
              <a:gd name="connsiteX87" fmla="*/ 11549942 w 11672161"/>
              <a:gd name="connsiteY87" fmla="*/ 492211 h 669156"/>
              <a:gd name="connsiteX88" fmla="*/ 11546076 w 11672161"/>
              <a:gd name="connsiteY88" fmla="*/ 477990 h 669156"/>
              <a:gd name="connsiteX89" fmla="*/ 11546434 w 11672161"/>
              <a:gd name="connsiteY89" fmla="*/ 506876 h 669156"/>
              <a:gd name="connsiteX90" fmla="*/ 11520880 w 11672161"/>
              <a:gd name="connsiteY90" fmla="*/ 492123 h 669156"/>
              <a:gd name="connsiteX91" fmla="*/ 11448590 w 11672161"/>
              <a:gd name="connsiteY91" fmla="*/ 477990 h 669156"/>
              <a:gd name="connsiteX92" fmla="*/ 11448948 w 11672161"/>
              <a:gd name="connsiteY92" fmla="*/ 506876 h 669156"/>
              <a:gd name="connsiteX93" fmla="*/ 11432030 w 11672161"/>
              <a:gd name="connsiteY93" fmla="*/ 497109 h 669156"/>
              <a:gd name="connsiteX94" fmla="*/ 11429270 w 11672161"/>
              <a:gd name="connsiteY94" fmla="*/ 488827 h 669156"/>
              <a:gd name="connsiteX95" fmla="*/ 11350751 w 11672161"/>
              <a:gd name="connsiteY95" fmla="*/ 477990 h 669156"/>
              <a:gd name="connsiteX96" fmla="*/ 11325555 w 11672161"/>
              <a:gd name="connsiteY96" fmla="*/ 492123 h 669156"/>
              <a:gd name="connsiteX97" fmla="*/ 11351109 w 11672161"/>
              <a:gd name="connsiteY97" fmla="*/ 506876 h 669156"/>
              <a:gd name="connsiteX98" fmla="*/ 11145225 w 11672161"/>
              <a:gd name="connsiteY98" fmla="*/ 453656 h 669156"/>
              <a:gd name="connsiteX99" fmla="*/ 11133988 w 11672161"/>
              <a:gd name="connsiteY99" fmla="*/ 493033 h 669156"/>
              <a:gd name="connsiteX100" fmla="*/ 11174645 w 11672161"/>
              <a:gd name="connsiteY100" fmla="*/ 482139 h 669156"/>
              <a:gd name="connsiteX101" fmla="*/ 11663724 w 11672161"/>
              <a:gd name="connsiteY101" fmla="*/ 453344 h 669156"/>
              <a:gd name="connsiteX102" fmla="*/ 11664082 w 11672161"/>
              <a:gd name="connsiteY102" fmla="*/ 482230 h 669156"/>
              <a:gd name="connsiteX103" fmla="*/ 11638528 w 11672161"/>
              <a:gd name="connsiteY103" fmla="*/ 467477 h 669156"/>
              <a:gd name="connsiteX104" fmla="*/ 11350914 w 11672161"/>
              <a:gd name="connsiteY104" fmla="*/ 445966 h 669156"/>
              <a:gd name="connsiteX105" fmla="*/ 11351144 w 11672161"/>
              <a:gd name="connsiteY105" fmla="*/ 460170 h 669156"/>
              <a:gd name="connsiteX106" fmla="*/ 11338507 w 11672161"/>
              <a:gd name="connsiteY106" fmla="*/ 452874 h 669156"/>
              <a:gd name="connsiteX107" fmla="*/ 11557828 w 11672161"/>
              <a:gd name="connsiteY107" fmla="*/ 442831 h 669156"/>
              <a:gd name="connsiteX108" fmla="*/ 11564868 w 11672161"/>
              <a:gd name="connsiteY108" fmla="*/ 470916 h 669156"/>
              <a:gd name="connsiteX109" fmla="*/ 11536783 w 11672161"/>
              <a:gd name="connsiteY109" fmla="*/ 463876 h 669156"/>
              <a:gd name="connsiteX110" fmla="*/ 11309973 w 11672161"/>
              <a:gd name="connsiteY110" fmla="*/ 441994 h 669156"/>
              <a:gd name="connsiteX111" fmla="*/ 11268225 w 11672161"/>
              <a:gd name="connsiteY111" fmla="*/ 465032 h 669156"/>
              <a:gd name="connsiteX112" fmla="*/ 11304469 w 11672161"/>
              <a:gd name="connsiteY112" fmla="*/ 485957 h 669156"/>
              <a:gd name="connsiteX113" fmla="*/ 11268137 w 11672161"/>
              <a:gd name="connsiteY113" fmla="*/ 506186 h 669156"/>
              <a:gd name="connsiteX114" fmla="*/ 11310807 w 11672161"/>
              <a:gd name="connsiteY114" fmla="*/ 530821 h 669156"/>
              <a:gd name="connsiteX115" fmla="*/ 11310161 w 11672161"/>
              <a:gd name="connsiteY115" fmla="*/ 489243 h 669156"/>
              <a:gd name="connsiteX116" fmla="*/ 11310895 w 11672161"/>
              <a:gd name="connsiteY116" fmla="*/ 489667 h 669156"/>
              <a:gd name="connsiteX117" fmla="*/ 11261053 w 11672161"/>
              <a:gd name="connsiteY117" fmla="*/ 441994 h 669156"/>
              <a:gd name="connsiteX118" fmla="*/ 11219610 w 11672161"/>
              <a:gd name="connsiteY118" fmla="*/ 465207 h 669156"/>
              <a:gd name="connsiteX119" fmla="*/ 11261671 w 11672161"/>
              <a:gd name="connsiteY119" fmla="*/ 489491 h 669156"/>
              <a:gd name="connsiteX120" fmla="*/ 11497415 w 11672161"/>
              <a:gd name="connsiteY120" fmla="*/ 437240 h 669156"/>
              <a:gd name="connsiteX121" fmla="*/ 11497791 w 11672161"/>
              <a:gd name="connsiteY121" fmla="*/ 466136 h 669156"/>
              <a:gd name="connsiteX122" fmla="*/ 11472202 w 11672161"/>
              <a:gd name="connsiteY122" fmla="*/ 451362 h 669156"/>
              <a:gd name="connsiteX123" fmla="*/ 11350772 w 11672161"/>
              <a:gd name="connsiteY123" fmla="*/ 437205 h 669156"/>
              <a:gd name="connsiteX124" fmla="*/ 11325466 w 11672161"/>
              <a:gd name="connsiteY124" fmla="*/ 451274 h 669156"/>
              <a:gd name="connsiteX125" fmla="*/ 11351241 w 11672161"/>
              <a:gd name="connsiteY125" fmla="*/ 466155 h 669156"/>
              <a:gd name="connsiteX126" fmla="*/ 11351144 w 11672161"/>
              <a:gd name="connsiteY126" fmla="*/ 460170 h 669156"/>
              <a:gd name="connsiteX127" fmla="*/ 11364244 w 11672161"/>
              <a:gd name="connsiteY127" fmla="*/ 467733 h 669156"/>
              <a:gd name="connsiteX128" fmla="*/ 11363794 w 11672161"/>
              <a:gd name="connsiteY128" fmla="*/ 438794 h 669156"/>
              <a:gd name="connsiteX129" fmla="*/ 11350914 w 11672161"/>
              <a:gd name="connsiteY129" fmla="*/ 445966 h 669156"/>
              <a:gd name="connsiteX130" fmla="*/ 11180178 w 11672161"/>
              <a:gd name="connsiteY130" fmla="*/ 434237 h 669156"/>
              <a:gd name="connsiteX131" fmla="*/ 11192840 w 11672161"/>
              <a:gd name="connsiteY131" fmla="*/ 481490 h 669156"/>
              <a:gd name="connsiteX132" fmla="*/ 11225943 w 11672161"/>
              <a:gd name="connsiteY132" fmla="*/ 447297 h 669156"/>
              <a:gd name="connsiteX133" fmla="*/ 11635621 w 11672161"/>
              <a:gd name="connsiteY133" fmla="*/ 422564 h 669156"/>
              <a:gd name="connsiteX134" fmla="*/ 11635979 w 11672161"/>
              <a:gd name="connsiteY134" fmla="*/ 451450 h 669156"/>
              <a:gd name="connsiteX135" fmla="*/ 11610425 w 11672161"/>
              <a:gd name="connsiteY135" fmla="*/ 436697 h 669156"/>
              <a:gd name="connsiteX136" fmla="*/ 10884971 w 11672161"/>
              <a:gd name="connsiteY136" fmla="*/ 418693 h 669156"/>
              <a:gd name="connsiteX137" fmla="*/ 10856708 w 11672161"/>
              <a:gd name="connsiteY137" fmla="*/ 442809 h 669156"/>
              <a:gd name="connsiteX138" fmla="*/ 10878217 w 11672161"/>
              <a:gd name="connsiteY138" fmla="*/ 455228 h 669156"/>
              <a:gd name="connsiteX139" fmla="*/ 11029015 w 11672161"/>
              <a:gd name="connsiteY139" fmla="*/ 411379 h 669156"/>
              <a:gd name="connsiteX140" fmla="*/ 11000752 w 11672161"/>
              <a:gd name="connsiteY140" fmla="*/ 435495 h 669156"/>
              <a:gd name="connsiteX141" fmla="*/ 11022261 w 11672161"/>
              <a:gd name="connsiteY141" fmla="*/ 447914 h 669156"/>
              <a:gd name="connsiteX142" fmla="*/ 10937936 w 11672161"/>
              <a:gd name="connsiteY142" fmla="*/ 406122 h 669156"/>
              <a:gd name="connsiteX143" fmla="*/ 10935004 w 11672161"/>
              <a:gd name="connsiteY143" fmla="*/ 443161 h 669156"/>
              <a:gd name="connsiteX144" fmla="*/ 10958994 w 11672161"/>
              <a:gd name="connsiteY144" fmla="*/ 436732 h 669156"/>
              <a:gd name="connsiteX145" fmla="*/ 11410553 w 11672161"/>
              <a:gd name="connsiteY145" fmla="*/ 398284 h 669156"/>
              <a:gd name="connsiteX146" fmla="*/ 11411022 w 11672161"/>
              <a:gd name="connsiteY146" fmla="*/ 427234 h 669156"/>
              <a:gd name="connsiteX147" fmla="*/ 11385247 w 11672161"/>
              <a:gd name="connsiteY147" fmla="*/ 412353 h 669156"/>
              <a:gd name="connsiteX148" fmla="*/ 11304626 w 11672161"/>
              <a:gd name="connsiteY148" fmla="*/ 392257 h 669156"/>
              <a:gd name="connsiteX149" fmla="*/ 11291487 w 11672161"/>
              <a:gd name="connsiteY149" fmla="*/ 438408 h 669156"/>
              <a:gd name="connsiteX150" fmla="*/ 11339079 w 11672161"/>
              <a:gd name="connsiteY150" fmla="*/ 425655 h 669156"/>
              <a:gd name="connsiteX151" fmla="*/ 11554597 w 11672161"/>
              <a:gd name="connsiteY151" fmla="*/ 390970 h 669156"/>
              <a:gd name="connsiteX152" fmla="*/ 11555066 w 11672161"/>
              <a:gd name="connsiteY152" fmla="*/ 419920 h 669156"/>
              <a:gd name="connsiteX153" fmla="*/ 11529291 w 11672161"/>
              <a:gd name="connsiteY153" fmla="*/ 405039 h 669156"/>
              <a:gd name="connsiteX154" fmla="*/ 11480544 w 11672161"/>
              <a:gd name="connsiteY154" fmla="*/ 389807 h 669156"/>
              <a:gd name="connsiteX155" fmla="*/ 11480902 w 11672161"/>
              <a:gd name="connsiteY155" fmla="*/ 418693 h 669156"/>
              <a:gd name="connsiteX156" fmla="*/ 11455348 w 11672161"/>
              <a:gd name="connsiteY156" fmla="*/ 403940 h 669156"/>
              <a:gd name="connsiteX157" fmla="*/ 11157544 w 11672161"/>
              <a:gd name="connsiteY157" fmla="*/ 389185 h 669156"/>
              <a:gd name="connsiteX158" fmla="*/ 11149598 w 11672161"/>
              <a:gd name="connsiteY158" fmla="*/ 417027 h 669156"/>
              <a:gd name="connsiteX159" fmla="*/ 11178346 w 11672161"/>
              <a:gd name="connsiteY159" fmla="*/ 409324 h 669156"/>
              <a:gd name="connsiteX160" fmla="*/ 11075294 w 11672161"/>
              <a:gd name="connsiteY160" fmla="*/ 388861 h 669156"/>
              <a:gd name="connsiteX161" fmla="*/ 11082423 w 11672161"/>
              <a:gd name="connsiteY161" fmla="*/ 416856 h 669156"/>
              <a:gd name="connsiteX162" fmla="*/ 11103288 w 11672161"/>
              <a:gd name="connsiteY162" fmla="*/ 395991 h 669156"/>
              <a:gd name="connsiteX163" fmla="*/ 10909833 w 11672161"/>
              <a:gd name="connsiteY163" fmla="*/ 375342 h 669156"/>
              <a:gd name="connsiteX164" fmla="*/ 10906901 w 11672161"/>
              <a:gd name="connsiteY164" fmla="*/ 412381 h 669156"/>
              <a:gd name="connsiteX165" fmla="*/ 10930891 w 11672161"/>
              <a:gd name="connsiteY165" fmla="*/ 405952 h 669156"/>
              <a:gd name="connsiteX166" fmla="*/ 11362583 w 11672161"/>
              <a:gd name="connsiteY166" fmla="*/ 370426 h 669156"/>
              <a:gd name="connsiteX167" fmla="*/ 11370305 w 11672161"/>
              <a:gd name="connsiteY167" fmla="*/ 377958 h 669156"/>
              <a:gd name="connsiteX168" fmla="*/ 11341804 w 11672161"/>
              <a:gd name="connsiteY168" fmla="*/ 385595 h 669156"/>
              <a:gd name="connsiteX169" fmla="*/ 11344725 w 11672161"/>
              <a:gd name="connsiteY169" fmla="*/ 375211 h 669156"/>
              <a:gd name="connsiteX170" fmla="*/ 11249398 w 11672161"/>
              <a:gd name="connsiteY170" fmla="*/ 369852 h 669156"/>
              <a:gd name="connsiteX171" fmla="*/ 11203633 w 11672161"/>
              <a:gd name="connsiteY171" fmla="*/ 382912 h 669156"/>
              <a:gd name="connsiteX172" fmla="*/ 11236736 w 11672161"/>
              <a:gd name="connsiteY172" fmla="*/ 417105 h 669156"/>
              <a:gd name="connsiteX173" fmla="*/ 11054164 w 11672161"/>
              <a:gd name="connsiteY173" fmla="*/ 368408 h 669156"/>
              <a:gd name="connsiteX174" fmla="*/ 11051232 w 11672161"/>
              <a:gd name="connsiteY174" fmla="*/ 405447 h 669156"/>
              <a:gd name="connsiteX175" fmla="*/ 11075222 w 11672161"/>
              <a:gd name="connsiteY175" fmla="*/ 399018 h 669156"/>
              <a:gd name="connsiteX176" fmla="*/ 11452441 w 11672161"/>
              <a:gd name="connsiteY176" fmla="*/ 359027 h 669156"/>
              <a:gd name="connsiteX177" fmla="*/ 11452799 w 11672161"/>
              <a:gd name="connsiteY177" fmla="*/ 387913 h 669156"/>
              <a:gd name="connsiteX178" fmla="*/ 11427245 w 11672161"/>
              <a:gd name="connsiteY178" fmla="*/ 373160 h 669156"/>
              <a:gd name="connsiteX179" fmla="*/ 10947520 w 11672161"/>
              <a:gd name="connsiteY179" fmla="*/ 353318 h 669156"/>
              <a:gd name="connsiteX180" fmla="*/ 10944588 w 11672161"/>
              <a:gd name="connsiteY180" fmla="*/ 390357 h 669156"/>
              <a:gd name="connsiteX181" fmla="*/ 10968578 w 11672161"/>
              <a:gd name="connsiteY181" fmla="*/ 383928 h 669156"/>
              <a:gd name="connsiteX182" fmla="*/ 11596772 w 11672161"/>
              <a:gd name="connsiteY182" fmla="*/ 352092 h 669156"/>
              <a:gd name="connsiteX183" fmla="*/ 11597130 w 11672161"/>
              <a:gd name="connsiteY183" fmla="*/ 380978 h 669156"/>
              <a:gd name="connsiteX184" fmla="*/ 11571576 w 11672161"/>
              <a:gd name="connsiteY184" fmla="*/ 366225 h 669156"/>
              <a:gd name="connsiteX185" fmla="*/ 11329167 w 11672161"/>
              <a:gd name="connsiteY185" fmla="*/ 337114 h 669156"/>
              <a:gd name="connsiteX186" fmla="*/ 11363529 w 11672161"/>
              <a:gd name="connsiteY186" fmla="*/ 370172 h 669156"/>
              <a:gd name="connsiteX187" fmla="*/ 11362583 w 11672161"/>
              <a:gd name="connsiteY187" fmla="*/ 370426 h 669156"/>
              <a:gd name="connsiteX188" fmla="*/ 11349627 w 11672161"/>
              <a:gd name="connsiteY188" fmla="*/ 357786 h 669156"/>
              <a:gd name="connsiteX189" fmla="*/ 11344725 w 11672161"/>
              <a:gd name="connsiteY189" fmla="*/ 375211 h 669156"/>
              <a:gd name="connsiteX190" fmla="*/ 11328856 w 11672161"/>
              <a:gd name="connsiteY190" fmla="*/ 379463 h 669156"/>
              <a:gd name="connsiteX191" fmla="*/ 11323431 w 11672161"/>
              <a:gd name="connsiteY191" fmla="*/ 374038 h 669156"/>
              <a:gd name="connsiteX192" fmla="*/ 11318856 w 11672161"/>
              <a:gd name="connsiteY192" fmla="*/ 376661 h 669156"/>
              <a:gd name="connsiteX193" fmla="*/ 11317925 w 11672161"/>
              <a:gd name="connsiteY193" fmla="*/ 376040 h 669156"/>
              <a:gd name="connsiteX194" fmla="*/ 11490231 w 11672161"/>
              <a:gd name="connsiteY194" fmla="*/ 336975 h 669156"/>
              <a:gd name="connsiteX195" fmla="*/ 11490497 w 11672161"/>
              <a:gd name="connsiteY195" fmla="*/ 365808 h 669156"/>
              <a:gd name="connsiteX196" fmla="*/ 11465127 w 11672161"/>
              <a:gd name="connsiteY196" fmla="*/ 351161 h 669156"/>
              <a:gd name="connsiteX197" fmla="*/ 11187401 w 11672161"/>
              <a:gd name="connsiteY197" fmla="*/ 335753 h 669156"/>
              <a:gd name="connsiteX198" fmla="*/ 11179578 w 11672161"/>
              <a:gd name="connsiteY198" fmla="*/ 363562 h 669156"/>
              <a:gd name="connsiteX199" fmla="*/ 11208079 w 11672161"/>
              <a:gd name="connsiteY199" fmla="*/ 355925 h 669156"/>
              <a:gd name="connsiteX200" fmla="*/ 11236211 w 11672161"/>
              <a:gd name="connsiteY200" fmla="*/ 335734 h 669156"/>
              <a:gd name="connsiteX201" fmla="*/ 11228490 w 11672161"/>
              <a:gd name="connsiteY201" fmla="*/ 363516 h 669156"/>
              <a:gd name="connsiteX202" fmla="*/ 11256787 w 11672161"/>
              <a:gd name="connsiteY202" fmla="*/ 355934 h 669156"/>
              <a:gd name="connsiteX203" fmla="*/ 11131978 w 11672161"/>
              <a:gd name="connsiteY203" fmla="*/ 318264 h 669156"/>
              <a:gd name="connsiteX204" fmla="*/ 11139018 w 11672161"/>
              <a:gd name="connsiteY204" fmla="*/ 346349 h 669156"/>
              <a:gd name="connsiteX205" fmla="*/ 11160063 w 11672161"/>
              <a:gd name="connsiteY205" fmla="*/ 325304 h 669156"/>
              <a:gd name="connsiteX206" fmla="*/ 10899104 w 11672161"/>
              <a:gd name="connsiteY206" fmla="*/ 312412 h 669156"/>
              <a:gd name="connsiteX207" fmla="*/ 10896172 w 11672161"/>
              <a:gd name="connsiteY207" fmla="*/ 349451 h 669156"/>
              <a:gd name="connsiteX208" fmla="*/ 10920162 w 11672161"/>
              <a:gd name="connsiteY208" fmla="*/ 343022 h 669156"/>
              <a:gd name="connsiteX209" fmla="*/ 10801265 w 11672161"/>
              <a:gd name="connsiteY209" fmla="*/ 312412 h 669156"/>
              <a:gd name="connsiteX210" fmla="*/ 10798333 w 11672161"/>
              <a:gd name="connsiteY210" fmla="*/ 349451 h 669156"/>
              <a:gd name="connsiteX211" fmla="*/ 10822323 w 11672161"/>
              <a:gd name="connsiteY211" fmla="*/ 343022 h 669156"/>
              <a:gd name="connsiteX212" fmla="*/ 11331332 w 11672161"/>
              <a:gd name="connsiteY212" fmla="*/ 296130 h 669156"/>
              <a:gd name="connsiteX213" fmla="*/ 11356638 w 11672161"/>
              <a:gd name="connsiteY213" fmla="*/ 310199 h 669156"/>
              <a:gd name="connsiteX214" fmla="*/ 11330863 w 11672161"/>
              <a:gd name="connsiteY214" fmla="*/ 325080 h 669156"/>
              <a:gd name="connsiteX215" fmla="*/ 11244490 w 11672161"/>
              <a:gd name="connsiteY215" fmla="*/ 295097 h 669156"/>
              <a:gd name="connsiteX216" fmla="*/ 11262945 w 11672161"/>
              <a:gd name="connsiteY216" fmla="*/ 313552 h 669156"/>
              <a:gd name="connsiteX217" fmla="*/ 11264881 w 11672161"/>
              <a:gd name="connsiteY217" fmla="*/ 319511 h 669156"/>
              <a:gd name="connsiteX218" fmla="*/ 11261596 w 11672161"/>
              <a:gd name="connsiteY218" fmla="*/ 327394 h 669156"/>
              <a:gd name="connsiteX219" fmla="*/ 11260234 w 11672161"/>
              <a:gd name="connsiteY219" fmla="*/ 326713 h 669156"/>
              <a:gd name="connsiteX220" fmla="*/ 11255356 w 11672161"/>
              <a:gd name="connsiteY220" fmla="*/ 309986 h 669156"/>
              <a:gd name="connsiteX221" fmla="*/ 11251387 w 11672161"/>
              <a:gd name="connsiteY221" fmla="*/ 319511 h 669156"/>
              <a:gd name="connsiteX222" fmla="*/ 11245832 w 11672161"/>
              <a:gd name="connsiteY222" fmla="*/ 300463 h 669156"/>
              <a:gd name="connsiteX223" fmla="*/ 11536080 w 11672161"/>
              <a:gd name="connsiteY223" fmla="*/ 294889 h 669156"/>
              <a:gd name="connsiteX224" fmla="*/ 11544026 w 11672161"/>
              <a:gd name="connsiteY224" fmla="*/ 322731 h 669156"/>
              <a:gd name="connsiteX225" fmla="*/ 11515278 w 11672161"/>
              <a:gd name="connsiteY225" fmla="*/ 315028 h 669156"/>
              <a:gd name="connsiteX226" fmla="*/ 11438594 w 11672161"/>
              <a:gd name="connsiteY226" fmla="*/ 294889 h 669156"/>
              <a:gd name="connsiteX227" fmla="*/ 11446540 w 11672161"/>
              <a:gd name="connsiteY227" fmla="*/ 322731 h 669156"/>
              <a:gd name="connsiteX228" fmla="*/ 11417792 w 11672161"/>
              <a:gd name="connsiteY228" fmla="*/ 315028 h 669156"/>
              <a:gd name="connsiteX229" fmla="*/ 11487404 w 11672161"/>
              <a:gd name="connsiteY229" fmla="*/ 294871 h 669156"/>
              <a:gd name="connsiteX230" fmla="*/ 11495246 w 11672161"/>
              <a:gd name="connsiteY230" fmla="*/ 322686 h 669156"/>
              <a:gd name="connsiteX231" fmla="*/ 11466705 w 11672161"/>
              <a:gd name="connsiteY231" fmla="*/ 315038 h 669156"/>
              <a:gd name="connsiteX232" fmla="*/ 11597023 w 11672161"/>
              <a:gd name="connsiteY232" fmla="*/ 290240 h 669156"/>
              <a:gd name="connsiteX233" fmla="*/ 11622218 w 11672161"/>
              <a:gd name="connsiteY233" fmla="*/ 304373 h 669156"/>
              <a:gd name="connsiteX234" fmla="*/ 11596664 w 11672161"/>
              <a:gd name="connsiteY234" fmla="*/ 319126 h 669156"/>
              <a:gd name="connsiteX235" fmla="*/ 11086129 w 11672161"/>
              <a:gd name="connsiteY235" fmla="*/ 286496 h 669156"/>
              <a:gd name="connsiteX236" fmla="*/ 11097949 w 11672161"/>
              <a:gd name="connsiteY236" fmla="*/ 332909 h 669156"/>
              <a:gd name="connsiteX237" fmla="*/ 11132541 w 11672161"/>
              <a:gd name="connsiteY237" fmla="*/ 298317 h 669156"/>
              <a:gd name="connsiteX238" fmla="*/ 11031137 w 11672161"/>
              <a:gd name="connsiteY238" fmla="*/ 277888 h 669156"/>
              <a:gd name="connsiteX239" fmla="*/ 11028205 w 11672161"/>
              <a:gd name="connsiteY239" fmla="*/ 314927 h 669156"/>
              <a:gd name="connsiteX240" fmla="*/ 11052195 w 11672161"/>
              <a:gd name="connsiteY240" fmla="*/ 308498 h 669156"/>
              <a:gd name="connsiteX241" fmla="*/ 11401734 w 11672161"/>
              <a:gd name="connsiteY241" fmla="*/ 263535 h 669156"/>
              <a:gd name="connsiteX242" fmla="*/ 11426929 w 11672161"/>
              <a:gd name="connsiteY242" fmla="*/ 277668 h 669156"/>
              <a:gd name="connsiteX243" fmla="*/ 11401375 w 11672161"/>
              <a:gd name="connsiteY243" fmla="*/ 292421 h 669156"/>
              <a:gd name="connsiteX244" fmla="*/ 11477813 w 11672161"/>
              <a:gd name="connsiteY244" fmla="*/ 254974 h 669156"/>
              <a:gd name="connsiteX245" fmla="*/ 11502916 w 11672161"/>
              <a:gd name="connsiteY245" fmla="*/ 269160 h 669156"/>
              <a:gd name="connsiteX246" fmla="*/ 11477546 w 11672161"/>
              <a:gd name="connsiteY246" fmla="*/ 283807 h 669156"/>
              <a:gd name="connsiteX247" fmla="*/ 10975023 w 11672161"/>
              <a:gd name="connsiteY247" fmla="*/ 253716 h 669156"/>
              <a:gd name="connsiteX248" fmla="*/ 10973020 w 11672161"/>
              <a:gd name="connsiteY248" fmla="*/ 313841 h 669156"/>
              <a:gd name="connsiteX249" fmla="*/ 11006818 w 11672161"/>
              <a:gd name="connsiteY249" fmla="*/ 304784 h 669156"/>
              <a:gd name="connsiteX250" fmla="*/ 11196775 w 11672161"/>
              <a:gd name="connsiteY250" fmla="*/ 251240 h 669156"/>
              <a:gd name="connsiteX251" fmla="*/ 11229825 w 11672161"/>
              <a:gd name="connsiteY251" fmla="*/ 283479 h 669156"/>
              <a:gd name="connsiteX252" fmla="*/ 11217858 w 11672161"/>
              <a:gd name="connsiteY252" fmla="*/ 279471 h 669156"/>
              <a:gd name="connsiteX253" fmla="*/ 11207731 w 11672161"/>
              <a:gd name="connsiteY253" fmla="*/ 271886 h 669156"/>
              <a:gd name="connsiteX254" fmla="*/ 11198206 w 11672161"/>
              <a:gd name="connsiteY254" fmla="*/ 268711 h 669156"/>
              <a:gd name="connsiteX255" fmla="*/ 11193253 w 11672161"/>
              <a:gd name="connsiteY255" fmla="*/ 263759 h 669156"/>
              <a:gd name="connsiteX256" fmla="*/ 11294438 w 11672161"/>
              <a:gd name="connsiteY256" fmla="*/ 251239 h 669156"/>
              <a:gd name="connsiteX257" fmla="*/ 11328891 w 11672161"/>
              <a:gd name="connsiteY257" fmla="*/ 284637 h 669156"/>
              <a:gd name="connsiteX258" fmla="*/ 11281299 w 11672161"/>
              <a:gd name="connsiteY258" fmla="*/ 297390 h 669156"/>
              <a:gd name="connsiteX259" fmla="*/ 11170122 w 11672161"/>
              <a:gd name="connsiteY259" fmla="*/ 233041 h 669156"/>
              <a:gd name="connsiteX260" fmla="*/ 11179158 w 11672161"/>
              <a:gd name="connsiteY260" fmla="*/ 235307 h 669156"/>
              <a:gd name="connsiteX261" fmla="*/ 11172294 w 11672161"/>
              <a:gd name="connsiteY261" fmla="*/ 242170 h 669156"/>
              <a:gd name="connsiteX262" fmla="*/ 11171737 w 11672161"/>
              <a:gd name="connsiteY262" fmla="*/ 241038 h 669156"/>
              <a:gd name="connsiteX263" fmla="*/ 11429171 w 11672161"/>
              <a:gd name="connsiteY263" fmla="*/ 214128 h 669156"/>
              <a:gd name="connsiteX264" fmla="*/ 11454477 w 11672161"/>
              <a:gd name="connsiteY264" fmla="*/ 228197 h 669156"/>
              <a:gd name="connsiteX265" fmla="*/ 11428702 w 11672161"/>
              <a:gd name="connsiteY265" fmla="*/ 243078 h 669156"/>
              <a:gd name="connsiteX266" fmla="*/ 11331332 w 11672161"/>
              <a:gd name="connsiteY266" fmla="*/ 214128 h 669156"/>
              <a:gd name="connsiteX267" fmla="*/ 11356638 w 11672161"/>
              <a:gd name="connsiteY267" fmla="*/ 228197 h 669156"/>
              <a:gd name="connsiteX268" fmla="*/ 11330863 w 11672161"/>
              <a:gd name="connsiteY268" fmla="*/ 243078 h 669156"/>
              <a:gd name="connsiteX269" fmla="*/ 11484190 w 11672161"/>
              <a:gd name="connsiteY269" fmla="*/ 212446 h 669156"/>
              <a:gd name="connsiteX270" fmla="*/ 11498964 w 11672161"/>
              <a:gd name="connsiteY270" fmla="*/ 237283 h 669156"/>
              <a:gd name="connsiteX271" fmla="*/ 11469416 w 11672161"/>
              <a:gd name="connsiteY271" fmla="*/ 237283 h 669156"/>
              <a:gd name="connsiteX272" fmla="*/ 11276849 w 11672161"/>
              <a:gd name="connsiteY272" fmla="*/ 211952 h 669156"/>
              <a:gd name="connsiteX273" fmla="*/ 11264279 w 11672161"/>
              <a:gd name="connsiteY273" fmla="*/ 258865 h 669156"/>
              <a:gd name="connsiteX274" fmla="*/ 11231130 w 11672161"/>
              <a:gd name="connsiteY274" fmla="*/ 224842 h 669156"/>
              <a:gd name="connsiteX275" fmla="*/ 11560351 w 11672161"/>
              <a:gd name="connsiteY275" fmla="*/ 207872 h 669156"/>
              <a:gd name="connsiteX276" fmla="*/ 11561213 w 11672161"/>
              <a:gd name="connsiteY276" fmla="*/ 261162 h 669156"/>
              <a:gd name="connsiteX277" fmla="*/ 11513768 w 11672161"/>
              <a:gd name="connsiteY277" fmla="*/ 233769 h 669156"/>
              <a:gd name="connsiteX278" fmla="*/ 10924716 w 11672161"/>
              <a:gd name="connsiteY278" fmla="*/ 193431 h 669156"/>
              <a:gd name="connsiteX279" fmla="*/ 10921784 w 11672161"/>
              <a:gd name="connsiteY279" fmla="*/ 230470 h 669156"/>
              <a:gd name="connsiteX280" fmla="*/ 10945774 w 11672161"/>
              <a:gd name="connsiteY280" fmla="*/ 224041 h 669156"/>
              <a:gd name="connsiteX281" fmla="*/ 11380645 w 11672161"/>
              <a:gd name="connsiteY281" fmla="*/ 189787 h 669156"/>
              <a:gd name="connsiteX282" fmla="*/ 11427227 w 11672161"/>
              <a:gd name="connsiteY282" fmla="*/ 215685 h 669156"/>
              <a:gd name="connsiteX283" fmla="*/ 11379782 w 11672161"/>
              <a:gd name="connsiteY283" fmla="*/ 243078 h 669156"/>
              <a:gd name="connsiteX284" fmla="*/ 11076373 w 11672161"/>
              <a:gd name="connsiteY284" fmla="*/ 175195 h 669156"/>
              <a:gd name="connsiteX285" fmla="*/ 11063483 w 11672161"/>
              <a:gd name="connsiteY285" fmla="*/ 220914 h 669156"/>
              <a:gd name="connsiteX286" fmla="*/ 11110396 w 11672161"/>
              <a:gd name="connsiteY286" fmla="*/ 208343 h 669156"/>
              <a:gd name="connsiteX287" fmla="*/ 11032143 w 11672161"/>
              <a:gd name="connsiteY287" fmla="*/ 174828 h 669156"/>
              <a:gd name="connsiteX288" fmla="*/ 11029211 w 11672161"/>
              <a:gd name="connsiteY288" fmla="*/ 211867 h 669156"/>
              <a:gd name="connsiteX289" fmla="*/ 11053201 w 11672161"/>
              <a:gd name="connsiteY289" fmla="*/ 205438 h 669156"/>
              <a:gd name="connsiteX290" fmla="*/ 11495466 w 11672161"/>
              <a:gd name="connsiteY290" fmla="*/ 157096 h 669156"/>
              <a:gd name="connsiteX291" fmla="*/ 11520772 w 11672161"/>
              <a:gd name="connsiteY291" fmla="*/ 171165 h 669156"/>
              <a:gd name="connsiteX292" fmla="*/ 11494997 w 11672161"/>
              <a:gd name="connsiteY292" fmla="*/ 186046 h 669156"/>
              <a:gd name="connsiteX293" fmla="*/ 11200764 w 11672161"/>
              <a:gd name="connsiteY293" fmla="*/ 151761 h 669156"/>
              <a:gd name="connsiteX294" fmla="*/ 11235126 w 11672161"/>
              <a:gd name="connsiteY294" fmla="*/ 184819 h 669156"/>
              <a:gd name="connsiteX295" fmla="*/ 11187534 w 11672161"/>
              <a:gd name="connsiteY295" fmla="*/ 197572 h 669156"/>
              <a:gd name="connsiteX296" fmla="*/ 11362942 w 11672161"/>
              <a:gd name="connsiteY296" fmla="*/ 149381 h 669156"/>
              <a:gd name="connsiteX297" fmla="*/ 11370764 w 11672161"/>
              <a:gd name="connsiteY297" fmla="*/ 177190 h 669156"/>
              <a:gd name="connsiteX298" fmla="*/ 11342263 w 11672161"/>
              <a:gd name="connsiteY298" fmla="*/ 169553 h 669156"/>
              <a:gd name="connsiteX299" fmla="*/ 10940543 w 11672161"/>
              <a:gd name="connsiteY299" fmla="*/ 141327 h 669156"/>
              <a:gd name="connsiteX300" fmla="*/ 10937611 w 11672161"/>
              <a:gd name="connsiteY300" fmla="*/ 178366 h 669156"/>
              <a:gd name="connsiteX301" fmla="*/ 10961601 w 11672161"/>
              <a:gd name="connsiteY301" fmla="*/ 171937 h 669156"/>
              <a:gd name="connsiteX302" fmla="*/ 11546708 w 11672161"/>
              <a:gd name="connsiteY302" fmla="*/ 140178 h 669156"/>
              <a:gd name="connsiteX303" fmla="*/ 11571903 w 11672161"/>
              <a:gd name="connsiteY303" fmla="*/ 154311 h 669156"/>
              <a:gd name="connsiteX304" fmla="*/ 11546349 w 11672161"/>
              <a:gd name="connsiteY304" fmla="*/ 169064 h 669156"/>
              <a:gd name="connsiteX305" fmla="*/ 11433483 w 11672161"/>
              <a:gd name="connsiteY305" fmla="*/ 127359 h 669156"/>
              <a:gd name="connsiteX306" fmla="*/ 11458678 w 11672161"/>
              <a:gd name="connsiteY306" fmla="*/ 141492 h 669156"/>
              <a:gd name="connsiteX307" fmla="*/ 11433124 w 11672161"/>
              <a:gd name="connsiteY307" fmla="*/ 156245 h 669156"/>
              <a:gd name="connsiteX308" fmla="*/ 11407473 w 11672161"/>
              <a:gd name="connsiteY308" fmla="*/ 125439 h 669156"/>
              <a:gd name="connsiteX309" fmla="*/ 11415315 w 11672161"/>
              <a:gd name="connsiteY309" fmla="*/ 153254 h 669156"/>
              <a:gd name="connsiteX310" fmla="*/ 11386774 w 11672161"/>
              <a:gd name="connsiteY310" fmla="*/ 145606 h 669156"/>
              <a:gd name="connsiteX311" fmla="*/ 10993045 w 11672161"/>
              <a:gd name="connsiteY311" fmla="*/ 124830 h 669156"/>
              <a:gd name="connsiteX312" fmla="*/ 10956007 w 11672161"/>
              <a:gd name="connsiteY312" fmla="*/ 127761 h 669156"/>
              <a:gd name="connsiteX313" fmla="*/ 10986616 w 11672161"/>
              <a:gd name="connsiteY313" fmla="*/ 148820 h 669156"/>
              <a:gd name="connsiteX314" fmla="*/ 11268825 w 11672161"/>
              <a:gd name="connsiteY314" fmla="*/ 112811 h 669156"/>
              <a:gd name="connsiteX315" fmla="*/ 11302939 w 11672161"/>
              <a:gd name="connsiteY315" fmla="*/ 146299 h 669156"/>
              <a:gd name="connsiteX316" fmla="*/ 11256026 w 11672161"/>
              <a:gd name="connsiteY316" fmla="*/ 158870 h 669156"/>
              <a:gd name="connsiteX317" fmla="*/ 11441050 w 11672161"/>
              <a:gd name="connsiteY317" fmla="*/ 82443 h 669156"/>
              <a:gd name="connsiteX318" fmla="*/ 11448996 w 11672161"/>
              <a:gd name="connsiteY318" fmla="*/ 110285 h 669156"/>
              <a:gd name="connsiteX319" fmla="*/ 11420248 w 11672161"/>
              <a:gd name="connsiteY319" fmla="*/ 102582 h 669156"/>
              <a:gd name="connsiteX320" fmla="*/ 11343564 w 11672161"/>
              <a:gd name="connsiteY320" fmla="*/ 82443 h 669156"/>
              <a:gd name="connsiteX321" fmla="*/ 11351510 w 11672161"/>
              <a:gd name="connsiteY321" fmla="*/ 110285 h 669156"/>
              <a:gd name="connsiteX322" fmla="*/ 11322762 w 11672161"/>
              <a:gd name="connsiteY322" fmla="*/ 102582 h 669156"/>
              <a:gd name="connsiteX323" fmla="*/ 11174245 w 11672161"/>
              <a:gd name="connsiteY323" fmla="*/ 77952 h 669156"/>
              <a:gd name="connsiteX324" fmla="*/ 11184446 w 11672161"/>
              <a:gd name="connsiteY324" fmla="*/ 89973 h 669156"/>
              <a:gd name="connsiteX325" fmla="*/ 11182986 w 11672161"/>
              <a:gd name="connsiteY325" fmla="*/ 97998 h 669156"/>
              <a:gd name="connsiteX326" fmla="*/ 11189723 w 11672161"/>
              <a:gd name="connsiteY326" fmla="*/ 96193 h 669156"/>
              <a:gd name="connsiteX327" fmla="*/ 11193036 w 11672161"/>
              <a:gd name="connsiteY327" fmla="*/ 100097 h 669156"/>
              <a:gd name="connsiteX328" fmla="*/ 11169046 w 11672161"/>
              <a:gd name="connsiteY328" fmla="*/ 106525 h 669156"/>
              <a:gd name="connsiteX329" fmla="*/ 11188185 w 11672161"/>
              <a:gd name="connsiteY329" fmla="*/ 69425 h 669156"/>
              <a:gd name="connsiteX330" fmla="*/ 11206976 w 11672161"/>
              <a:gd name="connsiteY330" fmla="*/ 91570 h 669156"/>
              <a:gd name="connsiteX331" fmla="*/ 11189723 w 11672161"/>
              <a:gd name="connsiteY331" fmla="*/ 96193 h 669156"/>
              <a:gd name="connsiteX332" fmla="*/ 11184446 w 11672161"/>
              <a:gd name="connsiteY332" fmla="*/ 89973 h 669156"/>
              <a:gd name="connsiteX333" fmla="*/ 11107059 w 11672161"/>
              <a:gd name="connsiteY333" fmla="*/ 63312 h 669156"/>
              <a:gd name="connsiteX334" fmla="*/ 11107677 w 11672161"/>
              <a:gd name="connsiteY334" fmla="*/ 110809 h 669156"/>
              <a:gd name="connsiteX335" fmla="*/ 11065616 w 11672161"/>
              <a:gd name="connsiteY335" fmla="*/ 86525 h 669156"/>
              <a:gd name="connsiteX336" fmla="*/ 11306704 w 11672161"/>
              <a:gd name="connsiteY336" fmla="*/ 51089 h 669156"/>
              <a:gd name="connsiteX337" fmla="*/ 11331899 w 11672161"/>
              <a:gd name="connsiteY337" fmla="*/ 65222 h 669156"/>
              <a:gd name="connsiteX338" fmla="*/ 11306345 w 11672161"/>
              <a:gd name="connsiteY338" fmla="*/ 79975 h 669156"/>
              <a:gd name="connsiteX339" fmla="*/ 11382783 w 11672161"/>
              <a:gd name="connsiteY339" fmla="*/ 42528 h 669156"/>
              <a:gd name="connsiteX340" fmla="*/ 11407886 w 11672161"/>
              <a:gd name="connsiteY340" fmla="*/ 56714 h 669156"/>
              <a:gd name="connsiteX341" fmla="*/ 11382516 w 11672161"/>
              <a:gd name="connsiteY341" fmla="*/ 71361 h 669156"/>
              <a:gd name="connsiteX342" fmla="*/ 11174535 w 11672161"/>
              <a:gd name="connsiteY342" fmla="*/ 37055 h 669156"/>
              <a:gd name="connsiteX343" fmla="*/ 11193326 w 11672161"/>
              <a:gd name="connsiteY343" fmla="*/ 59200 h 669156"/>
              <a:gd name="connsiteX344" fmla="*/ 11169336 w 11672161"/>
              <a:gd name="connsiteY344" fmla="*/ 65628 h 669156"/>
              <a:gd name="connsiteX345" fmla="*/ 11223315 w 11672161"/>
              <a:gd name="connsiteY345" fmla="*/ 37045 h 669156"/>
              <a:gd name="connsiteX346" fmla="*/ 11242106 w 11672161"/>
              <a:gd name="connsiteY346" fmla="*/ 59190 h 669156"/>
              <a:gd name="connsiteX347" fmla="*/ 11218116 w 11672161"/>
              <a:gd name="connsiteY347" fmla="*/ 65618 h 669156"/>
              <a:gd name="connsiteX348" fmla="*/ 10965181 w 11672161"/>
              <a:gd name="connsiteY348" fmla="*/ 35879 h 669156"/>
              <a:gd name="connsiteX349" fmla="*/ 10959982 w 11672161"/>
              <a:gd name="connsiteY349" fmla="*/ 64452 h 669156"/>
              <a:gd name="connsiteX350" fmla="*/ 10983972 w 11672161"/>
              <a:gd name="connsiteY350" fmla="*/ 58024 h 669156"/>
              <a:gd name="connsiteX351" fmla="*/ 10916262 w 11672161"/>
              <a:gd name="connsiteY351" fmla="*/ 35879 h 669156"/>
              <a:gd name="connsiteX352" fmla="*/ 10911063 w 11672161"/>
              <a:gd name="connsiteY352" fmla="*/ 64452 h 669156"/>
              <a:gd name="connsiteX353" fmla="*/ 10935053 w 11672161"/>
              <a:gd name="connsiteY353" fmla="*/ 58024 h 669156"/>
              <a:gd name="connsiteX354" fmla="*/ 0 w 11672161"/>
              <a:gd name="connsiteY354" fmla="*/ 27411 h 669156"/>
              <a:gd name="connsiteX355" fmla="*/ 10976804 w 11672161"/>
              <a:gd name="connsiteY355" fmla="*/ 27411 h 669156"/>
              <a:gd name="connsiteX356" fmla="*/ 10979574 w 11672161"/>
              <a:gd name="connsiteY356" fmla="*/ 30181 h 669156"/>
              <a:gd name="connsiteX357" fmla="*/ 10981498 w 11672161"/>
              <a:gd name="connsiteY357" fmla="*/ 42206 h 669156"/>
              <a:gd name="connsiteX358" fmla="*/ 10995006 w 11672161"/>
              <a:gd name="connsiteY358" fmla="*/ 59161 h 669156"/>
              <a:gd name="connsiteX359" fmla="*/ 11008123 w 11672161"/>
              <a:gd name="connsiteY359" fmla="*/ 60339 h 669156"/>
              <a:gd name="connsiteX360" fmla="*/ 11010045 w 11672161"/>
              <a:gd name="connsiteY360" fmla="*/ 60651 h 669156"/>
              <a:gd name="connsiteX361" fmla="*/ 11030246 w 11672161"/>
              <a:gd name="connsiteY361" fmla="*/ 80853 h 669156"/>
              <a:gd name="connsiteX362" fmla="*/ 11032422 w 11672161"/>
              <a:gd name="connsiteY362" fmla="*/ 84948 h 669156"/>
              <a:gd name="connsiteX363" fmla="*/ 11039456 w 11672161"/>
              <a:gd name="connsiteY363" fmla="*/ 97261 h 669156"/>
              <a:gd name="connsiteX364" fmla="*/ 11048981 w 11672161"/>
              <a:gd name="connsiteY364" fmla="*/ 103611 h 669156"/>
              <a:gd name="connsiteX365" fmla="*/ 11055331 w 11672161"/>
              <a:gd name="connsiteY365" fmla="*/ 113136 h 669156"/>
              <a:gd name="connsiteX366" fmla="*/ 11045806 w 11672161"/>
              <a:gd name="connsiteY366" fmla="*/ 106786 h 669156"/>
              <a:gd name="connsiteX367" fmla="*/ 11055331 w 11672161"/>
              <a:gd name="connsiteY367" fmla="*/ 125836 h 669156"/>
              <a:gd name="connsiteX368" fmla="*/ 11068031 w 11672161"/>
              <a:gd name="connsiteY368" fmla="*/ 135361 h 669156"/>
              <a:gd name="connsiteX369" fmla="*/ 11083906 w 11672161"/>
              <a:gd name="connsiteY369" fmla="*/ 151236 h 669156"/>
              <a:gd name="connsiteX370" fmla="*/ 11087081 w 11672161"/>
              <a:gd name="connsiteY370" fmla="*/ 160761 h 669156"/>
              <a:gd name="connsiteX371" fmla="*/ 11096606 w 11672161"/>
              <a:gd name="connsiteY371" fmla="*/ 154411 h 669156"/>
              <a:gd name="connsiteX372" fmla="*/ 11099485 w 11672161"/>
              <a:gd name="connsiteY372" fmla="*/ 150092 h 669156"/>
              <a:gd name="connsiteX373" fmla="*/ 11104691 w 11672161"/>
              <a:gd name="connsiteY373" fmla="*/ 155298 h 669156"/>
              <a:gd name="connsiteX374" fmla="*/ 11106131 w 11672161"/>
              <a:gd name="connsiteY374" fmla="*/ 163936 h 669156"/>
              <a:gd name="connsiteX375" fmla="*/ 11115656 w 11672161"/>
              <a:gd name="connsiteY375" fmla="*/ 170286 h 669156"/>
              <a:gd name="connsiteX376" fmla="*/ 11122006 w 11672161"/>
              <a:gd name="connsiteY376" fmla="*/ 189336 h 669156"/>
              <a:gd name="connsiteX377" fmla="*/ 11125181 w 11672161"/>
              <a:gd name="connsiteY377" fmla="*/ 198861 h 669156"/>
              <a:gd name="connsiteX378" fmla="*/ 11131531 w 11672161"/>
              <a:gd name="connsiteY378" fmla="*/ 208386 h 669156"/>
              <a:gd name="connsiteX379" fmla="*/ 11141056 w 11672161"/>
              <a:gd name="connsiteY379" fmla="*/ 211561 h 669156"/>
              <a:gd name="connsiteX380" fmla="*/ 11163281 w 11672161"/>
              <a:gd name="connsiteY380" fmla="*/ 221086 h 669156"/>
              <a:gd name="connsiteX381" fmla="*/ 11169631 w 11672161"/>
              <a:gd name="connsiteY381" fmla="*/ 230611 h 669156"/>
              <a:gd name="connsiteX382" fmla="*/ 11170122 w 11672161"/>
              <a:gd name="connsiteY382" fmla="*/ 233041 h 669156"/>
              <a:gd name="connsiteX383" fmla="*/ 11142199 w 11672161"/>
              <a:gd name="connsiteY383" fmla="*/ 226041 h 669156"/>
              <a:gd name="connsiteX384" fmla="*/ 11151463 w 11672161"/>
              <a:gd name="connsiteY384" fmla="*/ 263002 h 669156"/>
              <a:gd name="connsiteX385" fmla="*/ 11172294 w 11672161"/>
              <a:gd name="connsiteY385" fmla="*/ 242170 h 669156"/>
              <a:gd name="connsiteX386" fmla="*/ 11175981 w 11672161"/>
              <a:gd name="connsiteY386" fmla="*/ 249661 h 669156"/>
              <a:gd name="connsiteX387" fmla="*/ 11185506 w 11672161"/>
              <a:gd name="connsiteY387" fmla="*/ 256011 h 669156"/>
              <a:gd name="connsiteX388" fmla="*/ 11193253 w 11672161"/>
              <a:gd name="connsiteY388" fmla="*/ 263759 h 669156"/>
              <a:gd name="connsiteX389" fmla="*/ 11183806 w 11672161"/>
              <a:gd name="connsiteY389" fmla="*/ 297344 h 669156"/>
              <a:gd name="connsiteX390" fmla="*/ 11231059 w 11672161"/>
              <a:gd name="connsiteY390" fmla="*/ 284683 h 669156"/>
              <a:gd name="connsiteX391" fmla="*/ 11229825 w 11672161"/>
              <a:gd name="connsiteY391" fmla="*/ 283479 h 669156"/>
              <a:gd name="connsiteX392" fmla="*/ 11233131 w 11672161"/>
              <a:gd name="connsiteY392" fmla="*/ 284586 h 669156"/>
              <a:gd name="connsiteX393" fmla="*/ 11236306 w 11672161"/>
              <a:gd name="connsiteY393" fmla="*/ 294111 h 669156"/>
              <a:gd name="connsiteX394" fmla="*/ 11245831 w 11672161"/>
              <a:gd name="connsiteY394" fmla="*/ 300461 h 669156"/>
              <a:gd name="connsiteX395" fmla="*/ 11245832 w 11672161"/>
              <a:gd name="connsiteY395" fmla="*/ 300463 h 669156"/>
              <a:gd name="connsiteX396" fmla="*/ 11249006 w 11672161"/>
              <a:gd name="connsiteY396" fmla="*/ 313161 h 669156"/>
              <a:gd name="connsiteX397" fmla="*/ 11252181 w 11672161"/>
              <a:gd name="connsiteY397" fmla="*/ 322686 h 669156"/>
              <a:gd name="connsiteX398" fmla="*/ 11260234 w 11672161"/>
              <a:gd name="connsiteY398" fmla="*/ 326713 h 669156"/>
              <a:gd name="connsiteX399" fmla="*/ 11260912 w 11672161"/>
              <a:gd name="connsiteY399" fmla="*/ 329036 h 669156"/>
              <a:gd name="connsiteX400" fmla="*/ 11261596 w 11672161"/>
              <a:gd name="connsiteY400" fmla="*/ 327394 h 669156"/>
              <a:gd name="connsiteX401" fmla="*/ 11271231 w 11672161"/>
              <a:gd name="connsiteY401" fmla="*/ 332211 h 669156"/>
              <a:gd name="connsiteX402" fmla="*/ 11275904 w 11672161"/>
              <a:gd name="connsiteY402" fmla="*/ 327602 h 669156"/>
              <a:gd name="connsiteX403" fmla="*/ 11276707 w 11672161"/>
              <a:gd name="connsiteY403" fmla="*/ 327314 h 669156"/>
              <a:gd name="connsiteX404" fmla="*/ 11304144 w 11672161"/>
              <a:gd name="connsiteY404" fmla="*/ 354752 h 669156"/>
              <a:gd name="connsiteX405" fmla="*/ 11306156 w 11672161"/>
              <a:gd name="connsiteY405" fmla="*/ 360786 h 669156"/>
              <a:gd name="connsiteX406" fmla="*/ 11309331 w 11672161"/>
              <a:gd name="connsiteY406" fmla="*/ 370311 h 669156"/>
              <a:gd name="connsiteX407" fmla="*/ 11317925 w 11672161"/>
              <a:gd name="connsiteY407" fmla="*/ 376040 h 669156"/>
              <a:gd name="connsiteX408" fmla="*/ 11315937 w 11672161"/>
              <a:gd name="connsiteY408" fmla="*/ 382925 h 669156"/>
              <a:gd name="connsiteX409" fmla="*/ 11328856 w 11672161"/>
              <a:gd name="connsiteY409" fmla="*/ 379463 h 669156"/>
              <a:gd name="connsiteX410" fmla="*/ 11329765 w 11672161"/>
              <a:gd name="connsiteY410" fmla="*/ 380372 h 669156"/>
              <a:gd name="connsiteX411" fmla="*/ 11331749 w 11672161"/>
              <a:gd name="connsiteY411" fmla="*/ 390244 h 669156"/>
              <a:gd name="connsiteX412" fmla="*/ 11331737 w 11672161"/>
              <a:gd name="connsiteY412" fmla="*/ 392244 h 669156"/>
              <a:gd name="connsiteX413" fmla="*/ 11334161 w 11672161"/>
              <a:gd name="connsiteY413" fmla="*/ 384768 h 669156"/>
              <a:gd name="connsiteX414" fmla="*/ 11335894 w 11672161"/>
              <a:gd name="connsiteY414" fmla="*/ 386502 h 669156"/>
              <a:gd name="connsiteX415" fmla="*/ 11337906 w 11672161"/>
              <a:gd name="connsiteY415" fmla="*/ 392536 h 669156"/>
              <a:gd name="connsiteX416" fmla="*/ 11341081 w 11672161"/>
              <a:gd name="connsiteY416" fmla="*/ 414761 h 669156"/>
              <a:gd name="connsiteX417" fmla="*/ 11350606 w 11672161"/>
              <a:gd name="connsiteY417" fmla="*/ 424286 h 669156"/>
              <a:gd name="connsiteX418" fmla="*/ 11353781 w 11672161"/>
              <a:gd name="connsiteY418" fmla="*/ 433811 h 669156"/>
              <a:gd name="connsiteX419" fmla="*/ 11372831 w 11672161"/>
              <a:gd name="connsiteY419" fmla="*/ 433811 h 669156"/>
              <a:gd name="connsiteX420" fmla="*/ 11376006 w 11672161"/>
              <a:gd name="connsiteY420" fmla="*/ 443336 h 669156"/>
              <a:gd name="connsiteX421" fmla="*/ 11385531 w 11672161"/>
              <a:gd name="connsiteY421" fmla="*/ 446511 h 669156"/>
              <a:gd name="connsiteX422" fmla="*/ 11395056 w 11672161"/>
              <a:gd name="connsiteY422" fmla="*/ 452861 h 669156"/>
              <a:gd name="connsiteX423" fmla="*/ 11398231 w 11672161"/>
              <a:gd name="connsiteY423" fmla="*/ 465561 h 669156"/>
              <a:gd name="connsiteX424" fmla="*/ 11407756 w 11672161"/>
              <a:gd name="connsiteY424" fmla="*/ 459211 h 669156"/>
              <a:gd name="connsiteX425" fmla="*/ 11414106 w 11672161"/>
              <a:gd name="connsiteY425" fmla="*/ 478261 h 669156"/>
              <a:gd name="connsiteX426" fmla="*/ 11417281 w 11672161"/>
              <a:gd name="connsiteY426" fmla="*/ 487786 h 669156"/>
              <a:gd name="connsiteX427" fmla="*/ 11426806 w 11672161"/>
              <a:gd name="connsiteY427" fmla="*/ 481436 h 669156"/>
              <a:gd name="connsiteX428" fmla="*/ 11429270 w 11672161"/>
              <a:gd name="connsiteY428" fmla="*/ 488827 h 669156"/>
              <a:gd name="connsiteX429" fmla="*/ 11423394 w 11672161"/>
              <a:gd name="connsiteY429" fmla="*/ 492123 h 669156"/>
              <a:gd name="connsiteX430" fmla="*/ 11432030 w 11672161"/>
              <a:gd name="connsiteY430" fmla="*/ 497109 h 669156"/>
              <a:gd name="connsiteX431" fmla="*/ 11433156 w 11672161"/>
              <a:gd name="connsiteY431" fmla="*/ 500486 h 669156"/>
              <a:gd name="connsiteX432" fmla="*/ 11436331 w 11672161"/>
              <a:gd name="connsiteY432" fmla="*/ 510011 h 669156"/>
              <a:gd name="connsiteX433" fmla="*/ 11439506 w 11672161"/>
              <a:gd name="connsiteY433" fmla="*/ 519536 h 669156"/>
              <a:gd name="connsiteX434" fmla="*/ 11449031 w 11672161"/>
              <a:gd name="connsiteY434" fmla="*/ 525886 h 669156"/>
              <a:gd name="connsiteX435" fmla="*/ 11455381 w 11672161"/>
              <a:gd name="connsiteY435" fmla="*/ 535411 h 669156"/>
              <a:gd name="connsiteX436" fmla="*/ 11462785 w 11672161"/>
              <a:gd name="connsiteY436" fmla="*/ 537879 h 669156"/>
              <a:gd name="connsiteX437" fmla="*/ 11440395 w 11672161"/>
              <a:gd name="connsiteY437" fmla="*/ 550438 h 669156"/>
              <a:gd name="connsiteX438" fmla="*/ 11465949 w 11672161"/>
              <a:gd name="connsiteY438" fmla="*/ 565191 h 669156"/>
              <a:gd name="connsiteX439" fmla="*/ 11465625 w 11672161"/>
              <a:gd name="connsiteY439" fmla="*/ 539074 h 669156"/>
              <a:gd name="connsiteX440" fmla="*/ 11474329 w 11672161"/>
              <a:gd name="connsiteY440" fmla="*/ 544982 h 669156"/>
              <a:gd name="connsiteX441" fmla="*/ 11487131 w 11672161"/>
              <a:gd name="connsiteY441" fmla="*/ 548111 h 669156"/>
              <a:gd name="connsiteX442" fmla="*/ 11491020 w 11672161"/>
              <a:gd name="connsiteY442" fmla="*/ 544200 h 669156"/>
              <a:gd name="connsiteX443" fmla="*/ 11497109 w 11672161"/>
              <a:gd name="connsiteY443" fmla="*/ 547716 h 669156"/>
              <a:gd name="connsiteX444" fmla="*/ 11500483 w 11672161"/>
              <a:gd name="connsiteY444" fmla="*/ 551090 h 669156"/>
              <a:gd name="connsiteX445" fmla="*/ 11503006 w 11672161"/>
              <a:gd name="connsiteY445" fmla="*/ 560811 h 669156"/>
              <a:gd name="connsiteX446" fmla="*/ 11509356 w 11672161"/>
              <a:gd name="connsiteY446" fmla="*/ 570336 h 669156"/>
              <a:gd name="connsiteX447" fmla="*/ 11512531 w 11672161"/>
              <a:gd name="connsiteY447" fmla="*/ 583036 h 669156"/>
              <a:gd name="connsiteX448" fmla="*/ 11522056 w 11672161"/>
              <a:gd name="connsiteY448" fmla="*/ 586211 h 669156"/>
              <a:gd name="connsiteX449" fmla="*/ 11525231 w 11672161"/>
              <a:gd name="connsiteY449" fmla="*/ 595736 h 669156"/>
              <a:gd name="connsiteX450" fmla="*/ 11534756 w 11672161"/>
              <a:gd name="connsiteY450" fmla="*/ 589386 h 669156"/>
              <a:gd name="connsiteX451" fmla="*/ 11541106 w 11672161"/>
              <a:gd name="connsiteY451" fmla="*/ 608436 h 669156"/>
              <a:gd name="connsiteX452" fmla="*/ 11550631 w 11672161"/>
              <a:gd name="connsiteY452" fmla="*/ 605261 h 669156"/>
              <a:gd name="connsiteX453" fmla="*/ 11553806 w 11672161"/>
              <a:gd name="connsiteY453" fmla="*/ 614786 h 669156"/>
              <a:gd name="connsiteX454" fmla="*/ 11561586 w 11672161"/>
              <a:gd name="connsiteY454" fmla="*/ 612193 h 669156"/>
              <a:gd name="connsiteX455" fmla="*/ 11563908 w 11672161"/>
              <a:gd name="connsiteY455" fmla="*/ 614515 h 669156"/>
              <a:gd name="connsiteX456" fmla="*/ 11566087 w 11672161"/>
              <a:gd name="connsiteY456" fmla="*/ 625487 h 669156"/>
              <a:gd name="connsiteX457" fmla="*/ 11569681 w 11672161"/>
              <a:gd name="connsiteY457" fmla="*/ 640186 h 669156"/>
              <a:gd name="connsiteX458" fmla="*/ 11576031 w 11672161"/>
              <a:gd name="connsiteY458" fmla="*/ 649711 h 669156"/>
              <a:gd name="connsiteX459" fmla="*/ 11588731 w 11672161"/>
              <a:gd name="connsiteY459" fmla="*/ 656061 h 669156"/>
              <a:gd name="connsiteX460" fmla="*/ 11607781 w 11672161"/>
              <a:gd name="connsiteY460" fmla="*/ 662411 h 669156"/>
              <a:gd name="connsiteX461" fmla="*/ 11610798 w 11672161"/>
              <a:gd name="connsiteY461" fmla="*/ 661405 h 669156"/>
              <a:gd name="connsiteX462" fmla="*/ 11614979 w 11672161"/>
              <a:gd name="connsiteY462" fmla="*/ 665586 h 669156"/>
              <a:gd name="connsiteX463" fmla="*/ 11539184 w 11672161"/>
              <a:gd name="connsiteY463" fmla="*/ 665586 h 669156"/>
              <a:gd name="connsiteX464" fmla="*/ 11538603 w 11672161"/>
              <a:gd name="connsiteY464" fmla="*/ 618838 h 669156"/>
              <a:gd name="connsiteX465" fmla="*/ 11496832 w 11672161"/>
              <a:gd name="connsiteY465" fmla="*/ 642269 h 669156"/>
              <a:gd name="connsiteX466" fmla="*/ 11537219 w 11672161"/>
              <a:gd name="connsiteY466" fmla="*/ 665586 h 669156"/>
              <a:gd name="connsiteX467" fmla="*/ 11414399 w 11672161"/>
              <a:gd name="connsiteY467" fmla="*/ 665586 h 669156"/>
              <a:gd name="connsiteX468" fmla="*/ 11448328 w 11672161"/>
              <a:gd name="connsiteY468" fmla="*/ 656495 h 669156"/>
              <a:gd name="connsiteX469" fmla="*/ 11414135 w 11672161"/>
              <a:gd name="connsiteY469" fmla="*/ 623392 h 669156"/>
              <a:gd name="connsiteX470" fmla="*/ 11402094 w 11672161"/>
              <a:gd name="connsiteY470" fmla="*/ 665586 h 669156"/>
              <a:gd name="connsiteX471" fmla="*/ 0 w 11672161"/>
              <a:gd name="connsiteY471" fmla="*/ 665586 h 669156"/>
              <a:gd name="connsiteX472" fmla="*/ 11093638 w 11672161"/>
              <a:gd name="connsiteY472" fmla="*/ 13589 h 669156"/>
              <a:gd name="connsiteX473" fmla="*/ 11112429 w 11672161"/>
              <a:gd name="connsiteY473" fmla="*/ 35734 h 669156"/>
              <a:gd name="connsiteX474" fmla="*/ 11088439 w 11672161"/>
              <a:gd name="connsiteY474" fmla="*/ 42162 h 669156"/>
              <a:gd name="connsiteX475" fmla="*/ 11334141 w 11672161"/>
              <a:gd name="connsiteY475" fmla="*/ 1682 h 669156"/>
              <a:gd name="connsiteX476" fmla="*/ 11359447 w 11672161"/>
              <a:gd name="connsiteY476" fmla="*/ 15751 h 669156"/>
              <a:gd name="connsiteX477" fmla="*/ 11333672 w 11672161"/>
              <a:gd name="connsiteY477" fmla="*/ 30632 h 669156"/>
              <a:gd name="connsiteX478" fmla="*/ 11389160 w 11672161"/>
              <a:gd name="connsiteY478" fmla="*/ 0 h 669156"/>
              <a:gd name="connsiteX479" fmla="*/ 11403934 w 11672161"/>
              <a:gd name="connsiteY479" fmla="*/ 24837 h 669156"/>
              <a:gd name="connsiteX480" fmla="*/ 11374386 w 11672161"/>
              <a:gd name="connsiteY480" fmla="*/ 24837 h 6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</a:cxnLst>
            <a:rect l="l" t="t" r="r" b="b"/>
            <a:pathLst>
              <a:path w="11672161" h="669156">
                <a:moveTo>
                  <a:pt x="11537219" y="665586"/>
                </a:moveTo>
                <a:lnTo>
                  <a:pt x="11539184" y="665586"/>
                </a:lnTo>
                <a:lnTo>
                  <a:pt x="11539198" y="666729"/>
                </a:lnTo>
                <a:close/>
                <a:moveTo>
                  <a:pt x="11402094" y="665586"/>
                </a:moveTo>
                <a:lnTo>
                  <a:pt x="11414399" y="665586"/>
                </a:lnTo>
                <a:lnTo>
                  <a:pt x="11401075" y="669156"/>
                </a:lnTo>
                <a:close/>
                <a:moveTo>
                  <a:pt x="11341214" y="620770"/>
                </a:moveTo>
                <a:lnTo>
                  <a:pt x="11290190" y="623832"/>
                </a:lnTo>
                <a:lnTo>
                  <a:pt x="11313049" y="663426"/>
                </a:lnTo>
                <a:close/>
                <a:moveTo>
                  <a:pt x="11185946" y="614313"/>
                </a:moveTo>
                <a:lnTo>
                  <a:pt x="11144327" y="637832"/>
                </a:lnTo>
                <a:lnTo>
                  <a:pt x="11186388" y="662116"/>
                </a:lnTo>
                <a:close/>
                <a:moveTo>
                  <a:pt x="11068901" y="606608"/>
                </a:moveTo>
                <a:lnTo>
                  <a:pt x="11044441" y="647433"/>
                </a:lnTo>
                <a:lnTo>
                  <a:pt x="11093361" y="647433"/>
                </a:lnTo>
                <a:close/>
                <a:moveTo>
                  <a:pt x="11671692" y="595121"/>
                </a:moveTo>
                <a:lnTo>
                  <a:pt x="11672161" y="624071"/>
                </a:lnTo>
                <a:lnTo>
                  <a:pt x="11646386" y="609190"/>
                </a:lnTo>
                <a:close/>
                <a:moveTo>
                  <a:pt x="11400054" y="582732"/>
                </a:moveTo>
                <a:lnTo>
                  <a:pt x="11400089" y="584886"/>
                </a:lnTo>
                <a:lnTo>
                  <a:pt x="11398180" y="583784"/>
                </a:lnTo>
                <a:close/>
                <a:moveTo>
                  <a:pt x="11423435" y="574380"/>
                </a:moveTo>
                <a:lnTo>
                  <a:pt x="11423436" y="574528"/>
                </a:lnTo>
                <a:lnTo>
                  <a:pt x="11423305" y="574452"/>
                </a:lnTo>
                <a:close/>
                <a:moveTo>
                  <a:pt x="11309973" y="565173"/>
                </a:moveTo>
                <a:lnTo>
                  <a:pt x="11268225" y="588211"/>
                </a:lnTo>
                <a:lnTo>
                  <a:pt x="11310895" y="612846"/>
                </a:lnTo>
                <a:close/>
                <a:moveTo>
                  <a:pt x="11261053" y="565173"/>
                </a:moveTo>
                <a:lnTo>
                  <a:pt x="11219610" y="588386"/>
                </a:lnTo>
                <a:lnTo>
                  <a:pt x="11261671" y="612670"/>
                </a:lnTo>
                <a:close/>
                <a:moveTo>
                  <a:pt x="11212310" y="565173"/>
                </a:moveTo>
                <a:lnTo>
                  <a:pt x="11170715" y="588298"/>
                </a:lnTo>
                <a:lnTo>
                  <a:pt x="11213081" y="612758"/>
                </a:lnTo>
                <a:close/>
                <a:moveTo>
                  <a:pt x="11399692" y="560383"/>
                </a:moveTo>
                <a:lnTo>
                  <a:pt x="11374386" y="574452"/>
                </a:lnTo>
                <a:lnTo>
                  <a:pt x="11400161" y="589333"/>
                </a:lnTo>
                <a:lnTo>
                  <a:pt x="11400089" y="584886"/>
                </a:lnTo>
                <a:lnTo>
                  <a:pt x="11423734" y="598537"/>
                </a:lnTo>
                <a:lnTo>
                  <a:pt x="11423436" y="574528"/>
                </a:lnTo>
                <a:lnTo>
                  <a:pt x="11449080" y="589333"/>
                </a:lnTo>
                <a:lnTo>
                  <a:pt x="11448611" y="560383"/>
                </a:lnTo>
                <a:lnTo>
                  <a:pt x="11423435" y="574380"/>
                </a:lnTo>
                <a:lnTo>
                  <a:pt x="11423376" y="569651"/>
                </a:lnTo>
                <a:lnTo>
                  <a:pt x="11400054" y="582732"/>
                </a:lnTo>
                <a:close/>
                <a:moveTo>
                  <a:pt x="11350772" y="560383"/>
                </a:moveTo>
                <a:lnTo>
                  <a:pt x="11325466" y="574452"/>
                </a:lnTo>
                <a:lnTo>
                  <a:pt x="11351241" y="589333"/>
                </a:lnTo>
                <a:close/>
                <a:moveTo>
                  <a:pt x="11564269" y="558730"/>
                </a:moveTo>
                <a:lnTo>
                  <a:pt x="11564738" y="587680"/>
                </a:lnTo>
                <a:lnTo>
                  <a:pt x="11538963" y="572799"/>
                </a:lnTo>
                <a:close/>
                <a:moveTo>
                  <a:pt x="11465591" y="536305"/>
                </a:moveTo>
                <a:lnTo>
                  <a:pt x="11465625" y="539074"/>
                </a:lnTo>
                <a:lnTo>
                  <a:pt x="11464906" y="538586"/>
                </a:lnTo>
                <a:lnTo>
                  <a:pt x="11462785" y="537879"/>
                </a:lnTo>
                <a:close/>
                <a:moveTo>
                  <a:pt x="11497394" y="519201"/>
                </a:moveTo>
                <a:lnTo>
                  <a:pt x="11497660" y="548034"/>
                </a:lnTo>
                <a:lnTo>
                  <a:pt x="11497109" y="547716"/>
                </a:lnTo>
                <a:lnTo>
                  <a:pt x="11492479" y="543086"/>
                </a:lnTo>
                <a:lnTo>
                  <a:pt x="11491967" y="543248"/>
                </a:lnTo>
                <a:lnTo>
                  <a:pt x="11491020" y="544200"/>
                </a:lnTo>
                <a:lnTo>
                  <a:pt x="11472290" y="533387"/>
                </a:lnTo>
                <a:close/>
                <a:moveTo>
                  <a:pt x="11399671" y="519166"/>
                </a:moveTo>
                <a:lnTo>
                  <a:pt x="11374475" y="533299"/>
                </a:lnTo>
                <a:lnTo>
                  <a:pt x="11400029" y="548052"/>
                </a:lnTo>
                <a:close/>
                <a:moveTo>
                  <a:pt x="11129878" y="518509"/>
                </a:moveTo>
                <a:lnTo>
                  <a:pt x="11105418" y="559686"/>
                </a:lnTo>
                <a:lnTo>
                  <a:pt x="11154338" y="559686"/>
                </a:lnTo>
                <a:close/>
                <a:moveTo>
                  <a:pt x="11181515" y="517390"/>
                </a:moveTo>
                <a:lnTo>
                  <a:pt x="11181515" y="566310"/>
                </a:lnTo>
                <a:lnTo>
                  <a:pt x="11222693" y="541850"/>
                </a:lnTo>
                <a:close/>
                <a:moveTo>
                  <a:pt x="11046442" y="508340"/>
                </a:moveTo>
                <a:lnTo>
                  <a:pt x="11021982" y="549517"/>
                </a:lnTo>
                <a:lnTo>
                  <a:pt x="11070902" y="549517"/>
                </a:lnTo>
                <a:close/>
                <a:moveTo>
                  <a:pt x="11666244" y="507839"/>
                </a:moveTo>
                <a:lnTo>
                  <a:pt x="11666602" y="536725"/>
                </a:lnTo>
                <a:lnTo>
                  <a:pt x="11641048" y="521972"/>
                </a:lnTo>
                <a:close/>
                <a:moveTo>
                  <a:pt x="11310061" y="482844"/>
                </a:moveTo>
                <a:lnTo>
                  <a:pt x="11310161" y="489243"/>
                </a:lnTo>
                <a:lnTo>
                  <a:pt x="11304469" y="485957"/>
                </a:lnTo>
                <a:close/>
                <a:moveTo>
                  <a:pt x="10930238" y="481555"/>
                </a:moveTo>
                <a:lnTo>
                  <a:pt x="10927306" y="518594"/>
                </a:lnTo>
                <a:lnTo>
                  <a:pt x="10951296" y="512165"/>
                </a:lnTo>
                <a:close/>
                <a:moveTo>
                  <a:pt x="11209442" y="481137"/>
                </a:moveTo>
                <a:lnTo>
                  <a:pt x="11173501" y="501296"/>
                </a:lnTo>
                <a:lnTo>
                  <a:pt x="11209953" y="522341"/>
                </a:lnTo>
                <a:close/>
                <a:moveTo>
                  <a:pt x="11575046" y="478025"/>
                </a:moveTo>
                <a:lnTo>
                  <a:pt x="11575312" y="506858"/>
                </a:lnTo>
                <a:lnTo>
                  <a:pt x="11549942" y="492211"/>
                </a:lnTo>
                <a:close/>
                <a:moveTo>
                  <a:pt x="11546076" y="477990"/>
                </a:moveTo>
                <a:lnTo>
                  <a:pt x="11546434" y="506876"/>
                </a:lnTo>
                <a:lnTo>
                  <a:pt x="11520880" y="492123"/>
                </a:lnTo>
                <a:close/>
                <a:moveTo>
                  <a:pt x="11448590" y="477990"/>
                </a:moveTo>
                <a:lnTo>
                  <a:pt x="11448948" y="506876"/>
                </a:lnTo>
                <a:lnTo>
                  <a:pt x="11432030" y="497109"/>
                </a:lnTo>
                <a:lnTo>
                  <a:pt x="11429270" y="488827"/>
                </a:lnTo>
                <a:close/>
                <a:moveTo>
                  <a:pt x="11350751" y="477990"/>
                </a:moveTo>
                <a:lnTo>
                  <a:pt x="11325555" y="492123"/>
                </a:lnTo>
                <a:lnTo>
                  <a:pt x="11351109" y="506876"/>
                </a:lnTo>
                <a:close/>
                <a:moveTo>
                  <a:pt x="11145225" y="453656"/>
                </a:moveTo>
                <a:lnTo>
                  <a:pt x="11133988" y="493033"/>
                </a:lnTo>
                <a:lnTo>
                  <a:pt x="11174645" y="482139"/>
                </a:lnTo>
                <a:close/>
                <a:moveTo>
                  <a:pt x="11663724" y="453344"/>
                </a:moveTo>
                <a:lnTo>
                  <a:pt x="11664082" y="482230"/>
                </a:lnTo>
                <a:lnTo>
                  <a:pt x="11638528" y="467477"/>
                </a:lnTo>
                <a:close/>
                <a:moveTo>
                  <a:pt x="11350914" y="445966"/>
                </a:moveTo>
                <a:lnTo>
                  <a:pt x="11351144" y="460170"/>
                </a:lnTo>
                <a:lnTo>
                  <a:pt x="11338507" y="452874"/>
                </a:lnTo>
                <a:close/>
                <a:moveTo>
                  <a:pt x="11557828" y="442831"/>
                </a:moveTo>
                <a:lnTo>
                  <a:pt x="11564868" y="470916"/>
                </a:lnTo>
                <a:lnTo>
                  <a:pt x="11536783" y="463876"/>
                </a:lnTo>
                <a:close/>
                <a:moveTo>
                  <a:pt x="11309973" y="441994"/>
                </a:moveTo>
                <a:lnTo>
                  <a:pt x="11268225" y="465032"/>
                </a:lnTo>
                <a:lnTo>
                  <a:pt x="11304469" y="485957"/>
                </a:lnTo>
                <a:lnTo>
                  <a:pt x="11268137" y="506186"/>
                </a:lnTo>
                <a:lnTo>
                  <a:pt x="11310807" y="530821"/>
                </a:lnTo>
                <a:lnTo>
                  <a:pt x="11310161" y="489243"/>
                </a:lnTo>
                <a:lnTo>
                  <a:pt x="11310895" y="489667"/>
                </a:lnTo>
                <a:close/>
                <a:moveTo>
                  <a:pt x="11261053" y="441994"/>
                </a:moveTo>
                <a:lnTo>
                  <a:pt x="11219610" y="465207"/>
                </a:lnTo>
                <a:lnTo>
                  <a:pt x="11261671" y="489491"/>
                </a:lnTo>
                <a:close/>
                <a:moveTo>
                  <a:pt x="11497415" y="437240"/>
                </a:moveTo>
                <a:lnTo>
                  <a:pt x="11497791" y="466136"/>
                </a:lnTo>
                <a:lnTo>
                  <a:pt x="11472202" y="451362"/>
                </a:lnTo>
                <a:close/>
                <a:moveTo>
                  <a:pt x="11350772" y="437205"/>
                </a:moveTo>
                <a:lnTo>
                  <a:pt x="11325466" y="451274"/>
                </a:lnTo>
                <a:lnTo>
                  <a:pt x="11351241" y="466155"/>
                </a:lnTo>
                <a:lnTo>
                  <a:pt x="11351144" y="460170"/>
                </a:lnTo>
                <a:lnTo>
                  <a:pt x="11364244" y="467733"/>
                </a:lnTo>
                <a:lnTo>
                  <a:pt x="11363794" y="438794"/>
                </a:lnTo>
                <a:lnTo>
                  <a:pt x="11350914" y="445966"/>
                </a:lnTo>
                <a:close/>
                <a:moveTo>
                  <a:pt x="11180178" y="434237"/>
                </a:moveTo>
                <a:lnTo>
                  <a:pt x="11192840" y="481490"/>
                </a:lnTo>
                <a:lnTo>
                  <a:pt x="11225943" y="447297"/>
                </a:lnTo>
                <a:close/>
                <a:moveTo>
                  <a:pt x="11635621" y="422564"/>
                </a:moveTo>
                <a:lnTo>
                  <a:pt x="11635979" y="451450"/>
                </a:lnTo>
                <a:lnTo>
                  <a:pt x="11610425" y="436697"/>
                </a:lnTo>
                <a:close/>
                <a:moveTo>
                  <a:pt x="10884971" y="418693"/>
                </a:moveTo>
                <a:lnTo>
                  <a:pt x="10856708" y="442809"/>
                </a:lnTo>
                <a:lnTo>
                  <a:pt x="10878217" y="455228"/>
                </a:lnTo>
                <a:close/>
                <a:moveTo>
                  <a:pt x="11029015" y="411379"/>
                </a:moveTo>
                <a:lnTo>
                  <a:pt x="11000752" y="435495"/>
                </a:lnTo>
                <a:lnTo>
                  <a:pt x="11022261" y="447914"/>
                </a:lnTo>
                <a:close/>
                <a:moveTo>
                  <a:pt x="10937936" y="406122"/>
                </a:moveTo>
                <a:lnTo>
                  <a:pt x="10935004" y="443161"/>
                </a:lnTo>
                <a:lnTo>
                  <a:pt x="10958994" y="436732"/>
                </a:lnTo>
                <a:close/>
                <a:moveTo>
                  <a:pt x="11410553" y="398284"/>
                </a:moveTo>
                <a:lnTo>
                  <a:pt x="11411022" y="427234"/>
                </a:lnTo>
                <a:lnTo>
                  <a:pt x="11385247" y="412353"/>
                </a:lnTo>
                <a:close/>
                <a:moveTo>
                  <a:pt x="11304626" y="392257"/>
                </a:moveTo>
                <a:lnTo>
                  <a:pt x="11291487" y="438408"/>
                </a:lnTo>
                <a:lnTo>
                  <a:pt x="11339079" y="425655"/>
                </a:lnTo>
                <a:close/>
                <a:moveTo>
                  <a:pt x="11554597" y="390970"/>
                </a:moveTo>
                <a:lnTo>
                  <a:pt x="11555066" y="419920"/>
                </a:lnTo>
                <a:lnTo>
                  <a:pt x="11529291" y="405039"/>
                </a:lnTo>
                <a:close/>
                <a:moveTo>
                  <a:pt x="11480544" y="389807"/>
                </a:moveTo>
                <a:lnTo>
                  <a:pt x="11480902" y="418693"/>
                </a:lnTo>
                <a:lnTo>
                  <a:pt x="11455348" y="403940"/>
                </a:lnTo>
                <a:close/>
                <a:moveTo>
                  <a:pt x="11157544" y="389185"/>
                </a:moveTo>
                <a:lnTo>
                  <a:pt x="11149598" y="417027"/>
                </a:lnTo>
                <a:lnTo>
                  <a:pt x="11178346" y="409324"/>
                </a:lnTo>
                <a:close/>
                <a:moveTo>
                  <a:pt x="11075294" y="388861"/>
                </a:moveTo>
                <a:lnTo>
                  <a:pt x="11082423" y="416856"/>
                </a:lnTo>
                <a:lnTo>
                  <a:pt x="11103288" y="395991"/>
                </a:lnTo>
                <a:close/>
                <a:moveTo>
                  <a:pt x="10909833" y="375342"/>
                </a:moveTo>
                <a:lnTo>
                  <a:pt x="10906901" y="412381"/>
                </a:lnTo>
                <a:lnTo>
                  <a:pt x="10930891" y="405952"/>
                </a:lnTo>
                <a:close/>
                <a:moveTo>
                  <a:pt x="11362583" y="370426"/>
                </a:moveTo>
                <a:lnTo>
                  <a:pt x="11370305" y="377958"/>
                </a:lnTo>
                <a:lnTo>
                  <a:pt x="11341804" y="385595"/>
                </a:lnTo>
                <a:lnTo>
                  <a:pt x="11344725" y="375211"/>
                </a:lnTo>
                <a:close/>
                <a:moveTo>
                  <a:pt x="11249398" y="369852"/>
                </a:moveTo>
                <a:lnTo>
                  <a:pt x="11203633" y="382912"/>
                </a:lnTo>
                <a:lnTo>
                  <a:pt x="11236736" y="417105"/>
                </a:lnTo>
                <a:close/>
                <a:moveTo>
                  <a:pt x="11054164" y="368408"/>
                </a:moveTo>
                <a:lnTo>
                  <a:pt x="11051232" y="405447"/>
                </a:lnTo>
                <a:lnTo>
                  <a:pt x="11075222" y="399018"/>
                </a:lnTo>
                <a:close/>
                <a:moveTo>
                  <a:pt x="11452441" y="359027"/>
                </a:moveTo>
                <a:lnTo>
                  <a:pt x="11452799" y="387913"/>
                </a:lnTo>
                <a:lnTo>
                  <a:pt x="11427245" y="373160"/>
                </a:lnTo>
                <a:close/>
                <a:moveTo>
                  <a:pt x="10947520" y="353318"/>
                </a:moveTo>
                <a:lnTo>
                  <a:pt x="10944588" y="390357"/>
                </a:lnTo>
                <a:lnTo>
                  <a:pt x="10968578" y="383928"/>
                </a:lnTo>
                <a:close/>
                <a:moveTo>
                  <a:pt x="11596772" y="352092"/>
                </a:moveTo>
                <a:lnTo>
                  <a:pt x="11597130" y="380978"/>
                </a:lnTo>
                <a:lnTo>
                  <a:pt x="11571576" y="366225"/>
                </a:lnTo>
                <a:close/>
                <a:moveTo>
                  <a:pt x="11329167" y="337114"/>
                </a:moveTo>
                <a:lnTo>
                  <a:pt x="11363529" y="370172"/>
                </a:lnTo>
                <a:lnTo>
                  <a:pt x="11362583" y="370426"/>
                </a:lnTo>
                <a:lnTo>
                  <a:pt x="11349627" y="357786"/>
                </a:lnTo>
                <a:lnTo>
                  <a:pt x="11344725" y="375211"/>
                </a:lnTo>
                <a:lnTo>
                  <a:pt x="11328856" y="379463"/>
                </a:lnTo>
                <a:lnTo>
                  <a:pt x="11323431" y="374038"/>
                </a:lnTo>
                <a:lnTo>
                  <a:pt x="11318856" y="376661"/>
                </a:lnTo>
                <a:lnTo>
                  <a:pt x="11317925" y="376040"/>
                </a:lnTo>
                <a:close/>
                <a:moveTo>
                  <a:pt x="11490231" y="336975"/>
                </a:moveTo>
                <a:lnTo>
                  <a:pt x="11490497" y="365808"/>
                </a:lnTo>
                <a:lnTo>
                  <a:pt x="11465127" y="351161"/>
                </a:lnTo>
                <a:close/>
                <a:moveTo>
                  <a:pt x="11187401" y="335753"/>
                </a:moveTo>
                <a:lnTo>
                  <a:pt x="11179578" y="363562"/>
                </a:lnTo>
                <a:lnTo>
                  <a:pt x="11208079" y="355925"/>
                </a:lnTo>
                <a:close/>
                <a:moveTo>
                  <a:pt x="11236211" y="335734"/>
                </a:moveTo>
                <a:lnTo>
                  <a:pt x="11228490" y="363516"/>
                </a:lnTo>
                <a:lnTo>
                  <a:pt x="11256787" y="355934"/>
                </a:lnTo>
                <a:close/>
                <a:moveTo>
                  <a:pt x="11131978" y="318264"/>
                </a:moveTo>
                <a:lnTo>
                  <a:pt x="11139018" y="346349"/>
                </a:lnTo>
                <a:lnTo>
                  <a:pt x="11160063" y="325304"/>
                </a:lnTo>
                <a:close/>
                <a:moveTo>
                  <a:pt x="10899104" y="312412"/>
                </a:moveTo>
                <a:lnTo>
                  <a:pt x="10896172" y="349451"/>
                </a:lnTo>
                <a:lnTo>
                  <a:pt x="10920162" y="343022"/>
                </a:lnTo>
                <a:close/>
                <a:moveTo>
                  <a:pt x="10801265" y="312412"/>
                </a:moveTo>
                <a:lnTo>
                  <a:pt x="10798333" y="349451"/>
                </a:lnTo>
                <a:lnTo>
                  <a:pt x="10822323" y="343022"/>
                </a:lnTo>
                <a:close/>
                <a:moveTo>
                  <a:pt x="11331332" y="296130"/>
                </a:moveTo>
                <a:lnTo>
                  <a:pt x="11356638" y="310199"/>
                </a:lnTo>
                <a:lnTo>
                  <a:pt x="11330863" y="325080"/>
                </a:lnTo>
                <a:close/>
                <a:moveTo>
                  <a:pt x="11244490" y="295097"/>
                </a:moveTo>
                <a:lnTo>
                  <a:pt x="11262945" y="313552"/>
                </a:lnTo>
                <a:lnTo>
                  <a:pt x="11264881" y="319511"/>
                </a:lnTo>
                <a:lnTo>
                  <a:pt x="11261596" y="327394"/>
                </a:lnTo>
                <a:lnTo>
                  <a:pt x="11260234" y="326713"/>
                </a:lnTo>
                <a:lnTo>
                  <a:pt x="11255356" y="309986"/>
                </a:lnTo>
                <a:cubicBezTo>
                  <a:pt x="11252710" y="317924"/>
                  <a:pt x="11252181" y="321099"/>
                  <a:pt x="11251387" y="319511"/>
                </a:cubicBezTo>
                <a:lnTo>
                  <a:pt x="11245832" y="300463"/>
                </a:lnTo>
                <a:close/>
                <a:moveTo>
                  <a:pt x="11536080" y="294889"/>
                </a:moveTo>
                <a:lnTo>
                  <a:pt x="11544026" y="322731"/>
                </a:lnTo>
                <a:lnTo>
                  <a:pt x="11515278" y="315028"/>
                </a:lnTo>
                <a:close/>
                <a:moveTo>
                  <a:pt x="11438594" y="294889"/>
                </a:moveTo>
                <a:lnTo>
                  <a:pt x="11446540" y="322731"/>
                </a:lnTo>
                <a:lnTo>
                  <a:pt x="11417792" y="315028"/>
                </a:lnTo>
                <a:close/>
                <a:moveTo>
                  <a:pt x="11487404" y="294871"/>
                </a:moveTo>
                <a:lnTo>
                  <a:pt x="11495246" y="322686"/>
                </a:lnTo>
                <a:lnTo>
                  <a:pt x="11466705" y="315038"/>
                </a:lnTo>
                <a:close/>
                <a:moveTo>
                  <a:pt x="11597023" y="290240"/>
                </a:moveTo>
                <a:lnTo>
                  <a:pt x="11622218" y="304373"/>
                </a:lnTo>
                <a:lnTo>
                  <a:pt x="11596664" y="319126"/>
                </a:lnTo>
                <a:close/>
                <a:moveTo>
                  <a:pt x="11086129" y="286496"/>
                </a:moveTo>
                <a:lnTo>
                  <a:pt x="11097949" y="332909"/>
                </a:lnTo>
                <a:lnTo>
                  <a:pt x="11132541" y="298317"/>
                </a:lnTo>
                <a:close/>
                <a:moveTo>
                  <a:pt x="11031137" y="277888"/>
                </a:moveTo>
                <a:lnTo>
                  <a:pt x="11028205" y="314927"/>
                </a:lnTo>
                <a:lnTo>
                  <a:pt x="11052195" y="308498"/>
                </a:lnTo>
                <a:close/>
                <a:moveTo>
                  <a:pt x="11401734" y="263535"/>
                </a:moveTo>
                <a:lnTo>
                  <a:pt x="11426929" y="277668"/>
                </a:lnTo>
                <a:lnTo>
                  <a:pt x="11401375" y="292421"/>
                </a:lnTo>
                <a:close/>
                <a:moveTo>
                  <a:pt x="11477813" y="254974"/>
                </a:moveTo>
                <a:lnTo>
                  <a:pt x="11502916" y="269160"/>
                </a:lnTo>
                <a:lnTo>
                  <a:pt x="11477546" y="283807"/>
                </a:lnTo>
                <a:close/>
                <a:moveTo>
                  <a:pt x="10975023" y="253716"/>
                </a:moveTo>
                <a:lnTo>
                  <a:pt x="10973020" y="313841"/>
                </a:lnTo>
                <a:lnTo>
                  <a:pt x="11006818" y="304784"/>
                </a:lnTo>
                <a:close/>
                <a:moveTo>
                  <a:pt x="11196775" y="251240"/>
                </a:moveTo>
                <a:lnTo>
                  <a:pt x="11229825" y="283479"/>
                </a:lnTo>
                <a:lnTo>
                  <a:pt x="11217858" y="279471"/>
                </a:lnTo>
                <a:cubicBezTo>
                  <a:pt x="11208291" y="278891"/>
                  <a:pt x="11213111" y="288025"/>
                  <a:pt x="11207731" y="271886"/>
                </a:cubicBezTo>
                <a:cubicBezTo>
                  <a:pt x="11204556" y="270828"/>
                  <a:pt x="11200929" y="270656"/>
                  <a:pt x="11198206" y="268711"/>
                </a:cubicBezTo>
                <a:lnTo>
                  <a:pt x="11193253" y="263759"/>
                </a:lnTo>
                <a:close/>
                <a:moveTo>
                  <a:pt x="11294438" y="251239"/>
                </a:moveTo>
                <a:lnTo>
                  <a:pt x="11328891" y="284637"/>
                </a:lnTo>
                <a:lnTo>
                  <a:pt x="11281299" y="297390"/>
                </a:lnTo>
                <a:close/>
                <a:moveTo>
                  <a:pt x="11170122" y="233041"/>
                </a:moveTo>
                <a:lnTo>
                  <a:pt x="11179158" y="235307"/>
                </a:lnTo>
                <a:lnTo>
                  <a:pt x="11172294" y="242170"/>
                </a:lnTo>
                <a:lnTo>
                  <a:pt x="11171737" y="241038"/>
                </a:lnTo>
                <a:close/>
                <a:moveTo>
                  <a:pt x="11429171" y="214128"/>
                </a:moveTo>
                <a:lnTo>
                  <a:pt x="11454477" y="228197"/>
                </a:lnTo>
                <a:lnTo>
                  <a:pt x="11428702" y="243078"/>
                </a:lnTo>
                <a:close/>
                <a:moveTo>
                  <a:pt x="11331332" y="214128"/>
                </a:moveTo>
                <a:lnTo>
                  <a:pt x="11356638" y="228197"/>
                </a:lnTo>
                <a:lnTo>
                  <a:pt x="11330863" y="243078"/>
                </a:lnTo>
                <a:close/>
                <a:moveTo>
                  <a:pt x="11484190" y="212446"/>
                </a:moveTo>
                <a:lnTo>
                  <a:pt x="11498964" y="237283"/>
                </a:lnTo>
                <a:lnTo>
                  <a:pt x="11469416" y="237283"/>
                </a:lnTo>
                <a:close/>
                <a:moveTo>
                  <a:pt x="11276849" y="211952"/>
                </a:moveTo>
                <a:lnTo>
                  <a:pt x="11264279" y="258865"/>
                </a:lnTo>
                <a:lnTo>
                  <a:pt x="11231130" y="224842"/>
                </a:lnTo>
                <a:close/>
                <a:moveTo>
                  <a:pt x="11560351" y="207872"/>
                </a:moveTo>
                <a:lnTo>
                  <a:pt x="11561213" y="261162"/>
                </a:lnTo>
                <a:lnTo>
                  <a:pt x="11513768" y="233769"/>
                </a:lnTo>
                <a:close/>
                <a:moveTo>
                  <a:pt x="10924716" y="193431"/>
                </a:moveTo>
                <a:lnTo>
                  <a:pt x="10921784" y="230470"/>
                </a:lnTo>
                <a:lnTo>
                  <a:pt x="10945774" y="224041"/>
                </a:lnTo>
                <a:close/>
                <a:moveTo>
                  <a:pt x="11380645" y="189787"/>
                </a:moveTo>
                <a:lnTo>
                  <a:pt x="11427227" y="215685"/>
                </a:lnTo>
                <a:lnTo>
                  <a:pt x="11379782" y="243078"/>
                </a:lnTo>
                <a:close/>
                <a:moveTo>
                  <a:pt x="11076373" y="175195"/>
                </a:moveTo>
                <a:lnTo>
                  <a:pt x="11063483" y="220914"/>
                </a:lnTo>
                <a:lnTo>
                  <a:pt x="11110396" y="208343"/>
                </a:lnTo>
                <a:close/>
                <a:moveTo>
                  <a:pt x="11032143" y="174828"/>
                </a:moveTo>
                <a:lnTo>
                  <a:pt x="11029211" y="211867"/>
                </a:lnTo>
                <a:lnTo>
                  <a:pt x="11053201" y="205438"/>
                </a:lnTo>
                <a:close/>
                <a:moveTo>
                  <a:pt x="11495466" y="157096"/>
                </a:moveTo>
                <a:lnTo>
                  <a:pt x="11520772" y="171165"/>
                </a:lnTo>
                <a:lnTo>
                  <a:pt x="11494997" y="186046"/>
                </a:lnTo>
                <a:close/>
                <a:moveTo>
                  <a:pt x="11200764" y="151761"/>
                </a:moveTo>
                <a:lnTo>
                  <a:pt x="11235126" y="184819"/>
                </a:lnTo>
                <a:lnTo>
                  <a:pt x="11187534" y="197572"/>
                </a:lnTo>
                <a:close/>
                <a:moveTo>
                  <a:pt x="11362942" y="149381"/>
                </a:moveTo>
                <a:lnTo>
                  <a:pt x="11370764" y="177190"/>
                </a:lnTo>
                <a:lnTo>
                  <a:pt x="11342263" y="169553"/>
                </a:lnTo>
                <a:close/>
                <a:moveTo>
                  <a:pt x="10940543" y="141327"/>
                </a:moveTo>
                <a:lnTo>
                  <a:pt x="10937611" y="178366"/>
                </a:lnTo>
                <a:lnTo>
                  <a:pt x="10961601" y="171937"/>
                </a:lnTo>
                <a:close/>
                <a:moveTo>
                  <a:pt x="11546708" y="140178"/>
                </a:moveTo>
                <a:lnTo>
                  <a:pt x="11571903" y="154311"/>
                </a:lnTo>
                <a:lnTo>
                  <a:pt x="11546349" y="169064"/>
                </a:lnTo>
                <a:close/>
                <a:moveTo>
                  <a:pt x="11433483" y="127359"/>
                </a:moveTo>
                <a:lnTo>
                  <a:pt x="11458678" y="141492"/>
                </a:lnTo>
                <a:lnTo>
                  <a:pt x="11433124" y="156245"/>
                </a:lnTo>
                <a:close/>
                <a:moveTo>
                  <a:pt x="11407473" y="125439"/>
                </a:moveTo>
                <a:lnTo>
                  <a:pt x="11415315" y="153254"/>
                </a:lnTo>
                <a:lnTo>
                  <a:pt x="11386774" y="145606"/>
                </a:lnTo>
                <a:close/>
                <a:moveTo>
                  <a:pt x="10993045" y="124830"/>
                </a:moveTo>
                <a:lnTo>
                  <a:pt x="10956007" y="127761"/>
                </a:lnTo>
                <a:lnTo>
                  <a:pt x="10986616" y="148820"/>
                </a:lnTo>
                <a:close/>
                <a:moveTo>
                  <a:pt x="11268825" y="112811"/>
                </a:moveTo>
                <a:lnTo>
                  <a:pt x="11302939" y="146299"/>
                </a:lnTo>
                <a:lnTo>
                  <a:pt x="11256026" y="158870"/>
                </a:lnTo>
                <a:close/>
                <a:moveTo>
                  <a:pt x="11441050" y="82443"/>
                </a:moveTo>
                <a:lnTo>
                  <a:pt x="11448996" y="110285"/>
                </a:lnTo>
                <a:lnTo>
                  <a:pt x="11420248" y="102582"/>
                </a:lnTo>
                <a:close/>
                <a:moveTo>
                  <a:pt x="11343564" y="82443"/>
                </a:moveTo>
                <a:lnTo>
                  <a:pt x="11351510" y="110285"/>
                </a:lnTo>
                <a:lnTo>
                  <a:pt x="11322762" y="102582"/>
                </a:lnTo>
                <a:close/>
                <a:moveTo>
                  <a:pt x="11174245" y="77952"/>
                </a:moveTo>
                <a:lnTo>
                  <a:pt x="11184446" y="89973"/>
                </a:lnTo>
                <a:lnTo>
                  <a:pt x="11182986" y="97998"/>
                </a:lnTo>
                <a:lnTo>
                  <a:pt x="11189723" y="96193"/>
                </a:lnTo>
                <a:lnTo>
                  <a:pt x="11193036" y="100097"/>
                </a:lnTo>
                <a:lnTo>
                  <a:pt x="11169046" y="106525"/>
                </a:lnTo>
                <a:close/>
                <a:moveTo>
                  <a:pt x="11188185" y="69425"/>
                </a:moveTo>
                <a:lnTo>
                  <a:pt x="11206976" y="91570"/>
                </a:lnTo>
                <a:lnTo>
                  <a:pt x="11189723" y="96193"/>
                </a:lnTo>
                <a:lnTo>
                  <a:pt x="11184446" y="89973"/>
                </a:lnTo>
                <a:close/>
                <a:moveTo>
                  <a:pt x="11107059" y="63312"/>
                </a:moveTo>
                <a:lnTo>
                  <a:pt x="11107677" y="110809"/>
                </a:lnTo>
                <a:lnTo>
                  <a:pt x="11065616" y="86525"/>
                </a:lnTo>
                <a:close/>
                <a:moveTo>
                  <a:pt x="11306704" y="51089"/>
                </a:moveTo>
                <a:lnTo>
                  <a:pt x="11331899" y="65222"/>
                </a:lnTo>
                <a:lnTo>
                  <a:pt x="11306345" y="79975"/>
                </a:lnTo>
                <a:close/>
                <a:moveTo>
                  <a:pt x="11382783" y="42528"/>
                </a:moveTo>
                <a:lnTo>
                  <a:pt x="11407886" y="56714"/>
                </a:lnTo>
                <a:lnTo>
                  <a:pt x="11382516" y="71361"/>
                </a:lnTo>
                <a:close/>
                <a:moveTo>
                  <a:pt x="11174535" y="37055"/>
                </a:moveTo>
                <a:lnTo>
                  <a:pt x="11193326" y="59200"/>
                </a:lnTo>
                <a:lnTo>
                  <a:pt x="11169336" y="65628"/>
                </a:lnTo>
                <a:close/>
                <a:moveTo>
                  <a:pt x="11223315" y="37045"/>
                </a:moveTo>
                <a:lnTo>
                  <a:pt x="11242106" y="59190"/>
                </a:lnTo>
                <a:lnTo>
                  <a:pt x="11218116" y="65618"/>
                </a:lnTo>
                <a:close/>
                <a:moveTo>
                  <a:pt x="10965181" y="35879"/>
                </a:moveTo>
                <a:lnTo>
                  <a:pt x="10959982" y="64452"/>
                </a:lnTo>
                <a:lnTo>
                  <a:pt x="10983972" y="58024"/>
                </a:lnTo>
                <a:close/>
                <a:moveTo>
                  <a:pt x="10916262" y="35879"/>
                </a:moveTo>
                <a:lnTo>
                  <a:pt x="10911063" y="64452"/>
                </a:lnTo>
                <a:lnTo>
                  <a:pt x="10935053" y="58024"/>
                </a:lnTo>
                <a:close/>
                <a:moveTo>
                  <a:pt x="0" y="27411"/>
                </a:moveTo>
                <a:lnTo>
                  <a:pt x="10976804" y="27411"/>
                </a:lnTo>
                <a:lnTo>
                  <a:pt x="10979574" y="30181"/>
                </a:lnTo>
                <a:lnTo>
                  <a:pt x="10981498" y="42206"/>
                </a:lnTo>
                <a:cubicBezTo>
                  <a:pt x="10985066" y="48593"/>
                  <a:pt x="10990490" y="55340"/>
                  <a:pt x="10995006" y="59161"/>
                </a:cubicBezTo>
                <a:cubicBezTo>
                  <a:pt x="10998263" y="61917"/>
                  <a:pt x="11003262" y="61060"/>
                  <a:pt x="11008123" y="60339"/>
                </a:cubicBezTo>
                <a:lnTo>
                  <a:pt x="11010045" y="60651"/>
                </a:lnTo>
                <a:lnTo>
                  <a:pt x="11030246" y="80853"/>
                </a:lnTo>
                <a:lnTo>
                  <a:pt x="11032422" y="84948"/>
                </a:lnTo>
                <a:cubicBezTo>
                  <a:pt x="11032829" y="98896"/>
                  <a:pt x="11007598" y="90890"/>
                  <a:pt x="11039456" y="97261"/>
                </a:cubicBezTo>
                <a:cubicBezTo>
                  <a:pt x="11042631" y="99378"/>
                  <a:pt x="11046283" y="100913"/>
                  <a:pt x="11048981" y="103611"/>
                </a:cubicBezTo>
                <a:cubicBezTo>
                  <a:pt x="11051679" y="106309"/>
                  <a:pt x="11058506" y="115253"/>
                  <a:pt x="11055331" y="113136"/>
                </a:cubicBezTo>
                <a:lnTo>
                  <a:pt x="11045806" y="106786"/>
                </a:lnTo>
                <a:cubicBezTo>
                  <a:pt x="11048388" y="114533"/>
                  <a:pt x="11049176" y="119681"/>
                  <a:pt x="11055331" y="125836"/>
                </a:cubicBezTo>
                <a:cubicBezTo>
                  <a:pt x="11059073" y="129578"/>
                  <a:pt x="11064289" y="131619"/>
                  <a:pt x="11068031" y="135361"/>
                </a:cubicBezTo>
                <a:cubicBezTo>
                  <a:pt x="11089198" y="156528"/>
                  <a:pt x="11058506" y="134303"/>
                  <a:pt x="11083906" y="151236"/>
                </a:cubicBezTo>
                <a:cubicBezTo>
                  <a:pt x="11084964" y="154411"/>
                  <a:pt x="11083834" y="159949"/>
                  <a:pt x="11087081" y="160761"/>
                </a:cubicBezTo>
                <a:cubicBezTo>
                  <a:pt x="11090105" y="161517"/>
                  <a:pt x="11093620" y="158229"/>
                  <a:pt x="11096606" y="154411"/>
                </a:cubicBezTo>
                <a:lnTo>
                  <a:pt x="11099485" y="150092"/>
                </a:lnTo>
                <a:lnTo>
                  <a:pt x="11104691" y="155298"/>
                </a:lnTo>
                <a:lnTo>
                  <a:pt x="11106131" y="163936"/>
                </a:lnTo>
                <a:cubicBezTo>
                  <a:pt x="11107838" y="167349"/>
                  <a:pt x="11113634" y="167050"/>
                  <a:pt x="11115656" y="170286"/>
                </a:cubicBezTo>
                <a:cubicBezTo>
                  <a:pt x="11119204" y="175962"/>
                  <a:pt x="11119889" y="182986"/>
                  <a:pt x="11122006" y="189336"/>
                </a:cubicBezTo>
                <a:cubicBezTo>
                  <a:pt x="11123064" y="192511"/>
                  <a:pt x="11123325" y="196076"/>
                  <a:pt x="11125181" y="198861"/>
                </a:cubicBezTo>
                <a:cubicBezTo>
                  <a:pt x="11127298" y="202036"/>
                  <a:pt x="11128551" y="206002"/>
                  <a:pt x="11131531" y="208386"/>
                </a:cubicBezTo>
                <a:cubicBezTo>
                  <a:pt x="11134144" y="210477"/>
                  <a:pt x="11137980" y="210243"/>
                  <a:pt x="11141056" y="211561"/>
                </a:cubicBezTo>
                <a:cubicBezTo>
                  <a:pt x="11168519" y="223331"/>
                  <a:pt x="11140943" y="213640"/>
                  <a:pt x="11163281" y="221086"/>
                </a:cubicBezTo>
                <a:cubicBezTo>
                  <a:pt x="11165398" y="224261"/>
                  <a:pt x="11168081" y="227124"/>
                  <a:pt x="11169631" y="230611"/>
                </a:cubicBezTo>
                <a:lnTo>
                  <a:pt x="11170122" y="233041"/>
                </a:lnTo>
                <a:lnTo>
                  <a:pt x="11142199" y="226041"/>
                </a:lnTo>
                <a:lnTo>
                  <a:pt x="11151463" y="263002"/>
                </a:lnTo>
                <a:lnTo>
                  <a:pt x="11172294" y="242170"/>
                </a:lnTo>
                <a:lnTo>
                  <a:pt x="11175981" y="249661"/>
                </a:lnTo>
                <a:cubicBezTo>
                  <a:pt x="11179156" y="251778"/>
                  <a:pt x="11182609" y="253528"/>
                  <a:pt x="11185506" y="256011"/>
                </a:cubicBezTo>
                <a:lnTo>
                  <a:pt x="11193253" y="263759"/>
                </a:lnTo>
                <a:lnTo>
                  <a:pt x="11183806" y="297344"/>
                </a:lnTo>
                <a:lnTo>
                  <a:pt x="11231059" y="284683"/>
                </a:lnTo>
                <a:lnTo>
                  <a:pt x="11229825" y="283479"/>
                </a:lnTo>
                <a:lnTo>
                  <a:pt x="11233131" y="284586"/>
                </a:lnTo>
                <a:cubicBezTo>
                  <a:pt x="11236124" y="286083"/>
                  <a:pt x="11234215" y="291498"/>
                  <a:pt x="11236306" y="294111"/>
                </a:cubicBezTo>
                <a:cubicBezTo>
                  <a:pt x="11238690" y="297091"/>
                  <a:pt x="11242656" y="298344"/>
                  <a:pt x="11245831" y="300461"/>
                </a:cubicBezTo>
                <a:lnTo>
                  <a:pt x="11245832" y="300463"/>
                </a:lnTo>
                <a:lnTo>
                  <a:pt x="11249006" y="313161"/>
                </a:lnTo>
                <a:cubicBezTo>
                  <a:pt x="11250064" y="316336"/>
                  <a:pt x="11250090" y="320073"/>
                  <a:pt x="11252181" y="322686"/>
                </a:cubicBezTo>
                <a:lnTo>
                  <a:pt x="11260234" y="326713"/>
                </a:lnTo>
                <a:lnTo>
                  <a:pt x="11260912" y="329036"/>
                </a:lnTo>
                <a:lnTo>
                  <a:pt x="11261596" y="327394"/>
                </a:lnTo>
                <a:lnTo>
                  <a:pt x="11271231" y="332211"/>
                </a:lnTo>
                <a:cubicBezTo>
                  <a:pt x="11272819" y="331153"/>
                  <a:pt x="11274347" y="329138"/>
                  <a:pt x="11275904" y="327602"/>
                </a:cubicBezTo>
                <a:lnTo>
                  <a:pt x="11276707" y="327314"/>
                </a:lnTo>
                <a:lnTo>
                  <a:pt x="11304144" y="354752"/>
                </a:lnTo>
                <a:lnTo>
                  <a:pt x="11306156" y="360786"/>
                </a:lnTo>
                <a:cubicBezTo>
                  <a:pt x="11307214" y="363961"/>
                  <a:pt x="11306546" y="368455"/>
                  <a:pt x="11309331" y="370311"/>
                </a:cubicBezTo>
                <a:lnTo>
                  <a:pt x="11317925" y="376040"/>
                </a:lnTo>
                <a:lnTo>
                  <a:pt x="11315937" y="382925"/>
                </a:lnTo>
                <a:lnTo>
                  <a:pt x="11328856" y="379463"/>
                </a:lnTo>
                <a:lnTo>
                  <a:pt x="11329765" y="380372"/>
                </a:lnTo>
                <a:lnTo>
                  <a:pt x="11331749" y="390244"/>
                </a:lnTo>
                <a:cubicBezTo>
                  <a:pt x="11331588" y="392201"/>
                  <a:pt x="11331412" y="393158"/>
                  <a:pt x="11331737" y="392244"/>
                </a:cubicBezTo>
                <a:lnTo>
                  <a:pt x="11334161" y="384768"/>
                </a:lnTo>
                <a:lnTo>
                  <a:pt x="11335894" y="386502"/>
                </a:lnTo>
                <a:lnTo>
                  <a:pt x="11337906" y="392536"/>
                </a:lnTo>
                <a:cubicBezTo>
                  <a:pt x="11339374" y="399874"/>
                  <a:pt x="11338302" y="407813"/>
                  <a:pt x="11341081" y="414761"/>
                </a:cubicBezTo>
                <a:cubicBezTo>
                  <a:pt x="11342749" y="418930"/>
                  <a:pt x="11347431" y="421111"/>
                  <a:pt x="11350606" y="424286"/>
                </a:cubicBezTo>
                <a:cubicBezTo>
                  <a:pt x="11351664" y="427461"/>
                  <a:pt x="11351414" y="431444"/>
                  <a:pt x="11353781" y="433811"/>
                </a:cubicBezTo>
                <a:cubicBezTo>
                  <a:pt x="11360131" y="440161"/>
                  <a:pt x="11366481" y="435928"/>
                  <a:pt x="11372831" y="433811"/>
                </a:cubicBezTo>
                <a:cubicBezTo>
                  <a:pt x="11373889" y="436986"/>
                  <a:pt x="11373639" y="440969"/>
                  <a:pt x="11376006" y="443336"/>
                </a:cubicBezTo>
                <a:cubicBezTo>
                  <a:pt x="11378373" y="445703"/>
                  <a:pt x="11382538" y="445014"/>
                  <a:pt x="11385531" y="446511"/>
                </a:cubicBezTo>
                <a:cubicBezTo>
                  <a:pt x="11388944" y="448218"/>
                  <a:pt x="11391881" y="450744"/>
                  <a:pt x="11395056" y="452861"/>
                </a:cubicBezTo>
                <a:cubicBezTo>
                  <a:pt x="11396114" y="457094"/>
                  <a:pt x="11394328" y="463610"/>
                  <a:pt x="11398231" y="465561"/>
                </a:cubicBezTo>
                <a:cubicBezTo>
                  <a:pt x="11401644" y="467268"/>
                  <a:pt x="11404776" y="456827"/>
                  <a:pt x="11407756" y="459211"/>
                </a:cubicBezTo>
                <a:cubicBezTo>
                  <a:pt x="11412983" y="463392"/>
                  <a:pt x="11411989" y="471911"/>
                  <a:pt x="11414106" y="478261"/>
                </a:cubicBezTo>
                <a:lnTo>
                  <a:pt x="11417281" y="487786"/>
                </a:lnTo>
                <a:cubicBezTo>
                  <a:pt x="11420456" y="485669"/>
                  <a:pt x="11423826" y="479052"/>
                  <a:pt x="11426806" y="481436"/>
                </a:cubicBezTo>
                <a:lnTo>
                  <a:pt x="11429270" y="488827"/>
                </a:lnTo>
                <a:lnTo>
                  <a:pt x="11423394" y="492123"/>
                </a:lnTo>
                <a:lnTo>
                  <a:pt x="11432030" y="497109"/>
                </a:lnTo>
                <a:lnTo>
                  <a:pt x="11433156" y="500486"/>
                </a:lnTo>
                <a:lnTo>
                  <a:pt x="11436331" y="510011"/>
                </a:lnTo>
                <a:cubicBezTo>
                  <a:pt x="11437389" y="513186"/>
                  <a:pt x="11436721" y="517680"/>
                  <a:pt x="11439506" y="519536"/>
                </a:cubicBezTo>
                <a:lnTo>
                  <a:pt x="11449031" y="525886"/>
                </a:lnTo>
                <a:cubicBezTo>
                  <a:pt x="11451148" y="529061"/>
                  <a:pt x="11452401" y="533027"/>
                  <a:pt x="11455381" y="535411"/>
                </a:cubicBezTo>
                <a:lnTo>
                  <a:pt x="11462785" y="537879"/>
                </a:lnTo>
                <a:lnTo>
                  <a:pt x="11440395" y="550438"/>
                </a:lnTo>
                <a:lnTo>
                  <a:pt x="11465949" y="565191"/>
                </a:lnTo>
                <a:lnTo>
                  <a:pt x="11465625" y="539074"/>
                </a:lnTo>
                <a:lnTo>
                  <a:pt x="11474329" y="544982"/>
                </a:lnTo>
                <a:cubicBezTo>
                  <a:pt x="11473841" y="545167"/>
                  <a:pt x="11473916" y="544807"/>
                  <a:pt x="11487131" y="548111"/>
                </a:cubicBezTo>
                <a:lnTo>
                  <a:pt x="11491020" y="544200"/>
                </a:lnTo>
                <a:lnTo>
                  <a:pt x="11497109" y="547716"/>
                </a:lnTo>
                <a:lnTo>
                  <a:pt x="11500483" y="551090"/>
                </a:lnTo>
                <a:lnTo>
                  <a:pt x="11503006" y="560811"/>
                </a:lnTo>
                <a:lnTo>
                  <a:pt x="11509356" y="570336"/>
                </a:lnTo>
                <a:cubicBezTo>
                  <a:pt x="11510414" y="574569"/>
                  <a:pt x="11509805" y="579629"/>
                  <a:pt x="11512531" y="583036"/>
                </a:cubicBezTo>
                <a:cubicBezTo>
                  <a:pt x="11514622" y="585649"/>
                  <a:pt x="11519689" y="583844"/>
                  <a:pt x="11522056" y="586211"/>
                </a:cubicBezTo>
                <a:cubicBezTo>
                  <a:pt x="11524423" y="588578"/>
                  <a:pt x="11524173" y="592561"/>
                  <a:pt x="11525231" y="595736"/>
                </a:cubicBezTo>
                <a:cubicBezTo>
                  <a:pt x="11528406" y="593619"/>
                  <a:pt x="11531776" y="587002"/>
                  <a:pt x="11534756" y="589386"/>
                </a:cubicBezTo>
                <a:cubicBezTo>
                  <a:pt x="11539983" y="593567"/>
                  <a:pt x="11541106" y="608436"/>
                  <a:pt x="11541106" y="608436"/>
                </a:cubicBezTo>
                <a:cubicBezTo>
                  <a:pt x="11544281" y="607378"/>
                  <a:pt x="11547638" y="603764"/>
                  <a:pt x="11550631" y="605261"/>
                </a:cubicBezTo>
                <a:cubicBezTo>
                  <a:pt x="11559097" y="609495"/>
                  <a:pt x="11555922" y="613199"/>
                  <a:pt x="11553806" y="614786"/>
                </a:cubicBezTo>
                <a:lnTo>
                  <a:pt x="11561586" y="612193"/>
                </a:lnTo>
                <a:lnTo>
                  <a:pt x="11563908" y="614515"/>
                </a:lnTo>
                <a:lnTo>
                  <a:pt x="11566087" y="625487"/>
                </a:lnTo>
                <a:cubicBezTo>
                  <a:pt x="11567394" y="631787"/>
                  <a:pt x="11568841" y="638225"/>
                  <a:pt x="11569681" y="640186"/>
                </a:cubicBezTo>
                <a:cubicBezTo>
                  <a:pt x="11571184" y="643693"/>
                  <a:pt x="11573914" y="646536"/>
                  <a:pt x="11576031" y="649711"/>
                </a:cubicBezTo>
                <a:cubicBezTo>
                  <a:pt x="11597967" y="642399"/>
                  <a:pt x="11575261" y="646440"/>
                  <a:pt x="11588731" y="656061"/>
                </a:cubicBezTo>
                <a:cubicBezTo>
                  <a:pt x="11594178" y="659952"/>
                  <a:pt x="11607781" y="662411"/>
                  <a:pt x="11607781" y="662411"/>
                </a:cubicBezTo>
                <a:lnTo>
                  <a:pt x="11610798" y="661405"/>
                </a:lnTo>
                <a:lnTo>
                  <a:pt x="11614979" y="665586"/>
                </a:lnTo>
                <a:lnTo>
                  <a:pt x="11539184" y="665586"/>
                </a:lnTo>
                <a:lnTo>
                  <a:pt x="11538603" y="618838"/>
                </a:lnTo>
                <a:lnTo>
                  <a:pt x="11496832" y="642269"/>
                </a:lnTo>
                <a:lnTo>
                  <a:pt x="11537219" y="665586"/>
                </a:lnTo>
                <a:lnTo>
                  <a:pt x="11414399" y="665586"/>
                </a:lnTo>
                <a:lnTo>
                  <a:pt x="11448328" y="656495"/>
                </a:lnTo>
                <a:lnTo>
                  <a:pt x="11414135" y="623392"/>
                </a:lnTo>
                <a:lnTo>
                  <a:pt x="11402094" y="665586"/>
                </a:lnTo>
                <a:lnTo>
                  <a:pt x="0" y="665586"/>
                </a:lnTo>
                <a:close/>
                <a:moveTo>
                  <a:pt x="11093638" y="13589"/>
                </a:moveTo>
                <a:lnTo>
                  <a:pt x="11112429" y="35734"/>
                </a:lnTo>
                <a:lnTo>
                  <a:pt x="11088439" y="42162"/>
                </a:lnTo>
                <a:close/>
                <a:moveTo>
                  <a:pt x="11334141" y="1682"/>
                </a:moveTo>
                <a:lnTo>
                  <a:pt x="11359447" y="15751"/>
                </a:lnTo>
                <a:lnTo>
                  <a:pt x="11333672" y="30632"/>
                </a:lnTo>
                <a:close/>
                <a:moveTo>
                  <a:pt x="11389160" y="0"/>
                </a:moveTo>
                <a:lnTo>
                  <a:pt x="11403934" y="24837"/>
                </a:lnTo>
                <a:lnTo>
                  <a:pt x="11374386" y="24837"/>
                </a:lnTo>
                <a:close/>
              </a:path>
            </a:pathLst>
          </a:custGeom>
          <a:solidFill>
            <a:srgbClr val="DE0705"/>
          </a:solidFill>
          <a:ln>
            <a:noFill/>
          </a:ln>
          <a:effectLst>
            <a:outerShdw blurRad="292100" dist="88900" dir="8100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1367" y="341752"/>
            <a:ext cx="361106" cy="361070"/>
            <a:chOff x="299610" y="181224"/>
            <a:chExt cx="385200" cy="385164"/>
          </a:xfrm>
        </p:grpSpPr>
        <p:sp>
          <p:nvSpPr>
            <p:cNvPr id="7" name="타원 6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9600AE1-2FFB-6A33-A77C-BFD708EC4843}"/>
              </a:ext>
            </a:extLst>
          </p:cNvPr>
          <p:cNvSpPr/>
          <p:nvPr/>
        </p:nvSpPr>
        <p:spPr>
          <a:xfrm>
            <a:off x="1007629" y="4020677"/>
            <a:ext cx="306678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B7E3A02E-6868-69D8-8DB8-EDBFB5185928}"/>
              </a:ext>
            </a:extLst>
          </p:cNvPr>
          <p:cNvCxnSpPr>
            <a:endCxn id="29" idx="0"/>
          </p:cNvCxnSpPr>
          <p:nvPr/>
        </p:nvCxnSpPr>
        <p:spPr>
          <a:xfrm flipH="1">
            <a:off x="2541023" y="2804496"/>
            <a:ext cx="519" cy="1216181"/>
          </a:xfrm>
          <a:prstGeom prst="line">
            <a:avLst/>
          </a:prstGeom>
          <a:ln w="19050">
            <a:solidFill>
              <a:srgbClr val="141738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91">
            <a:extLst>
              <a:ext uri="{FF2B5EF4-FFF2-40B4-BE49-F238E27FC236}">
                <a16:creationId xmlns="" xmlns:a16="http://schemas.microsoft.com/office/drawing/2014/main" id="{C3824C54-C0A2-B162-0B78-211DF0D3D5A1}"/>
              </a:ext>
            </a:extLst>
          </p:cNvPr>
          <p:cNvSpPr/>
          <p:nvPr/>
        </p:nvSpPr>
        <p:spPr>
          <a:xfrm>
            <a:off x="4761607" y="2077049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DE0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089FD9D8-FDE3-CCEB-64A2-6BFC6F73E502}"/>
              </a:ext>
            </a:extLst>
          </p:cNvPr>
          <p:cNvSpPr/>
          <p:nvPr/>
        </p:nvSpPr>
        <p:spPr>
          <a:xfrm>
            <a:off x="4869557" y="2170772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80B67A8-146C-EC1E-05C7-39AB311797C8}"/>
              </a:ext>
            </a:extLst>
          </p:cNvPr>
          <p:cNvSpPr/>
          <p:nvPr/>
        </p:nvSpPr>
        <p:spPr>
          <a:xfrm>
            <a:off x="4707230" y="4020677"/>
            <a:ext cx="306678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DE0705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BCBA678A-A40E-42E0-7664-9738CC6419DB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6240624" y="2804496"/>
            <a:ext cx="519" cy="1216181"/>
          </a:xfrm>
          <a:prstGeom prst="line">
            <a:avLst/>
          </a:prstGeom>
          <a:ln w="19050">
            <a:solidFill>
              <a:srgbClr val="DE070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96">
            <a:extLst>
              <a:ext uri="{FF2B5EF4-FFF2-40B4-BE49-F238E27FC236}">
                <a16:creationId xmlns="" xmlns:a16="http://schemas.microsoft.com/office/drawing/2014/main" id="{327FAA90-AD4C-3ECF-75EA-4247DA67EA6F}"/>
              </a:ext>
            </a:extLst>
          </p:cNvPr>
          <p:cNvSpPr/>
          <p:nvPr/>
        </p:nvSpPr>
        <p:spPr>
          <a:xfrm>
            <a:off x="4761606" y="3229781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E0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DE0705"/>
                </a:solidFill>
              </a:rPr>
              <a:t>CONTENTS A</a:t>
            </a:r>
          </a:p>
        </p:txBody>
      </p:sp>
      <p:sp>
        <p:nvSpPr>
          <p:cNvPr id="36" name="사각형: 둥근 모서리 97">
            <a:extLst>
              <a:ext uri="{FF2B5EF4-FFF2-40B4-BE49-F238E27FC236}">
                <a16:creationId xmlns="" xmlns:a16="http://schemas.microsoft.com/office/drawing/2014/main" id="{45386E5A-3BB3-B01E-0C59-4B93B2C994B7}"/>
              </a:ext>
            </a:extLst>
          </p:cNvPr>
          <p:cNvSpPr/>
          <p:nvPr/>
        </p:nvSpPr>
        <p:spPr>
          <a:xfrm>
            <a:off x="8461208" y="2077049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E0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srgbClr val="DE0705"/>
                </a:solidFill>
              </a:rPr>
              <a:t>CONTENTS A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EAF4E0CC-6F57-C1F6-9A01-8C75C8CF85C7}"/>
              </a:ext>
            </a:extLst>
          </p:cNvPr>
          <p:cNvSpPr/>
          <p:nvPr/>
        </p:nvSpPr>
        <p:spPr>
          <a:xfrm>
            <a:off x="8569158" y="2170772"/>
            <a:ext cx="540000" cy="540000"/>
          </a:xfrm>
          <a:prstGeom prst="ellipse">
            <a:avLst/>
          </a:prstGeom>
          <a:solidFill>
            <a:srgbClr val="DE0705"/>
          </a:solidFill>
          <a:ln>
            <a:solidFill>
              <a:srgbClr val="DE0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CB55CF25-4AD5-92DB-9A25-CD1BA4BC01BE}"/>
              </a:ext>
            </a:extLst>
          </p:cNvPr>
          <p:cNvSpPr/>
          <p:nvPr/>
        </p:nvSpPr>
        <p:spPr>
          <a:xfrm>
            <a:off x="8406831" y="4020677"/>
            <a:ext cx="306678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DE0705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D6495338-F89B-32B0-B7A5-A62973BCD808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 flipH="1">
            <a:off x="9940225" y="2804496"/>
            <a:ext cx="519" cy="1216181"/>
          </a:xfrm>
          <a:prstGeom prst="line">
            <a:avLst/>
          </a:prstGeom>
          <a:ln w="19050">
            <a:solidFill>
              <a:srgbClr val="DE070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102">
            <a:extLst>
              <a:ext uri="{FF2B5EF4-FFF2-40B4-BE49-F238E27FC236}">
                <a16:creationId xmlns="" xmlns:a16="http://schemas.microsoft.com/office/drawing/2014/main" id="{305AD44D-7375-E61F-32FA-FA4F7DE99229}"/>
              </a:ext>
            </a:extLst>
          </p:cNvPr>
          <p:cNvSpPr/>
          <p:nvPr/>
        </p:nvSpPr>
        <p:spPr>
          <a:xfrm>
            <a:off x="8461207" y="3229781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E0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DE0705"/>
                </a:solidFill>
              </a:rPr>
              <a:t>CONTENTS A</a:t>
            </a:r>
          </a:p>
        </p:txBody>
      </p:sp>
      <p:sp>
        <p:nvSpPr>
          <p:cNvPr id="41" name="Freeform 6">
            <a:extLst>
              <a:ext uri="{FF2B5EF4-FFF2-40B4-BE49-F238E27FC236}">
                <a16:creationId xmlns="" xmlns:a16="http://schemas.microsoft.com/office/drawing/2014/main" id="{E5539140-F25F-FE01-D1B8-4567A2C3FD66}"/>
              </a:ext>
            </a:extLst>
          </p:cNvPr>
          <p:cNvSpPr>
            <a:spLocks/>
          </p:cNvSpPr>
          <p:nvPr/>
        </p:nvSpPr>
        <p:spPr bwMode="auto">
          <a:xfrm>
            <a:off x="8686063" y="2320408"/>
            <a:ext cx="282439" cy="25040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grpSp>
        <p:nvGrpSpPr>
          <p:cNvPr id="42" name="Group 28">
            <a:extLst>
              <a:ext uri="{FF2B5EF4-FFF2-40B4-BE49-F238E27FC236}">
                <a16:creationId xmlns="" xmlns:a16="http://schemas.microsoft.com/office/drawing/2014/main" id="{1C09CD2D-E1C9-2EF1-472E-BEEF04285B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91202" y="2309287"/>
            <a:ext cx="292523" cy="256015"/>
            <a:chOff x="496" y="4251"/>
            <a:chExt cx="641" cy="561"/>
          </a:xfrm>
          <a:solidFill>
            <a:srgbClr val="DE0705"/>
          </a:solidFill>
        </p:grpSpPr>
        <p:sp>
          <p:nvSpPr>
            <p:cNvPr id="43" name="Freeform 30">
              <a:extLst>
                <a:ext uri="{FF2B5EF4-FFF2-40B4-BE49-F238E27FC236}">
                  <a16:creationId xmlns="" xmlns:a16="http://schemas.microsoft.com/office/drawing/2014/main" id="{E7CD6F2B-03B6-BD58-61DB-560CAE7E0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="" xmlns:a16="http://schemas.microsoft.com/office/drawing/2014/main" id="{D084D21F-9DA4-00E6-5999-C0DF91777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011934" y="2077049"/>
            <a:ext cx="3058178" cy="726026"/>
            <a:chOff x="159544" y="133350"/>
            <a:chExt cx="11872912" cy="660496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59544" y="133350"/>
              <a:ext cx="11872912" cy="6604966"/>
            </a:xfrm>
            <a:prstGeom prst="roundRect">
              <a:avLst>
                <a:gd name="adj" fmla="val 50000"/>
              </a:avLst>
            </a:prstGeom>
            <a:solidFill>
              <a:srgbClr val="EBECF0"/>
            </a:solidFill>
            <a:ln w="38100" cmpd="sng">
              <a:noFill/>
            </a:ln>
            <a:effectLst>
              <a:outerShdw blurRad="88900" dist="63500" dir="27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t"/>
            <a:lstStyle/>
            <a:p>
              <a:pPr marL="1438275" latinLnBrk="0">
                <a:defRPr/>
              </a:pPr>
              <a:endParaRPr lang="en-US" altLang="ko-KR" sz="700" kern="0" dirty="0">
                <a:solidFill>
                  <a:srgbClr val="5B9BD5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59544" y="133350"/>
              <a:ext cx="11872912" cy="66049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8100" cmpd="sng">
              <a:noFill/>
            </a:ln>
            <a:effectLst>
              <a:outerShdw blurRad="1143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algn="ctr">
                <a:defRPr/>
              </a:pPr>
              <a:r>
                <a:rPr lang="en-US" altLang="ko-KR" sz="16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CONTENTS A</a:t>
              </a: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3CFAA20-9B96-E646-0DD7-DFD924FF8B2B}"/>
              </a:ext>
            </a:extLst>
          </p:cNvPr>
          <p:cNvSpPr/>
          <p:nvPr/>
        </p:nvSpPr>
        <p:spPr>
          <a:xfrm>
            <a:off x="1096618" y="2156551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="" xmlns:a16="http://schemas.microsoft.com/office/drawing/2014/main" id="{27F8BE24-2498-0E10-747A-92BF708F96D9}"/>
              </a:ext>
            </a:extLst>
          </p:cNvPr>
          <p:cNvSpPr>
            <a:spLocks noEditPoints="1"/>
          </p:cNvSpPr>
          <p:nvPr/>
        </p:nvSpPr>
        <p:spPr bwMode="auto">
          <a:xfrm>
            <a:off x="1288166" y="2294601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1417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061496" y="3229781"/>
            <a:ext cx="2958554" cy="363289"/>
            <a:chOff x="159544" y="133350"/>
            <a:chExt cx="11872912" cy="6604966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59544" y="133350"/>
              <a:ext cx="11872912" cy="6604966"/>
            </a:xfrm>
            <a:prstGeom prst="roundRect">
              <a:avLst>
                <a:gd name="adj" fmla="val 50000"/>
              </a:avLst>
            </a:prstGeom>
            <a:solidFill>
              <a:srgbClr val="EBECF0"/>
            </a:solidFill>
            <a:ln w="38100" cmpd="sng">
              <a:noFill/>
            </a:ln>
            <a:effectLst>
              <a:outerShdw blurRad="88900" dist="63500" dir="27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t"/>
            <a:lstStyle/>
            <a:p>
              <a:pPr marL="1438275" latinLnBrk="0">
                <a:defRPr/>
              </a:pPr>
              <a:endParaRPr lang="en-US" altLang="ko-KR" sz="700" kern="0" dirty="0">
                <a:solidFill>
                  <a:srgbClr val="5B9BD5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59544" y="133350"/>
              <a:ext cx="11872912" cy="66049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8100" cmpd="sng">
              <a:noFill/>
            </a:ln>
            <a:effectLst>
              <a:outerShdw blurRad="1143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marL="0" lvl="1" algn="ctr">
                <a:defRPr/>
              </a:pPr>
              <a:r>
                <a:rPr lang="en-US" altLang="ko-KR" sz="16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75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자유형 121"/>
          <p:cNvSpPr/>
          <p:nvPr/>
        </p:nvSpPr>
        <p:spPr>
          <a:xfrm>
            <a:off x="241319" y="175788"/>
            <a:ext cx="11672161" cy="669156"/>
          </a:xfrm>
          <a:custGeom>
            <a:avLst/>
            <a:gdLst>
              <a:gd name="connsiteX0" fmla="*/ 11537219 w 11672161"/>
              <a:gd name="connsiteY0" fmla="*/ 665586 h 669156"/>
              <a:gd name="connsiteX1" fmla="*/ 11539184 w 11672161"/>
              <a:gd name="connsiteY1" fmla="*/ 665586 h 669156"/>
              <a:gd name="connsiteX2" fmla="*/ 11539198 w 11672161"/>
              <a:gd name="connsiteY2" fmla="*/ 666729 h 669156"/>
              <a:gd name="connsiteX3" fmla="*/ 11402094 w 11672161"/>
              <a:gd name="connsiteY3" fmla="*/ 665586 h 669156"/>
              <a:gd name="connsiteX4" fmla="*/ 11414399 w 11672161"/>
              <a:gd name="connsiteY4" fmla="*/ 665586 h 669156"/>
              <a:gd name="connsiteX5" fmla="*/ 11401075 w 11672161"/>
              <a:gd name="connsiteY5" fmla="*/ 669156 h 669156"/>
              <a:gd name="connsiteX6" fmla="*/ 11341214 w 11672161"/>
              <a:gd name="connsiteY6" fmla="*/ 620770 h 669156"/>
              <a:gd name="connsiteX7" fmla="*/ 11290190 w 11672161"/>
              <a:gd name="connsiteY7" fmla="*/ 623832 h 669156"/>
              <a:gd name="connsiteX8" fmla="*/ 11313049 w 11672161"/>
              <a:gd name="connsiteY8" fmla="*/ 663426 h 669156"/>
              <a:gd name="connsiteX9" fmla="*/ 11185946 w 11672161"/>
              <a:gd name="connsiteY9" fmla="*/ 614313 h 669156"/>
              <a:gd name="connsiteX10" fmla="*/ 11144327 w 11672161"/>
              <a:gd name="connsiteY10" fmla="*/ 637832 h 669156"/>
              <a:gd name="connsiteX11" fmla="*/ 11186388 w 11672161"/>
              <a:gd name="connsiteY11" fmla="*/ 662116 h 669156"/>
              <a:gd name="connsiteX12" fmla="*/ 11068901 w 11672161"/>
              <a:gd name="connsiteY12" fmla="*/ 606608 h 669156"/>
              <a:gd name="connsiteX13" fmla="*/ 11044441 w 11672161"/>
              <a:gd name="connsiteY13" fmla="*/ 647433 h 669156"/>
              <a:gd name="connsiteX14" fmla="*/ 11093361 w 11672161"/>
              <a:gd name="connsiteY14" fmla="*/ 647433 h 669156"/>
              <a:gd name="connsiteX15" fmla="*/ 11671692 w 11672161"/>
              <a:gd name="connsiteY15" fmla="*/ 595121 h 669156"/>
              <a:gd name="connsiteX16" fmla="*/ 11672161 w 11672161"/>
              <a:gd name="connsiteY16" fmla="*/ 624071 h 669156"/>
              <a:gd name="connsiteX17" fmla="*/ 11646386 w 11672161"/>
              <a:gd name="connsiteY17" fmla="*/ 609190 h 669156"/>
              <a:gd name="connsiteX18" fmla="*/ 11400054 w 11672161"/>
              <a:gd name="connsiteY18" fmla="*/ 582732 h 669156"/>
              <a:gd name="connsiteX19" fmla="*/ 11400089 w 11672161"/>
              <a:gd name="connsiteY19" fmla="*/ 584886 h 669156"/>
              <a:gd name="connsiteX20" fmla="*/ 11398180 w 11672161"/>
              <a:gd name="connsiteY20" fmla="*/ 583784 h 669156"/>
              <a:gd name="connsiteX21" fmla="*/ 11423435 w 11672161"/>
              <a:gd name="connsiteY21" fmla="*/ 574380 h 669156"/>
              <a:gd name="connsiteX22" fmla="*/ 11423436 w 11672161"/>
              <a:gd name="connsiteY22" fmla="*/ 574528 h 669156"/>
              <a:gd name="connsiteX23" fmla="*/ 11423305 w 11672161"/>
              <a:gd name="connsiteY23" fmla="*/ 574452 h 669156"/>
              <a:gd name="connsiteX24" fmla="*/ 11309973 w 11672161"/>
              <a:gd name="connsiteY24" fmla="*/ 565173 h 669156"/>
              <a:gd name="connsiteX25" fmla="*/ 11268225 w 11672161"/>
              <a:gd name="connsiteY25" fmla="*/ 588211 h 669156"/>
              <a:gd name="connsiteX26" fmla="*/ 11310895 w 11672161"/>
              <a:gd name="connsiteY26" fmla="*/ 612846 h 669156"/>
              <a:gd name="connsiteX27" fmla="*/ 11261053 w 11672161"/>
              <a:gd name="connsiteY27" fmla="*/ 565173 h 669156"/>
              <a:gd name="connsiteX28" fmla="*/ 11219610 w 11672161"/>
              <a:gd name="connsiteY28" fmla="*/ 588386 h 669156"/>
              <a:gd name="connsiteX29" fmla="*/ 11261671 w 11672161"/>
              <a:gd name="connsiteY29" fmla="*/ 612670 h 669156"/>
              <a:gd name="connsiteX30" fmla="*/ 11212310 w 11672161"/>
              <a:gd name="connsiteY30" fmla="*/ 565173 h 669156"/>
              <a:gd name="connsiteX31" fmla="*/ 11170715 w 11672161"/>
              <a:gd name="connsiteY31" fmla="*/ 588298 h 669156"/>
              <a:gd name="connsiteX32" fmla="*/ 11213081 w 11672161"/>
              <a:gd name="connsiteY32" fmla="*/ 612758 h 669156"/>
              <a:gd name="connsiteX33" fmla="*/ 11399692 w 11672161"/>
              <a:gd name="connsiteY33" fmla="*/ 560383 h 669156"/>
              <a:gd name="connsiteX34" fmla="*/ 11374386 w 11672161"/>
              <a:gd name="connsiteY34" fmla="*/ 574452 h 669156"/>
              <a:gd name="connsiteX35" fmla="*/ 11400161 w 11672161"/>
              <a:gd name="connsiteY35" fmla="*/ 589333 h 669156"/>
              <a:gd name="connsiteX36" fmla="*/ 11400089 w 11672161"/>
              <a:gd name="connsiteY36" fmla="*/ 584886 h 669156"/>
              <a:gd name="connsiteX37" fmla="*/ 11423734 w 11672161"/>
              <a:gd name="connsiteY37" fmla="*/ 598537 h 669156"/>
              <a:gd name="connsiteX38" fmla="*/ 11423436 w 11672161"/>
              <a:gd name="connsiteY38" fmla="*/ 574528 h 669156"/>
              <a:gd name="connsiteX39" fmla="*/ 11449080 w 11672161"/>
              <a:gd name="connsiteY39" fmla="*/ 589333 h 669156"/>
              <a:gd name="connsiteX40" fmla="*/ 11448611 w 11672161"/>
              <a:gd name="connsiteY40" fmla="*/ 560383 h 669156"/>
              <a:gd name="connsiteX41" fmla="*/ 11423435 w 11672161"/>
              <a:gd name="connsiteY41" fmla="*/ 574380 h 669156"/>
              <a:gd name="connsiteX42" fmla="*/ 11423376 w 11672161"/>
              <a:gd name="connsiteY42" fmla="*/ 569651 h 669156"/>
              <a:gd name="connsiteX43" fmla="*/ 11400054 w 11672161"/>
              <a:gd name="connsiteY43" fmla="*/ 582732 h 669156"/>
              <a:gd name="connsiteX44" fmla="*/ 11350772 w 11672161"/>
              <a:gd name="connsiteY44" fmla="*/ 560383 h 669156"/>
              <a:gd name="connsiteX45" fmla="*/ 11325466 w 11672161"/>
              <a:gd name="connsiteY45" fmla="*/ 574452 h 669156"/>
              <a:gd name="connsiteX46" fmla="*/ 11351241 w 11672161"/>
              <a:gd name="connsiteY46" fmla="*/ 589333 h 669156"/>
              <a:gd name="connsiteX47" fmla="*/ 11564269 w 11672161"/>
              <a:gd name="connsiteY47" fmla="*/ 558730 h 669156"/>
              <a:gd name="connsiteX48" fmla="*/ 11564738 w 11672161"/>
              <a:gd name="connsiteY48" fmla="*/ 587680 h 669156"/>
              <a:gd name="connsiteX49" fmla="*/ 11538963 w 11672161"/>
              <a:gd name="connsiteY49" fmla="*/ 572799 h 669156"/>
              <a:gd name="connsiteX50" fmla="*/ 11465591 w 11672161"/>
              <a:gd name="connsiteY50" fmla="*/ 536305 h 669156"/>
              <a:gd name="connsiteX51" fmla="*/ 11465625 w 11672161"/>
              <a:gd name="connsiteY51" fmla="*/ 539074 h 669156"/>
              <a:gd name="connsiteX52" fmla="*/ 11464906 w 11672161"/>
              <a:gd name="connsiteY52" fmla="*/ 538586 h 669156"/>
              <a:gd name="connsiteX53" fmla="*/ 11462785 w 11672161"/>
              <a:gd name="connsiteY53" fmla="*/ 537879 h 669156"/>
              <a:gd name="connsiteX54" fmla="*/ 11497394 w 11672161"/>
              <a:gd name="connsiteY54" fmla="*/ 519201 h 669156"/>
              <a:gd name="connsiteX55" fmla="*/ 11497660 w 11672161"/>
              <a:gd name="connsiteY55" fmla="*/ 548034 h 669156"/>
              <a:gd name="connsiteX56" fmla="*/ 11497109 w 11672161"/>
              <a:gd name="connsiteY56" fmla="*/ 547716 h 669156"/>
              <a:gd name="connsiteX57" fmla="*/ 11492479 w 11672161"/>
              <a:gd name="connsiteY57" fmla="*/ 543086 h 669156"/>
              <a:gd name="connsiteX58" fmla="*/ 11491967 w 11672161"/>
              <a:gd name="connsiteY58" fmla="*/ 543248 h 669156"/>
              <a:gd name="connsiteX59" fmla="*/ 11491020 w 11672161"/>
              <a:gd name="connsiteY59" fmla="*/ 544200 h 669156"/>
              <a:gd name="connsiteX60" fmla="*/ 11472290 w 11672161"/>
              <a:gd name="connsiteY60" fmla="*/ 533387 h 669156"/>
              <a:gd name="connsiteX61" fmla="*/ 11399671 w 11672161"/>
              <a:gd name="connsiteY61" fmla="*/ 519166 h 669156"/>
              <a:gd name="connsiteX62" fmla="*/ 11374475 w 11672161"/>
              <a:gd name="connsiteY62" fmla="*/ 533299 h 669156"/>
              <a:gd name="connsiteX63" fmla="*/ 11400029 w 11672161"/>
              <a:gd name="connsiteY63" fmla="*/ 548052 h 669156"/>
              <a:gd name="connsiteX64" fmla="*/ 11129878 w 11672161"/>
              <a:gd name="connsiteY64" fmla="*/ 518509 h 669156"/>
              <a:gd name="connsiteX65" fmla="*/ 11105418 w 11672161"/>
              <a:gd name="connsiteY65" fmla="*/ 559686 h 669156"/>
              <a:gd name="connsiteX66" fmla="*/ 11154338 w 11672161"/>
              <a:gd name="connsiteY66" fmla="*/ 559686 h 669156"/>
              <a:gd name="connsiteX67" fmla="*/ 11181515 w 11672161"/>
              <a:gd name="connsiteY67" fmla="*/ 517390 h 669156"/>
              <a:gd name="connsiteX68" fmla="*/ 11181515 w 11672161"/>
              <a:gd name="connsiteY68" fmla="*/ 566310 h 669156"/>
              <a:gd name="connsiteX69" fmla="*/ 11222693 w 11672161"/>
              <a:gd name="connsiteY69" fmla="*/ 541850 h 669156"/>
              <a:gd name="connsiteX70" fmla="*/ 11046442 w 11672161"/>
              <a:gd name="connsiteY70" fmla="*/ 508340 h 669156"/>
              <a:gd name="connsiteX71" fmla="*/ 11021982 w 11672161"/>
              <a:gd name="connsiteY71" fmla="*/ 549517 h 669156"/>
              <a:gd name="connsiteX72" fmla="*/ 11070902 w 11672161"/>
              <a:gd name="connsiteY72" fmla="*/ 549517 h 669156"/>
              <a:gd name="connsiteX73" fmla="*/ 11666244 w 11672161"/>
              <a:gd name="connsiteY73" fmla="*/ 507839 h 669156"/>
              <a:gd name="connsiteX74" fmla="*/ 11666602 w 11672161"/>
              <a:gd name="connsiteY74" fmla="*/ 536725 h 669156"/>
              <a:gd name="connsiteX75" fmla="*/ 11641048 w 11672161"/>
              <a:gd name="connsiteY75" fmla="*/ 521972 h 669156"/>
              <a:gd name="connsiteX76" fmla="*/ 11310061 w 11672161"/>
              <a:gd name="connsiteY76" fmla="*/ 482844 h 669156"/>
              <a:gd name="connsiteX77" fmla="*/ 11310161 w 11672161"/>
              <a:gd name="connsiteY77" fmla="*/ 489243 h 669156"/>
              <a:gd name="connsiteX78" fmla="*/ 11304469 w 11672161"/>
              <a:gd name="connsiteY78" fmla="*/ 485957 h 669156"/>
              <a:gd name="connsiteX79" fmla="*/ 10930238 w 11672161"/>
              <a:gd name="connsiteY79" fmla="*/ 481555 h 669156"/>
              <a:gd name="connsiteX80" fmla="*/ 10927306 w 11672161"/>
              <a:gd name="connsiteY80" fmla="*/ 518594 h 669156"/>
              <a:gd name="connsiteX81" fmla="*/ 10951296 w 11672161"/>
              <a:gd name="connsiteY81" fmla="*/ 512165 h 669156"/>
              <a:gd name="connsiteX82" fmla="*/ 11209442 w 11672161"/>
              <a:gd name="connsiteY82" fmla="*/ 481137 h 669156"/>
              <a:gd name="connsiteX83" fmla="*/ 11173501 w 11672161"/>
              <a:gd name="connsiteY83" fmla="*/ 501296 h 669156"/>
              <a:gd name="connsiteX84" fmla="*/ 11209953 w 11672161"/>
              <a:gd name="connsiteY84" fmla="*/ 522341 h 669156"/>
              <a:gd name="connsiteX85" fmla="*/ 11575046 w 11672161"/>
              <a:gd name="connsiteY85" fmla="*/ 478025 h 669156"/>
              <a:gd name="connsiteX86" fmla="*/ 11575312 w 11672161"/>
              <a:gd name="connsiteY86" fmla="*/ 506858 h 669156"/>
              <a:gd name="connsiteX87" fmla="*/ 11549942 w 11672161"/>
              <a:gd name="connsiteY87" fmla="*/ 492211 h 669156"/>
              <a:gd name="connsiteX88" fmla="*/ 11546076 w 11672161"/>
              <a:gd name="connsiteY88" fmla="*/ 477990 h 669156"/>
              <a:gd name="connsiteX89" fmla="*/ 11546434 w 11672161"/>
              <a:gd name="connsiteY89" fmla="*/ 506876 h 669156"/>
              <a:gd name="connsiteX90" fmla="*/ 11520880 w 11672161"/>
              <a:gd name="connsiteY90" fmla="*/ 492123 h 669156"/>
              <a:gd name="connsiteX91" fmla="*/ 11448590 w 11672161"/>
              <a:gd name="connsiteY91" fmla="*/ 477990 h 669156"/>
              <a:gd name="connsiteX92" fmla="*/ 11448948 w 11672161"/>
              <a:gd name="connsiteY92" fmla="*/ 506876 h 669156"/>
              <a:gd name="connsiteX93" fmla="*/ 11432030 w 11672161"/>
              <a:gd name="connsiteY93" fmla="*/ 497109 h 669156"/>
              <a:gd name="connsiteX94" fmla="*/ 11429270 w 11672161"/>
              <a:gd name="connsiteY94" fmla="*/ 488827 h 669156"/>
              <a:gd name="connsiteX95" fmla="*/ 11350751 w 11672161"/>
              <a:gd name="connsiteY95" fmla="*/ 477990 h 669156"/>
              <a:gd name="connsiteX96" fmla="*/ 11325555 w 11672161"/>
              <a:gd name="connsiteY96" fmla="*/ 492123 h 669156"/>
              <a:gd name="connsiteX97" fmla="*/ 11351109 w 11672161"/>
              <a:gd name="connsiteY97" fmla="*/ 506876 h 669156"/>
              <a:gd name="connsiteX98" fmla="*/ 11145225 w 11672161"/>
              <a:gd name="connsiteY98" fmla="*/ 453656 h 669156"/>
              <a:gd name="connsiteX99" fmla="*/ 11133988 w 11672161"/>
              <a:gd name="connsiteY99" fmla="*/ 493033 h 669156"/>
              <a:gd name="connsiteX100" fmla="*/ 11174645 w 11672161"/>
              <a:gd name="connsiteY100" fmla="*/ 482139 h 669156"/>
              <a:gd name="connsiteX101" fmla="*/ 11663724 w 11672161"/>
              <a:gd name="connsiteY101" fmla="*/ 453344 h 669156"/>
              <a:gd name="connsiteX102" fmla="*/ 11664082 w 11672161"/>
              <a:gd name="connsiteY102" fmla="*/ 482230 h 669156"/>
              <a:gd name="connsiteX103" fmla="*/ 11638528 w 11672161"/>
              <a:gd name="connsiteY103" fmla="*/ 467477 h 669156"/>
              <a:gd name="connsiteX104" fmla="*/ 11350914 w 11672161"/>
              <a:gd name="connsiteY104" fmla="*/ 445966 h 669156"/>
              <a:gd name="connsiteX105" fmla="*/ 11351144 w 11672161"/>
              <a:gd name="connsiteY105" fmla="*/ 460170 h 669156"/>
              <a:gd name="connsiteX106" fmla="*/ 11338507 w 11672161"/>
              <a:gd name="connsiteY106" fmla="*/ 452874 h 669156"/>
              <a:gd name="connsiteX107" fmla="*/ 11557828 w 11672161"/>
              <a:gd name="connsiteY107" fmla="*/ 442831 h 669156"/>
              <a:gd name="connsiteX108" fmla="*/ 11564868 w 11672161"/>
              <a:gd name="connsiteY108" fmla="*/ 470916 h 669156"/>
              <a:gd name="connsiteX109" fmla="*/ 11536783 w 11672161"/>
              <a:gd name="connsiteY109" fmla="*/ 463876 h 669156"/>
              <a:gd name="connsiteX110" fmla="*/ 11309973 w 11672161"/>
              <a:gd name="connsiteY110" fmla="*/ 441994 h 669156"/>
              <a:gd name="connsiteX111" fmla="*/ 11268225 w 11672161"/>
              <a:gd name="connsiteY111" fmla="*/ 465032 h 669156"/>
              <a:gd name="connsiteX112" fmla="*/ 11304469 w 11672161"/>
              <a:gd name="connsiteY112" fmla="*/ 485957 h 669156"/>
              <a:gd name="connsiteX113" fmla="*/ 11268137 w 11672161"/>
              <a:gd name="connsiteY113" fmla="*/ 506186 h 669156"/>
              <a:gd name="connsiteX114" fmla="*/ 11310807 w 11672161"/>
              <a:gd name="connsiteY114" fmla="*/ 530821 h 669156"/>
              <a:gd name="connsiteX115" fmla="*/ 11310161 w 11672161"/>
              <a:gd name="connsiteY115" fmla="*/ 489243 h 669156"/>
              <a:gd name="connsiteX116" fmla="*/ 11310895 w 11672161"/>
              <a:gd name="connsiteY116" fmla="*/ 489667 h 669156"/>
              <a:gd name="connsiteX117" fmla="*/ 11261053 w 11672161"/>
              <a:gd name="connsiteY117" fmla="*/ 441994 h 669156"/>
              <a:gd name="connsiteX118" fmla="*/ 11219610 w 11672161"/>
              <a:gd name="connsiteY118" fmla="*/ 465207 h 669156"/>
              <a:gd name="connsiteX119" fmla="*/ 11261671 w 11672161"/>
              <a:gd name="connsiteY119" fmla="*/ 489491 h 669156"/>
              <a:gd name="connsiteX120" fmla="*/ 11497415 w 11672161"/>
              <a:gd name="connsiteY120" fmla="*/ 437240 h 669156"/>
              <a:gd name="connsiteX121" fmla="*/ 11497791 w 11672161"/>
              <a:gd name="connsiteY121" fmla="*/ 466136 h 669156"/>
              <a:gd name="connsiteX122" fmla="*/ 11472202 w 11672161"/>
              <a:gd name="connsiteY122" fmla="*/ 451362 h 669156"/>
              <a:gd name="connsiteX123" fmla="*/ 11350772 w 11672161"/>
              <a:gd name="connsiteY123" fmla="*/ 437205 h 669156"/>
              <a:gd name="connsiteX124" fmla="*/ 11325466 w 11672161"/>
              <a:gd name="connsiteY124" fmla="*/ 451274 h 669156"/>
              <a:gd name="connsiteX125" fmla="*/ 11351241 w 11672161"/>
              <a:gd name="connsiteY125" fmla="*/ 466155 h 669156"/>
              <a:gd name="connsiteX126" fmla="*/ 11351144 w 11672161"/>
              <a:gd name="connsiteY126" fmla="*/ 460170 h 669156"/>
              <a:gd name="connsiteX127" fmla="*/ 11364244 w 11672161"/>
              <a:gd name="connsiteY127" fmla="*/ 467733 h 669156"/>
              <a:gd name="connsiteX128" fmla="*/ 11363794 w 11672161"/>
              <a:gd name="connsiteY128" fmla="*/ 438794 h 669156"/>
              <a:gd name="connsiteX129" fmla="*/ 11350914 w 11672161"/>
              <a:gd name="connsiteY129" fmla="*/ 445966 h 669156"/>
              <a:gd name="connsiteX130" fmla="*/ 11180178 w 11672161"/>
              <a:gd name="connsiteY130" fmla="*/ 434237 h 669156"/>
              <a:gd name="connsiteX131" fmla="*/ 11192840 w 11672161"/>
              <a:gd name="connsiteY131" fmla="*/ 481490 h 669156"/>
              <a:gd name="connsiteX132" fmla="*/ 11225943 w 11672161"/>
              <a:gd name="connsiteY132" fmla="*/ 447297 h 669156"/>
              <a:gd name="connsiteX133" fmla="*/ 11635621 w 11672161"/>
              <a:gd name="connsiteY133" fmla="*/ 422564 h 669156"/>
              <a:gd name="connsiteX134" fmla="*/ 11635979 w 11672161"/>
              <a:gd name="connsiteY134" fmla="*/ 451450 h 669156"/>
              <a:gd name="connsiteX135" fmla="*/ 11610425 w 11672161"/>
              <a:gd name="connsiteY135" fmla="*/ 436697 h 669156"/>
              <a:gd name="connsiteX136" fmla="*/ 10884971 w 11672161"/>
              <a:gd name="connsiteY136" fmla="*/ 418693 h 669156"/>
              <a:gd name="connsiteX137" fmla="*/ 10856708 w 11672161"/>
              <a:gd name="connsiteY137" fmla="*/ 442809 h 669156"/>
              <a:gd name="connsiteX138" fmla="*/ 10878217 w 11672161"/>
              <a:gd name="connsiteY138" fmla="*/ 455228 h 669156"/>
              <a:gd name="connsiteX139" fmla="*/ 11029015 w 11672161"/>
              <a:gd name="connsiteY139" fmla="*/ 411379 h 669156"/>
              <a:gd name="connsiteX140" fmla="*/ 11000752 w 11672161"/>
              <a:gd name="connsiteY140" fmla="*/ 435495 h 669156"/>
              <a:gd name="connsiteX141" fmla="*/ 11022261 w 11672161"/>
              <a:gd name="connsiteY141" fmla="*/ 447914 h 669156"/>
              <a:gd name="connsiteX142" fmla="*/ 10937936 w 11672161"/>
              <a:gd name="connsiteY142" fmla="*/ 406122 h 669156"/>
              <a:gd name="connsiteX143" fmla="*/ 10935004 w 11672161"/>
              <a:gd name="connsiteY143" fmla="*/ 443161 h 669156"/>
              <a:gd name="connsiteX144" fmla="*/ 10958994 w 11672161"/>
              <a:gd name="connsiteY144" fmla="*/ 436732 h 669156"/>
              <a:gd name="connsiteX145" fmla="*/ 11410553 w 11672161"/>
              <a:gd name="connsiteY145" fmla="*/ 398284 h 669156"/>
              <a:gd name="connsiteX146" fmla="*/ 11411022 w 11672161"/>
              <a:gd name="connsiteY146" fmla="*/ 427234 h 669156"/>
              <a:gd name="connsiteX147" fmla="*/ 11385247 w 11672161"/>
              <a:gd name="connsiteY147" fmla="*/ 412353 h 669156"/>
              <a:gd name="connsiteX148" fmla="*/ 11304626 w 11672161"/>
              <a:gd name="connsiteY148" fmla="*/ 392257 h 669156"/>
              <a:gd name="connsiteX149" fmla="*/ 11291487 w 11672161"/>
              <a:gd name="connsiteY149" fmla="*/ 438408 h 669156"/>
              <a:gd name="connsiteX150" fmla="*/ 11339079 w 11672161"/>
              <a:gd name="connsiteY150" fmla="*/ 425655 h 669156"/>
              <a:gd name="connsiteX151" fmla="*/ 11554597 w 11672161"/>
              <a:gd name="connsiteY151" fmla="*/ 390970 h 669156"/>
              <a:gd name="connsiteX152" fmla="*/ 11555066 w 11672161"/>
              <a:gd name="connsiteY152" fmla="*/ 419920 h 669156"/>
              <a:gd name="connsiteX153" fmla="*/ 11529291 w 11672161"/>
              <a:gd name="connsiteY153" fmla="*/ 405039 h 669156"/>
              <a:gd name="connsiteX154" fmla="*/ 11480544 w 11672161"/>
              <a:gd name="connsiteY154" fmla="*/ 389807 h 669156"/>
              <a:gd name="connsiteX155" fmla="*/ 11480902 w 11672161"/>
              <a:gd name="connsiteY155" fmla="*/ 418693 h 669156"/>
              <a:gd name="connsiteX156" fmla="*/ 11455348 w 11672161"/>
              <a:gd name="connsiteY156" fmla="*/ 403940 h 669156"/>
              <a:gd name="connsiteX157" fmla="*/ 11157544 w 11672161"/>
              <a:gd name="connsiteY157" fmla="*/ 389185 h 669156"/>
              <a:gd name="connsiteX158" fmla="*/ 11149598 w 11672161"/>
              <a:gd name="connsiteY158" fmla="*/ 417027 h 669156"/>
              <a:gd name="connsiteX159" fmla="*/ 11178346 w 11672161"/>
              <a:gd name="connsiteY159" fmla="*/ 409324 h 669156"/>
              <a:gd name="connsiteX160" fmla="*/ 11075294 w 11672161"/>
              <a:gd name="connsiteY160" fmla="*/ 388861 h 669156"/>
              <a:gd name="connsiteX161" fmla="*/ 11082423 w 11672161"/>
              <a:gd name="connsiteY161" fmla="*/ 416856 h 669156"/>
              <a:gd name="connsiteX162" fmla="*/ 11103288 w 11672161"/>
              <a:gd name="connsiteY162" fmla="*/ 395991 h 669156"/>
              <a:gd name="connsiteX163" fmla="*/ 10909833 w 11672161"/>
              <a:gd name="connsiteY163" fmla="*/ 375342 h 669156"/>
              <a:gd name="connsiteX164" fmla="*/ 10906901 w 11672161"/>
              <a:gd name="connsiteY164" fmla="*/ 412381 h 669156"/>
              <a:gd name="connsiteX165" fmla="*/ 10930891 w 11672161"/>
              <a:gd name="connsiteY165" fmla="*/ 405952 h 669156"/>
              <a:gd name="connsiteX166" fmla="*/ 11362583 w 11672161"/>
              <a:gd name="connsiteY166" fmla="*/ 370426 h 669156"/>
              <a:gd name="connsiteX167" fmla="*/ 11370305 w 11672161"/>
              <a:gd name="connsiteY167" fmla="*/ 377958 h 669156"/>
              <a:gd name="connsiteX168" fmla="*/ 11341804 w 11672161"/>
              <a:gd name="connsiteY168" fmla="*/ 385595 h 669156"/>
              <a:gd name="connsiteX169" fmla="*/ 11344725 w 11672161"/>
              <a:gd name="connsiteY169" fmla="*/ 375211 h 669156"/>
              <a:gd name="connsiteX170" fmla="*/ 11249398 w 11672161"/>
              <a:gd name="connsiteY170" fmla="*/ 369852 h 669156"/>
              <a:gd name="connsiteX171" fmla="*/ 11203633 w 11672161"/>
              <a:gd name="connsiteY171" fmla="*/ 382912 h 669156"/>
              <a:gd name="connsiteX172" fmla="*/ 11236736 w 11672161"/>
              <a:gd name="connsiteY172" fmla="*/ 417105 h 669156"/>
              <a:gd name="connsiteX173" fmla="*/ 11054164 w 11672161"/>
              <a:gd name="connsiteY173" fmla="*/ 368408 h 669156"/>
              <a:gd name="connsiteX174" fmla="*/ 11051232 w 11672161"/>
              <a:gd name="connsiteY174" fmla="*/ 405447 h 669156"/>
              <a:gd name="connsiteX175" fmla="*/ 11075222 w 11672161"/>
              <a:gd name="connsiteY175" fmla="*/ 399018 h 669156"/>
              <a:gd name="connsiteX176" fmla="*/ 11452441 w 11672161"/>
              <a:gd name="connsiteY176" fmla="*/ 359027 h 669156"/>
              <a:gd name="connsiteX177" fmla="*/ 11452799 w 11672161"/>
              <a:gd name="connsiteY177" fmla="*/ 387913 h 669156"/>
              <a:gd name="connsiteX178" fmla="*/ 11427245 w 11672161"/>
              <a:gd name="connsiteY178" fmla="*/ 373160 h 669156"/>
              <a:gd name="connsiteX179" fmla="*/ 10947520 w 11672161"/>
              <a:gd name="connsiteY179" fmla="*/ 353318 h 669156"/>
              <a:gd name="connsiteX180" fmla="*/ 10944588 w 11672161"/>
              <a:gd name="connsiteY180" fmla="*/ 390357 h 669156"/>
              <a:gd name="connsiteX181" fmla="*/ 10968578 w 11672161"/>
              <a:gd name="connsiteY181" fmla="*/ 383928 h 669156"/>
              <a:gd name="connsiteX182" fmla="*/ 11596772 w 11672161"/>
              <a:gd name="connsiteY182" fmla="*/ 352092 h 669156"/>
              <a:gd name="connsiteX183" fmla="*/ 11597130 w 11672161"/>
              <a:gd name="connsiteY183" fmla="*/ 380978 h 669156"/>
              <a:gd name="connsiteX184" fmla="*/ 11571576 w 11672161"/>
              <a:gd name="connsiteY184" fmla="*/ 366225 h 669156"/>
              <a:gd name="connsiteX185" fmla="*/ 11329167 w 11672161"/>
              <a:gd name="connsiteY185" fmla="*/ 337114 h 669156"/>
              <a:gd name="connsiteX186" fmla="*/ 11363529 w 11672161"/>
              <a:gd name="connsiteY186" fmla="*/ 370172 h 669156"/>
              <a:gd name="connsiteX187" fmla="*/ 11362583 w 11672161"/>
              <a:gd name="connsiteY187" fmla="*/ 370426 h 669156"/>
              <a:gd name="connsiteX188" fmla="*/ 11349627 w 11672161"/>
              <a:gd name="connsiteY188" fmla="*/ 357786 h 669156"/>
              <a:gd name="connsiteX189" fmla="*/ 11344725 w 11672161"/>
              <a:gd name="connsiteY189" fmla="*/ 375211 h 669156"/>
              <a:gd name="connsiteX190" fmla="*/ 11328856 w 11672161"/>
              <a:gd name="connsiteY190" fmla="*/ 379463 h 669156"/>
              <a:gd name="connsiteX191" fmla="*/ 11323431 w 11672161"/>
              <a:gd name="connsiteY191" fmla="*/ 374038 h 669156"/>
              <a:gd name="connsiteX192" fmla="*/ 11318856 w 11672161"/>
              <a:gd name="connsiteY192" fmla="*/ 376661 h 669156"/>
              <a:gd name="connsiteX193" fmla="*/ 11317925 w 11672161"/>
              <a:gd name="connsiteY193" fmla="*/ 376040 h 669156"/>
              <a:gd name="connsiteX194" fmla="*/ 11490231 w 11672161"/>
              <a:gd name="connsiteY194" fmla="*/ 336975 h 669156"/>
              <a:gd name="connsiteX195" fmla="*/ 11490497 w 11672161"/>
              <a:gd name="connsiteY195" fmla="*/ 365808 h 669156"/>
              <a:gd name="connsiteX196" fmla="*/ 11465127 w 11672161"/>
              <a:gd name="connsiteY196" fmla="*/ 351161 h 669156"/>
              <a:gd name="connsiteX197" fmla="*/ 11187401 w 11672161"/>
              <a:gd name="connsiteY197" fmla="*/ 335753 h 669156"/>
              <a:gd name="connsiteX198" fmla="*/ 11179578 w 11672161"/>
              <a:gd name="connsiteY198" fmla="*/ 363562 h 669156"/>
              <a:gd name="connsiteX199" fmla="*/ 11208079 w 11672161"/>
              <a:gd name="connsiteY199" fmla="*/ 355925 h 669156"/>
              <a:gd name="connsiteX200" fmla="*/ 11236211 w 11672161"/>
              <a:gd name="connsiteY200" fmla="*/ 335734 h 669156"/>
              <a:gd name="connsiteX201" fmla="*/ 11228490 w 11672161"/>
              <a:gd name="connsiteY201" fmla="*/ 363516 h 669156"/>
              <a:gd name="connsiteX202" fmla="*/ 11256787 w 11672161"/>
              <a:gd name="connsiteY202" fmla="*/ 355934 h 669156"/>
              <a:gd name="connsiteX203" fmla="*/ 11131978 w 11672161"/>
              <a:gd name="connsiteY203" fmla="*/ 318264 h 669156"/>
              <a:gd name="connsiteX204" fmla="*/ 11139018 w 11672161"/>
              <a:gd name="connsiteY204" fmla="*/ 346349 h 669156"/>
              <a:gd name="connsiteX205" fmla="*/ 11160063 w 11672161"/>
              <a:gd name="connsiteY205" fmla="*/ 325304 h 669156"/>
              <a:gd name="connsiteX206" fmla="*/ 10899104 w 11672161"/>
              <a:gd name="connsiteY206" fmla="*/ 312412 h 669156"/>
              <a:gd name="connsiteX207" fmla="*/ 10896172 w 11672161"/>
              <a:gd name="connsiteY207" fmla="*/ 349451 h 669156"/>
              <a:gd name="connsiteX208" fmla="*/ 10920162 w 11672161"/>
              <a:gd name="connsiteY208" fmla="*/ 343022 h 669156"/>
              <a:gd name="connsiteX209" fmla="*/ 10801265 w 11672161"/>
              <a:gd name="connsiteY209" fmla="*/ 312412 h 669156"/>
              <a:gd name="connsiteX210" fmla="*/ 10798333 w 11672161"/>
              <a:gd name="connsiteY210" fmla="*/ 349451 h 669156"/>
              <a:gd name="connsiteX211" fmla="*/ 10822323 w 11672161"/>
              <a:gd name="connsiteY211" fmla="*/ 343022 h 669156"/>
              <a:gd name="connsiteX212" fmla="*/ 11331332 w 11672161"/>
              <a:gd name="connsiteY212" fmla="*/ 296130 h 669156"/>
              <a:gd name="connsiteX213" fmla="*/ 11356638 w 11672161"/>
              <a:gd name="connsiteY213" fmla="*/ 310199 h 669156"/>
              <a:gd name="connsiteX214" fmla="*/ 11330863 w 11672161"/>
              <a:gd name="connsiteY214" fmla="*/ 325080 h 669156"/>
              <a:gd name="connsiteX215" fmla="*/ 11244490 w 11672161"/>
              <a:gd name="connsiteY215" fmla="*/ 295097 h 669156"/>
              <a:gd name="connsiteX216" fmla="*/ 11262945 w 11672161"/>
              <a:gd name="connsiteY216" fmla="*/ 313552 h 669156"/>
              <a:gd name="connsiteX217" fmla="*/ 11264881 w 11672161"/>
              <a:gd name="connsiteY217" fmla="*/ 319511 h 669156"/>
              <a:gd name="connsiteX218" fmla="*/ 11261596 w 11672161"/>
              <a:gd name="connsiteY218" fmla="*/ 327394 h 669156"/>
              <a:gd name="connsiteX219" fmla="*/ 11260234 w 11672161"/>
              <a:gd name="connsiteY219" fmla="*/ 326713 h 669156"/>
              <a:gd name="connsiteX220" fmla="*/ 11255356 w 11672161"/>
              <a:gd name="connsiteY220" fmla="*/ 309986 h 669156"/>
              <a:gd name="connsiteX221" fmla="*/ 11251387 w 11672161"/>
              <a:gd name="connsiteY221" fmla="*/ 319511 h 669156"/>
              <a:gd name="connsiteX222" fmla="*/ 11245832 w 11672161"/>
              <a:gd name="connsiteY222" fmla="*/ 300463 h 669156"/>
              <a:gd name="connsiteX223" fmla="*/ 11536080 w 11672161"/>
              <a:gd name="connsiteY223" fmla="*/ 294889 h 669156"/>
              <a:gd name="connsiteX224" fmla="*/ 11544026 w 11672161"/>
              <a:gd name="connsiteY224" fmla="*/ 322731 h 669156"/>
              <a:gd name="connsiteX225" fmla="*/ 11515278 w 11672161"/>
              <a:gd name="connsiteY225" fmla="*/ 315028 h 669156"/>
              <a:gd name="connsiteX226" fmla="*/ 11438594 w 11672161"/>
              <a:gd name="connsiteY226" fmla="*/ 294889 h 669156"/>
              <a:gd name="connsiteX227" fmla="*/ 11446540 w 11672161"/>
              <a:gd name="connsiteY227" fmla="*/ 322731 h 669156"/>
              <a:gd name="connsiteX228" fmla="*/ 11417792 w 11672161"/>
              <a:gd name="connsiteY228" fmla="*/ 315028 h 669156"/>
              <a:gd name="connsiteX229" fmla="*/ 11487404 w 11672161"/>
              <a:gd name="connsiteY229" fmla="*/ 294871 h 669156"/>
              <a:gd name="connsiteX230" fmla="*/ 11495246 w 11672161"/>
              <a:gd name="connsiteY230" fmla="*/ 322686 h 669156"/>
              <a:gd name="connsiteX231" fmla="*/ 11466705 w 11672161"/>
              <a:gd name="connsiteY231" fmla="*/ 315038 h 669156"/>
              <a:gd name="connsiteX232" fmla="*/ 11597023 w 11672161"/>
              <a:gd name="connsiteY232" fmla="*/ 290240 h 669156"/>
              <a:gd name="connsiteX233" fmla="*/ 11622218 w 11672161"/>
              <a:gd name="connsiteY233" fmla="*/ 304373 h 669156"/>
              <a:gd name="connsiteX234" fmla="*/ 11596664 w 11672161"/>
              <a:gd name="connsiteY234" fmla="*/ 319126 h 669156"/>
              <a:gd name="connsiteX235" fmla="*/ 11086129 w 11672161"/>
              <a:gd name="connsiteY235" fmla="*/ 286496 h 669156"/>
              <a:gd name="connsiteX236" fmla="*/ 11097949 w 11672161"/>
              <a:gd name="connsiteY236" fmla="*/ 332909 h 669156"/>
              <a:gd name="connsiteX237" fmla="*/ 11132541 w 11672161"/>
              <a:gd name="connsiteY237" fmla="*/ 298317 h 669156"/>
              <a:gd name="connsiteX238" fmla="*/ 11031137 w 11672161"/>
              <a:gd name="connsiteY238" fmla="*/ 277888 h 669156"/>
              <a:gd name="connsiteX239" fmla="*/ 11028205 w 11672161"/>
              <a:gd name="connsiteY239" fmla="*/ 314927 h 669156"/>
              <a:gd name="connsiteX240" fmla="*/ 11052195 w 11672161"/>
              <a:gd name="connsiteY240" fmla="*/ 308498 h 669156"/>
              <a:gd name="connsiteX241" fmla="*/ 11401734 w 11672161"/>
              <a:gd name="connsiteY241" fmla="*/ 263535 h 669156"/>
              <a:gd name="connsiteX242" fmla="*/ 11426929 w 11672161"/>
              <a:gd name="connsiteY242" fmla="*/ 277668 h 669156"/>
              <a:gd name="connsiteX243" fmla="*/ 11401375 w 11672161"/>
              <a:gd name="connsiteY243" fmla="*/ 292421 h 669156"/>
              <a:gd name="connsiteX244" fmla="*/ 11477813 w 11672161"/>
              <a:gd name="connsiteY244" fmla="*/ 254974 h 669156"/>
              <a:gd name="connsiteX245" fmla="*/ 11502916 w 11672161"/>
              <a:gd name="connsiteY245" fmla="*/ 269160 h 669156"/>
              <a:gd name="connsiteX246" fmla="*/ 11477546 w 11672161"/>
              <a:gd name="connsiteY246" fmla="*/ 283807 h 669156"/>
              <a:gd name="connsiteX247" fmla="*/ 10975023 w 11672161"/>
              <a:gd name="connsiteY247" fmla="*/ 253716 h 669156"/>
              <a:gd name="connsiteX248" fmla="*/ 10973020 w 11672161"/>
              <a:gd name="connsiteY248" fmla="*/ 313841 h 669156"/>
              <a:gd name="connsiteX249" fmla="*/ 11006818 w 11672161"/>
              <a:gd name="connsiteY249" fmla="*/ 304784 h 669156"/>
              <a:gd name="connsiteX250" fmla="*/ 11196775 w 11672161"/>
              <a:gd name="connsiteY250" fmla="*/ 251240 h 669156"/>
              <a:gd name="connsiteX251" fmla="*/ 11229825 w 11672161"/>
              <a:gd name="connsiteY251" fmla="*/ 283479 h 669156"/>
              <a:gd name="connsiteX252" fmla="*/ 11217858 w 11672161"/>
              <a:gd name="connsiteY252" fmla="*/ 279471 h 669156"/>
              <a:gd name="connsiteX253" fmla="*/ 11207731 w 11672161"/>
              <a:gd name="connsiteY253" fmla="*/ 271886 h 669156"/>
              <a:gd name="connsiteX254" fmla="*/ 11198206 w 11672161"/>
              <a:gd name="connsiteY254" fmla="*/ 268711 h 669156"/>
              <a:gd name="connsiteX255" fmla="*/ 11193253 w 11672161"/>
              <a:gd name="connsiteY255" fmla="*/ 263759 h 669156"/>
              <a:gd name="connsiteX256" fmla="*/ 11294438 w 11672161"/>
              <a:gd name="connsiteY256" fmla="*/ 251239 h 669156"/>
              <a:gd name="connsiteX257" fmla="*/ 11328891 w 11672161"/>
              <a:gd name="connsiteY257" fmla="*/ 284637 h 669156"/>
              <a:gd name="connsiteX258" fmla="*/ 11281299 w 11672161"/>
              <a:gd name="connsiteY258" fmla="*/ 297390 h 669156"/>
              <a:gd name="connsiteX259" fmla="*/ 11170122 w 11672161"/>
              <a:gd name="connsiteY259" fmla="*/ 233041 h 669156"/>
              <a:gd name="connsiteX260" fmla="*/ 11179158 w 11672161"/>
              <a:gd name="connsiteY260" fmla="*/ 235307 h 669156"/>
              <a:gd name="connsiteX261" fmla="*/ 11172294 w 11672161"/>
              <a:gd name="connsiteY261" fmla="*/ 242170 h 669156"/>
              <a:gd name="connsiteX262" fmla="*/ 11171737 w 11672161"/>
              <a:gd name="connsiteY262" fmla="*/ 241038 h 669156"/>
              <a:gd name="connsiteX263" fmla="*/ 11429171 w 11672161"/>
              <a:gd name="connsiteY263" fmla="*/ 214128 h 669156"/>
              <a:gd name="connsiteX264" fmla="*/ 11454477 w 11672161"/>
              <a:gd name="connsiteY264" fmla="*/ 228197 h 669156"/>
              <a:gd name="connsiteX265" fmla="*/ 11428702 w 11672161"/>
              <a:gd name="connsiteY265" fmla="*/ 243078 h 669156"/>
              <a:gd name="connsiteX266" fmla="*/ 11331332 w 11672161"/>
              <a:gd name="connsiteY266" fmla="*/ 214128 h 669156"/>
              <a:gd name="connsiteX267" fmla="*/ 11356638 w 11672161"/>
              <a:gd name="connsiteY267" fmla="*/ 228197 h 669156"/>
              <a:gd name="connsiteX268" fmla="*/ 11330863 w 11672161"/>
              <a:gd name="connsiteY268" fmla="*/ 243078 h 669156"/>
              <a:gd name="connsiteX269" fmla="*/ 11484190 w 11672161"/>
              <a:gd name="connsiteY269" fmla="*/ 212446 h 669156"/>
              <a:gd name="connsiteX270" fmla="*/ 11498964 w 11672161"/>
              <a:gd name="connsiteY270" fmla="*/ 237283 h 669156"/>
              <a:gd name="connsiteX271" fmla="*/ 11469416 w 11672161"/>
              <a:gd name="connsiteY271" fmla="*/ 237283 h 669156"/>
              <a:gd name="connsiteX272" fmla="*/ 11276849 w 11672161"/>
              <a:gd name="connsiteY272" fmla="*/ 211952 h 669156"/>
              <a:gd name="connsiteX273" fmla="*/ 11264279 w 11672161"/>
              <a:gd name="connsiteY273" fmla="*/ 258865 h 669156"/>
              <a:gd name="connsiteX274" fmla="*/ 11231130 w 11672161"/>
              <a:gd name="connsiteY274" fmla="*/ 224842 h 669156"/>
              <a:gd name="connsiteX275" fmla="*/ 11560351 w 11672161"/>
              <a:gd name="connsiteY275" fmla="*/ 207872 h 669156"/>
              <a:gd name="connsiteX276" fmla="*/ 11561213 w 11672161"/>
              <a:gd name="connsiteY276" fmla="*/ 261162 h 669156"/>
              <a:gd name="connsiteX277" fmla="*/ 11513768 w 11672161"/>
              <a:gd name="connsiteY277" fmla="*/ 233769 h 669156"/>
              <a:gd name="connsiteX278" fmla="*/ 10924716 w 11672161"/>
              <a:gd name="connsiteY278" fmla="*/ 193431 h 669156"/>
              <a:gd name="connsiteX279" fmla="*/ 10921784 w 11672161"/>
              <a:gd name="connsiteY279" fmla="*/ 230470 h 669156"/>
              <a:gd name="connsiteX280" fmla="*/ 10945774 w 11672161"/>
              <a:gd name="connsiteY280" fmla="*/ 224041 h 669156"/>
              <a:gd name="connsiteX281" fmla="*/ 11380645 w 11672161"/>
              <a:gd name="connsiteY281" fmla="*/ 189787 h 669156"/>
              <a:gd name="connsiteX282" fmla="*/ 11427227 w 11672161"/>
              <a:gd name="connsiteY282" fmla="*/ 215685 h 669156"/>
              <a:gd name="connsiteX283" fmla="*/ 11379782 w 11672161"/>
              <a:gd name="connsiteY283" fmla="*/ 243078 h 669156"/>
              <a:gd name="connsiteX284" fmla="*/ 11076373 w 11672161"/>
              <a:gd name="connsiteY284" fmla="*/ 175195 h 669156"/>
              <a:gd name="connsiteX285" fmla="*/ 11063483 w 11672161"/>
              <a:gd name="connsiteY285" fmla="*/ 220914 h 669156"/>
              <a:gd name="connsiteX286" fmla="*/ 11110396 w 11672161"/>
              <a:gd name="connsiteY286" fmla="*/ 208343 h 669156"/>
              <a:gd name="connsiteX287" fmla="*/ 11032143 w 11672161"/>
              <a:gd name="connsiteY287" fmla="*/ 174828 h 669156"/>
              <a:gd name="connsiteX288" fmla="*/ 11029211 w 11672161"/>
              <a:gd name="connsiteY288" fmla="*/ 211867 h 669156"/>
              <a:gd name="connsiteX289" fmla="*/ 11053201 w 11672161"/>
              <a:gd name="connsiteY289" fmla="*/ 205438 h 669156"/>
              <a:gd name="connsiteX290" fmla="*/ 11495466 w 11672161"/>
              <a:gd name="connsiteY290" fmla="*/ 157096 h 669156"/>
              <a:gd name="connsiteX291" fmla="*/ 11520772 w 11672161"/>
              <a:gd name="connsiteY291" fmla="*/ 171165 h 669156"/>
              <a:gd name="connsiteX292" fmla="*/ 11494997 w 11672161"/>
              <a:gd name="connsiteY292" fmla="*/ 186046 h 669156"/>
              <a:gd name="connsiteX293" fmla="*/ 11200764 w 11672161"/>
              <a:gd name="connsiteY293" fmla="*/ 151761 h 669156"/>
              <a:gd name="connsiteX294" fmla="*/ 11235126 w 11672161"/>
              <a:gd name="connsiteY294" fmla="*/ 184819 h 669156"/>
              <a:gd name="connsiteX295" fmla="*/ 11187534 w 11672161"/>
              <a:gd name="connsiteY295" fmla="*/ 197572 h 669156"/>
              <a:gd name="connsiteX296" fmla="*/ 11362942 w 11672161"/>
              <a:gd name="connsiteY296" fmla="*/ 149381 h 669156"/>
              <a:gd name="connsiteX297" fmla="*/ 11370764 w 11672161"/>
              <a:gd name="connsiteY297" fmla="*/ 177190 h 669156"/>
              <a:gd name="connsiteX298" fmla="*/ 11342263 w 11672161"/>
              <a:gd name="connsiteY298" fmla="*/ 169553 h 669156"/>
              <a:gd name="connsiteX299" fmla="*/ 10940543 w 11672161"/>
              <a:gd name="connsiteY299" fmla="*/ 141327 h 669156"/>
              <a:gd name="connsiteX300" fmla="*/ 10937611 w 11672161"/>
              <a:gd name="connsiteY300" fmla="*/ 178366 h 669156"/>
              <a:gd name="connsiteX301" fmla="*/ 10961601 w 11672161"/>
              <a:gd name="connsiteY301" fmla="*/ 171937 h 669156"/>
              <a:gd name="connsiteX302" fmla="*/ 11546708 w 11672161"/>
              <a:gd name="connsiteY302" fmla="*/ 140178 h 669156"/>
              <a:gd name="connsiteX303" fmla="*/ 11571903 w 11672161"/>
              <a:gd name="connsiteY303" fmla="*/ 154311 h 669156"/>
              <a:gd name="connsiteX304" fmla="*/ 11546349 w 11672161"/>
              <a:gd name="connsiteY304" fmla="*/ 169064 h 669156"/>
              <a:gd name="connsiteX305" fmla="*/ 11433483 w 11672161"/>
              <a:gd name="connsiteY305" fmla="*/ 127359 h 669156"/>
              <a:gd name="connsiteX306" fmla="*/ 11458678 w 11672161"/>
              <a:gd name="connsiteY306" fmla="*/ 141492 h 669156"/>
              <a:gd name="connsiteX307" fmla="*/ 11433124 w 11672161"/>
              <a:gd name="connsiteY307" fmla="*/ 156245 h 669156"/>
              <a:gd name="connsiteX308" fmla="*/ 11407473 w 11672161"/>
              <a:gd name="connsiteY308" fmla="*/ 125439 h 669156"/>
              <a:gd name="connsiteX309" fmla="*/ 11415315 w 11672161"/>
              <a:gd name="connsiteY309" fmla="*/ 153254 h 669156"/>
              <a:gd name="connsiteX310" fmla="*/ 11386774 w 11672161"/>
              <a:gd name="connsiteY310" fmla="*/ 145606 h 669156"/>
              <a:gd name="connsiteX311" fmla="*/ 10993045 w 11672161"/>
              <a:gd name="connsiteY311" fmla="*/ 124830 h 669156"/>
              <a:gd name="connsiteX312" fmla="*/ 10956007 w 11672161"/>
              <a:gd name="connsiteY312" fmla="*/ 127761 h 669156"/>
              <a:gd name="connsiteX313" fmla="*/ 10986616 w 11672161"/>
              <a:gd name="connsiteY313" fmla="*/ 148820 h 669156"/>
              <a:gd name="connsiteX314" fmla="*/ 11268825 w 11672161"/>
              <a:gd name="connsiteY314" fmla="*/ 112811 h 669156"/>
              <a:gd name="connsiteX315" fmla="*/ 11302939 w 11672161"/>
              <a:gd name="connsiteY315" fmla="*/ 146299 h 669156"/>
              <a:gd name="connsiteX316" fmla="*/ 11256026 w 11672161"/>
              <a:gd name="connsiteY316" fmla="*/ 158870 h 669156"/>
              <a:gd name="connsiteX317" fmla="*/ 11441050 w 11672161"/>
              <a:gd name="connsiteY317" fmla="*/ 82443 h 669156"/>
              <a:gd name="connsiteX318" fmla="*/ 11448996 w 11672161"/>
              <a:gd name="connsiteY318" fmla="*/ 110285 h 669156"/>
              <a:gd name="connsiteX319" fmla="*/ 11420248 w 11672161"/>
              <a:gd name="connsiteY319" fmla="*/ 102582 h 669156"/>
              <a:gd name="connsiteX320" fmla="*/ 11343564 w 11672161"/>
              <a:gd name="connsiteY320" fmla="*/ 82443 h 669156"/>
              <a:gd name="connsiteX321" fmla="*/ 11351510 w 11672161"/>
              <a:gd name="connsiteY321" fmla="*/ 110285 h 669156"/>
              <a:gd name="connsiteX322" fmla="*/ 11322762 w 11672161"/>
              <a:gd name="connsiteY322" fmla="*/ 102582 h 669156"/>
              <a:gd name="connsiteX323" fmla="*/ 11174245 w 11672161"/>
              <a:gd name="connsiteY323" fmla="*/ 77952 h 669156"/>
              <a:gd name="connsiteX324" fmla="*/ 11184446 w 11672161"/>
              <a:gd name="connsiteY324" fmla="*/ 89973 h 669156"/>
              <a:gd name="connsiteX325" fmla="*/ 11182986 w 11672161"/>
              <a:gd name="connsiteY325" fmla="*/ 97998 h 669156"/>
              <a:gd name="connsiteX326" fmla="*/ 11189723 w 11672161"/>
              <a:gd name="connsiteY326" fmla="*/ 96193 h 669156"/>
              <a:gd name="connsiteX327" fmla="*/ 11193036 w 11672161"/>
              <a:gd name="connsiteY327" fmla="*/ 100097 h 669156"/>
              <a:gd name="connsiteX328" fmla="*/ 11169046 w 11672161"/>
              <a:gd name="connsiteY328" fmla="*/ 106525 h 669156"/>
              <a:gd name="connsiteX329" fmla="*/ 11188185 w 11672161"/>
              <a:gd name="connsiteY329" fmla="*/ 69425 h 669156"/>
              <a:gd name="connsiteX330" fmla="*/ 11206976 w 11672161"/>
              <a:gd name="connsiteY330" fmla="*/ 91570 h 669156"/>
              <a:gd name="connsiteX331" fmla="*/ 11189723 w 11672161"/>
              <a:gd name="connsiteY331" fmla="*/ 96193 h 669156"/>
              <a:gd name="connsiteX332" fmla="*/ 11184446 w 11672161"/>
              <a:gd name="connsiteY332" fmla="*/ 89973 h 669156"/>
              <a:gd name="connsiteX333" fmla="*/ 11107059 w 11672161"/>
              <a:gd name="connsiteY333" fmla="*/ 63312 h 669156"/>
              <a:gd name="connsiteX334" fmla="*/ 11107677 w 11672161"/>
              <a:gd name="connsiteY334" fmla="*/ 110809 h 669156"/>
              <a:gd name="connsiteX335" fmla="*/ 11065616 w 11672161"/>
              <a:gd name="connsiteY335" fmla="*/ 86525 h 669156"/>
              <a:gd name="connsiteX336" fmla="*/ 11306704 w 11672161"/>
              <a:gd name="connsiteY336" fmla="*/ 51089 h 669156"/>
              <a:gd name="connsiteX337" fmla="*/ 11331899 w 11672161"/>
              <a:gd name="connsiteY337" fmla="*/ 65222 h 669156"/>
              <a:gd name="connsiteX338" fmla="*/ 11306345 w 11672161"/>
              <a:gd name="connsiteY338" fmla="*/ 79975 h 669156"/>
              <a:gd name="connsiteX339" fmla="*/ 11382783 w 11672161"/>
              <a:gd name="connsiteY339" fmla="*/ 42528 h 669156"/>
              <a:gd name="connsiteX340" fmla="*/ 11407886 w 11672161"/>
              <a:gd name="connsiteY340" fmla="*/ 56714 h 669156"/>
              <a:gd name="connsiteX341" fmla="*/ 11382516 w 11672161"/>
              <a:gd name="connsiteY341" fmla="*/ 71361 h 669156"/>
              <a:gd name="connsiteX342" fmla="*/ 11174535 w 11672161"/>
              <a:gd name="connsiteY342" fmla="*/ 37055 h 669156"/>
              <a:gd name="connsiteX343" fmla="*/ 11193326 w 11672161"/>
              <a:gd name="connsiteY343" fmla="*/ 59200 h 669156"/>
              <a:gd name="connsiteX344" fmla="*/ 11169336 w 11672161"/>
              <a:gd name="connsiteY344" fmla="*/ 65628 h 669156"/>
              <a:gd name="connsiteX345" fmla="*/ 11223315 w 11672161"/>
              <a:gd name="connsiteY345" fmla="*/ 37045 h 669156"/>
              <a:gd name="connsiteX346" fmla="*/ 11242106 w 11672161"/>
              <a:gd name="connsiteY346" fmla="*/ 59190 h 669156"/>
              <a:gd name="connsiteX347" fmla="*/ 11218116 w 11672161"/>
              <a:gd name="connsiteY347" fmla="*/ 65618 h 669156"/>
              <a:gd name="connsiteX348" fmla="*/ 10965181 w 11672161"/>
              <a:gd name="connsiteY348" fmla="*/ 35879 h 669156"/>
              <a:gd name="connsiteX349" fmla="*/ 10959982 w 11672161"/>
              <a:gd name="connsiteY349" fmla="*/ 64452 h 669156"/>
              <a:gd name="connsiteX350" fmla="*/ 10983972 w 11672161"/>
              <a:gd name="connsiteY350" fmla="*/ 58024 h 669156"/>
              <a:gd name="connsiteX351" fmla="*/ 10916262 w 11672161"/>
              <a:gd name="connsiteY351" fmla="*/ 35879 h 669156"/>
              <a:gd name="connsiteX352" fmla="*/ 10911063 w 11672161"/>
              <a:gd name="connsiteY352" fmla="*/ 64452 h 669156"/>
              <a:gd name="connsiteX353" fmla="*/ 10935053 w 11672161"/>
              <a:gd name="connsiteY353" fmla="*/ 58024 h 669156"/>
              <a:gd name="connsiteX354" fmla="*/ 0 w 11672161"/>
              <a:gd name="connsiteY354" fmla="*/ 27411 h 669156"/>
              <a:gd name="connsiteX355" fmla="*/ 10976804 w 11672161"/>
              <a:gd name="connsiteY355" fmla="*/ 27411 h 669156"/>
              <a:gd name="connsiteX356" fmla="*/ 10979574 w 11672161"/>
              <a:gd name="connsiteY356" fmla="*/ 30181 h 669156"/>
              <a:gd name="connsiteX357" fmla="*/ 10981498 w 11672161"/>
              <a:gd name="connsiteY357" fmla="*/ 42206 h 669156"/>
              <a:gd name="connsiteX358" fmla="*/ 10995006 w 11672161"/>
              <a:gd name="connsiteY358" fmla="*/ 59161 h 669156"/>
              <a:gd name="connsiteX359" fmla="*/ 11008123 w 11672161"/>
              <a:gd name="connsiteY359" fmla="*/ 60339 h 669156"/>
              <a:gd name="connsiteX360" fmla="*/ 11010045 w 11672161"/>
              <a:gd name="connsiteY360" fmla="*/ 60651 h 669156"/>
              <a:gd name="connsiteX361" fmla="*/ 11030246 w 11672161"/>
              <a:gd name="connsiteY361" fmla="*/ 80853 h 669156"/>
              <a:gd name="connsiteX362" fmla="*/ 11032422 w 11672161"/>
              <a:gd name="connsiteY362" fmla="*/ 84948 h 669156"/>
              <a:gd name="connsiteX363" fmla="*/ 11039456 w 11672161"/>
              <a:gd name="connsiteY363" fmla="*/ 97261 h 669156"/>
              <a:gd name="connsiteX364" fmla="*/ 11048981 w 11672161"/>
              <a:gd name="connsiteY364" fmla="*/ 103611 h 669156"/>
              <a:gd name="connsiteX365" fmla="*/ 11055331 w 11672161"/>
              <a:gd name="connsiteY365" fmla="*/ 113136 h 669156"/>
              <a:gd name="connsiteX366" fmla="*/ 11045806 w 11672161"/>
              <a:gd name="connsiteY366" fmla="*/ 106786 h 669156"/>
              <a:gd name="connsiteX367" fmla="*/ 11055331 w 11672161"/>
              <a:gd name="connsiteY367" fmla="*/ 125836 h 669156"/>
              <a:gd name="connsiteX368" fmla="*/ 11068031 w 11672161"/>
              <a:gd name="connsiteY368" fmla="*/ 135361 h 669156"/>
              <a:gd name="connsiteX369" fmla="*/ 11083906 w 11672161"/>
              <a:gd name="connsiteY369" fmla="*/ 151236 h 669156"/>
              <a:gd name="connsiteX370" fmla="*/ 11087081 w 11672161"/>
              <a:gd name="connsiteY370" fmla="*/ 160761 h 669156"/>
              <a:gd name="connsiteX371" fmla="*/ 11096606 w 11672161"/>
              <a:gd name="connsiteY371" fmla="*/ 154411 h 669156"/>
              <a:gd name="connsiteX372" fmla="*/ 11099485 w 11672161"/>
              <a:gd name="connsiteY372" fmla="*/ 150092 h 669156"/>
              <a:gd name="connsiteX373" fmla="*/ 11104691 w 11672161"/>
              <a:gd name="connsiteY373" fmla="*/ 155298 h 669156"/>
              <a:gd name="connsiteX374" fmla="*/ 11106131 w 11672161"/>
              <a:gd name="connsiteY374" fmla="*/ 163936 h 669156"/>
              <a:gd name="connsiteX375" fmla="*/ 11115656 w 11672161"/>
              <a:gd name="connsiteY375" fmla="*/ 170286 h 669156"/>
              <a:gd name="connsiteX376" fmla="*/ 11122006 w 11672161"/>
              <a:gd name="connsiteY376" fmla="*/ 189336 h 669156"/>
              <a:gd name="connsiteX377" fmla="*/ 11125181 w 11672161"/>
              <a:gd name="connsiteY377" fmla="*/ 198861 h 669156"/>
              <a:gd name="connsiteX378" fmla="*/ 11131531 w 11672161"/>
              <a:gd name="connsiteY378" fmla="*/ 208386 h 669156"/>
              <a:gd name="connsiteX379" fmla="*/ 11141056 w 11672161"/>
              <a:gd name="connsiteY379" fmla="*/ 211561 h 669156"/>
              <a:gd name="connsiteX380" fmla="*/ 11163281 w 11672161"/>
              <a:gd name="connsiteY380" fmla="*/ 221086 h 669156"/>
              <a:gd name="connsiteX381" fmla="*/ 11169631 w 11672161"/>
              <a:gd name="connsiteY381" fmla="*/ 230611 h 669156"/>
              <a:gd name="connsiteX382" fmla="*/ 11170122 w 11672161"/>
              <a:gd name="connsiteY382" fmla="*/ 233041 h 669156"/>
              <a:gd name="connsiteX383" fmla="*/ 11142199 w 11672161"/>
              <a:gd name="connsiteY383" fmla="*/ 226041 h 669156"/>
              <a:gd name="connsiteX384" fmla="*/ 11151463 w 11672161"/>
              <a:gd name="connsiteY384" fmla="*/ 263002 h 669156"/>
              <a:gd name="connsiteX385" fmla="*/ 11172294 w 11672161"/>
              <a:gd name="connsiteY385" fmla="*/ 242170 h 669156"/>
              <a:gd name="connsiteX386" fmla="*/ 11175981 w 11672161"/>
              <a:gd name="connsiteY386" fmla="*/ 249661 h 669156"/>
              <a:gd name="connsiteX387" fmla="*/ 11185506 w 11672161"/>
              <a:gd name="connsiteY387" fmla="*/ 256011 h 669156"/>
              <a:gd name="connsiteX388" fmla="*/ 11193253 w 11672161"/>
              <a:gd name="connsiteY388" fmla="*/ 263759 h 669156"/>
              <a:gd name="connsiteX389" fmla="*/ 11183806 w 11672161"/>
              <a:gd name="connsiteY389" fmla="*/ 297344 h 669156"/>
              <a:gd name="connsiteX390" fmla="*/ 11231059 w 11672161"/>
              <a:gd name="connsiteY390" fmla="*/ 284683 h 669156"/>
              <a:gd name="connsiteX391" fmla="*/ 11229825 w 11672161"/>
              <a:gd name="connsiteY391" fmla="*/ 283479 h 669156"/>
              <a:gd name="connsiteX392" fmla="*/ 11233131 w 11672161"/>
              <a:gd name="connsiteY392" fmla="*/ 284586 h 669156"/>
              <a:gd name="connsiteX393" fmla="*/ 11236306 w 11672161"/>
              <a:gd name="connsiteY393" fmla="*/ 294111 h 669156"/>
              <a:gd name="connsiteX394" fmla="*/ 11245831 w 11672161"/>
              <a:gd name="connsiteY394" fmla="*/ 300461 h 669156"/>
              <a:gd name="connsiteX395" fmla="*/ 11245832 w 11672161"/>
              <a:gd name="connsiteY395" fmla="*/ 300463 h 669156"/>
              <a:gd name="connsiteX396" fmla="*/ 11249006 w 11672161"/>
              <a:gd name="connsiteY396" fmla="*/ 313161 h 669156"/>
              <a:gd name="connsiteX397" fmla="*/ 11252181 w 11672161"/>
              <a:gd name="connsiteY397" fmla="*/ 322686 h 669156"/>
              <a:gd name="connsiteX398" fmla="*/ 11260234 w 11672161"/>
              <a:gd name="connsiteY398" fmla="*/ 326713 h 669156"/>
              <a:gd name="connsiteX399" fmla="*/ 11260912 w 11672161"/>
              <a:gd name="connsiteY399" fmla="*/ 329036 h 669156"/>
              <a:gd name="connsiteX400" fmla="*/ 11261596 w 11672161"/>
              <a:gd name="connsiteY400" fmla="*/ 327394 h 669156"/>
              <a:gd name="connsiteX401" fmla="*/ 11271231 w 11672161"/>
              <a:gd name="connsiteY401" fmla="*/ 332211 h 669156"/>
              <a:gd name="connsiteX402" fmla="*/ 11275904 w 11672161"/>
              <a:gd name="connsiteY402" fmla="*/ 327602 h 669156"/>
              <a:gd name="connsiteX403" fmla="*/ 11276707 w 11672161"/>
              <a:gd name="connsiteY403" fmla="*/ 327314 h 669156"/>
              <a:gd name="connsiteX404" fmla="*/ 11304144 w 11672161"/>
              <a:gd name="connsiteY404" fmla="*/ 354752 h 669156"/>
              <a:gd name="connsiteX405" fmla="*/ 11306156 w 11672161"/>
              <a:gd name="connsiteY405" fmla="*/ 360786 h 669156"/>
              <a:gd name="connsiteX406" fmla="*/ 11309331 w 11672161"/>
              <a:gd name="connsiteY406" fmla="*/ 370311 h 669156"/>
              <a:gd name="connsiteX407" fmla="*/ 11317925 w 11672161"/>
              <a:gd name="connsiteY407" fmla="*/ 376040 h 669156"/>
              <a:gd name="connsiteX408" fmla="*/ 11315937 w 11672161"/>
              <a:gd name="connsiteY408" fmla="*/ 382925 h 669156"/>
              <a:gd name="connsiteX409" fmla="*/ 11328856 w 11672161"/>
              <a:gd name="connsiteY409" fmla="*/ 379463 h 669156"/>
              <a:gd name="connsiteX410" fmla="*/ 11329765 w 11672161"/>
              <a:gd name="connsiteY410" fmla="*/ 380372 h 669156"/>
              <a:gd name="connsiteX411" fmla="*/ 11331749 w 11672161"/>
              <a:gd name="connsiteY411" fmla="*/ 390244 h 669156"/>
              <a:gd name="connsiteX412" fmla="*/ 11331737 w 11672161"/>
              <a:gd name="connsiteY412" fmla="*/ 392244 h 669156"/>
              <a:gd name="connsiteX413" fmla="*/ 11334161 w 11672161"/>
              <a:gd name="connsiteY413" fmla="*/ 384768 h 669156"/>
              <a:gd name="connsiteX414" fmla="*/ 11335894 w 11672161"/>
              <a:gd name="connsiteY414" fmla="*/ 386502 h 669156"/>
              <a:gd name="connsiteX415" fmla="*/ 11337906 w 11672161"/>
              <a:gd name="connsiteY415" fmla="*/ 392536 h 669156"/>
              <a:gd name="connsiteX416" fmla="*/ 11341081 w 11672161"/>
              <a:gd name="connsiteY416" fmla="*/ 414761 h 669156"/>
              <a:gd name="connsiteX417" fmla="*/ 11350606 w 11672161"/>
              <a:gd name="connsiteY417" fmla="*/ 424286 h 669156"/>
              <a:gd name="connsiteX418" fmla="*/ 11353781 w 11672161"/>
              <a:gd name="connsiteY418" fmla="*/ 433811 h 669156"/>
              <a:gd name="connsiteX419" fmla="*/ 11372831 w 11672161"/>
              <a:gd name="connsiteY419" fmla="*/ 433811 h 669156"/>
              <a:gd name="connsiteX420" fmla="*/ 11376006 w 11672161"/>
              <a:gd name="connsiteY420" fmla="*/ 443336 h 669156"/>
              <a:gd name="connsiteX421" fmla="*/ 11385531 w 11672161"/>
              <a:gd name="connsiteY421" fmla="*/ 446511 h 669156"/>
              <a:gd name="connsiteX422" fmla="*/ 11395056 w 11672161"/>
              <a:gd name="connsiteY422" fmla="*/ 452861 h 669156"/>
              <a:gd name="connsiteX423" fmla="*/ 11398231 w 11672161"/>
              <a:gd name="connsiteY423" fmla="*/ 465561 h 669156"/>
              <a:gd name="connsiteX424" fmla="*/ 11407756 w 11672161"/>
              <a:gd name="connsiteY424" fmla="*/ 459211 h 669156"/>
              <a:gd name="connsiteX425" fmla="*/ 11414106 w 11672161"/>
              <a:gd name="connsiteY425" fmla="*/ 478261 h 669156"/>
              <a:gd name="connsiteX426" fmla="*/ 11417281 w 11672161"/>
              <a:gd name="connsiteY426" fmla="*/ 487786 h 669156"/>
              <a:gd name="connsiteX427" fmla="*/ 11426806 w 11672161"/>
              <a:gd name="connsiteY427" fmla="*/ 481436 h 669156"/>
              <a:gd name="connsiteX428" fmla="*/ 11429270 w 11672161"/>
              <a:gd name="connsiteY428" fmla="*/ 488827 h 669156"/>
              <a:gd name="connsiteX429" fmla="*/ 11423394 w 11672161"/>
              <a:gd name="connsiteY429" fmla="*/ 492123 h 669156"/>
              <a:gd name="connsiteX430" fmla="*/ 11432030 w 11672161"/>
              <a:gd name="connsiteY430" fmla="*/ 497109 h 669156"/>
              <a:gd name="connsiteX431" fmla="*/ 11433156 w 11672161"/>
              <a:gd name="connsiteY431" fmla="*/ 500486 h 669156"/>
              <a:gd name="connsiteX432" fmla="*/ 11436331 w 11672161"/>
              <a:gd name="connsiteY432" fmla="*/ 510011 h 669156"/>
              <a:gd name="connsiteX433" fmla="*/ 11439506 w 11672161"/>
              <a:gd name="connsiteY433" fmla="*/ 519536 h 669156"/>
              <a:gd name="connsiteX434" fmla="*/ 11449031 w 11672161"/>
              <a:gd name="connsiteY434" fmla="*/ 525886 h 669156"/>
              <a:gd name="connsiteX435" fmla="*/ 11455381 w 11672161"/>
              <a:gd name="connsiteY435" fmla="*/ 535411 h 669156"/>
              <a:gd name="connsiteX436" fmla="*/ 11462785 w 11672161"/>
              <a:gd name="connsiteY436" fmla="*/ 537879 h 669156"/>
              <a:gd name="connsiteX437" fmla="*/ 11440395 w 11672161"/>
              <a:gd name="connsiteY437" fmla="*/ 550438 h 669156"/>
              <a:gd name="connsiteX438" fmla="*/ 11465949 w 11672161"/>
              <a:gd name="connsiteY438" fmla="*/ 565191 h 669156"/>
              <a:gd name="connsiteX439" fmla="*/ 11465625 w 11672161"/>
              <a:gd name="connsiteY439" fmla="*/ 539074 h 669156"/>
              <a:gd name="connsiteX440" fmla="*/ 11474329 w 11672161"/>
              <a:gd name="connsiteY440" fmla="*/ 544982 h 669156"/>
              <a:gd name="connsiteX441" fmla="*/ 11487131 w 11672161"/>
              <a:gd name="connsiteY441" fmla="*/ 548111 h 669156"/>
              <a:gd name="connsiteX442" fmla="*/ 11491020 w 11672161"/>
              <a:gd name="connsiteY442" fmla="*/ 544200 h 669156"/>
              <a:gd name="connsiteX443" fmla="*/ 11497109 w 11672161"/>
              <a:gd name="connsiteY443" fmla="*/ 547716 h 669156"/>
              <a:gd name="connsiteX444" fmla="*/ 11500483 w 11672161"/>
              <a:gd name="connsiteY444" fmla="*/ 551090 h 669156"/>
              <a:gd name="connsiteX445" fmla="*/ 11503006 w 11672161"/>
              <a:gd name="connsiteY445" fmla="*/ 560811 h 669156"/>
              <a:gd name="connsiteX446" fmla="*/ 11509356 w 11672161"/>
              <a:gd name="connsiteY446" fmla="*/ 570336 h 669156"/>
              <a:gd name="connsiteX447" fmla="*/ 11512531 w 11672161"/>
              <a:gd name="connsiteY447" fmla="*/ 583036 h 669156"/>
              <a:gd name="connsiteX448" fmla="*/ 11522056 w 11672161"/>
              <a:gd name="connsiteY448" fmla="*/ 586211 h 669156"/>
              <a:gd name="connsiteX449" fmla="*/ 11525231 w 11672161"/>
              <a:gd name="connsiteY449" fmla="*/ 595736 h 669156"/>
              <a:gd name="connsiteX450" fmla="*/ 11534756 w 11672161"/>
              <a:gd name="connsiteY450" fmla="*/ 589386 h 669156"/>
              <a:gd name="connsiteX451" fmla="*/ 11541106 w 11672161"/>
              <a:gd name="connsiteY451" fmla="*/ 608436 h 669156"/>
              <a:gd name="connsiteX452" fmla="*/ 11550631 w 11672161"/>
              <a:gd name="connsiteY452" fmla="*/ 605261 h 669156"/>
              <a:gd name="connsiteX453" fmla="*/ 11553806 w 11672161"/>
              <a:gd name="connsiteY453" fmla="*/ 614786 h 669156"/>
              <a:gd name="connsiteX454" fmla="*/ 11561586 w 11672161"/>
              <a:gd name="connsiteY454" fmla="*/ 612193 h 669156"/>
              <a:gd name="connsiteX455" fmla="*/ 11563908 w 11672161"/>
              <a:gd name="connsiteY455" fmla="*/ 614515 h 669156"/>
              <a:gd name="connsiteX456" fmla="*/ 11566087 w 11672161"/>
              <a:gd name="connsiteY456" fmla="*/ 625487 h 669156"/>
              <a:gd name="connsiteX457" fmla="*/ 11569681 w 11672161"/>
              <a:gd name="connsiteY457" fmla="*/ 640186 h 669156"/>
              <a:gd name="connsiteX458" fmla="*/ 11576031 w 11672161"/>
              <a:gd name="connsiteY458" fmla="*/ 649711 h 669156"/>
              <a:gd name="connsiteX459" fmla="*/ 11588731 w 11672161"/>
              <a:gd name="connsiteY459" fmla="*/ 656061 h 669156"/>
              <a:gd name="connsiteX460" fmla="*/ 11607781 w 11672161"/>
              <a:gd name="connsiteY460" fmla="*/ 662411 h 669156"/>
              <a:gd name="connsiteX461" fmla="*/ 11610798 w 11672161"/>
              <a:gd name="connsiteY461" fmla="*/ 661405 h 669156"/>
              <a:gd name="connsiteX462" fmla="*/ 11614979 w 11672161"/>
              <a:gd name="connsiteY462" fmla="*/ 665586 h 669156"/>
              <a:gd name="connsiteX463" fmla="*/ 11539184 w 11672161"/>
              <a:gd name="connsiteY463" fmla="*/ 665586 h 669156"/>
              <a:gd name="connsiteX464" fmla="*/ 11538603 w 11672161"/>
              <a:gd name="connsiteY464" fmla="*/ 618838 h 669156"/>
              <a:gd name="connsiteX465" fmla="*/ 11496832 w 11672161"/>
              <a:gd name="connsiteY465" fmla="*/ 642269 h 669156"/>
              <a:gd name="connsiteX466" fmla="*/ 11537219 w 11672161"/>
              <a:gd name="connsiteY466" fmla="*/ 665586 h 669156"/>
              <a:gd name="connsiteX467" fmla="*/ 11414399 w 11672161"/>
              <a:gd name="connsiteY467" fmla="*/ 665586 h 669156"/>
              <a:gd name="connsiteX468" fmla="*/ 11448328 w 11672161"/>
              <a:gd name="connsiteY468" fmla="*/ 656495 h 669156"/>
              <a:gd name="connsiteX469" fmla="*/ 11414135 w 11672161"/>
              <a:gd name="connsiteY469" fmla="*/ 623392 h 669156"/>
              <a:gd name="connsiteX470" fmla="*/ 11402094 w 11672161"/>
              <a:gd name="connsiteY470" fmla="*/ 665586 h 669156"/>
              <a:gd name="connsiteX471" fmla="*/ 0 w 11672161"/>
              <a:gd name="connsiteY471" fmla="*/ 665586 h 669156"/>
              <a:gd name="connsiteX472" fmla="*/ 11093638 w 11672161"/>
              <a:gd name="connsiteY472" fmla="*/ 13589 h 669156"/>
              <a:gd name="connsiteX473" fmla="*/ 11112429 w 11672161"/>
              <a:gd name="connsiteY473" fmla="*/ 35734 h 669156"/>
              <a:gd name="connsiteX474" fmla="*/ 11088439 w 11672161"/>
              <a:gd name="connsiteY474" fmla="*/ 42162 h 669156"/>
              <a:gd name="connsiteX475" fmla="*/ 11334141 w 11672161"/>
              <a:gd name="connsiteY475" fmla="*/ 1682 h 669156"/>
              <a:gd name="connsiteX476" fmla="*/ 11359447 w 11672161"/>
              <a:gd name="connsiteY476" fmla="*/ 15751 h 669156"/>
              <a:gd name="connsiteX477" fmla="*/ 11333672 w 11672161"/>
              <a:gd name="connsiteY477" fmla="*/ 30632 h 669156"/>
              <a:gd name="connsiteX478" fmla="*/ 11389160 w 11672161"/>
              <a:gd name="connsiteY478" fmla="*/ 0 h 669156"/>
              <a:gd name="connsiteX479" fmla="*/ 11403934 w 11672161"/>
              <a:gd name="connsiteY479" fmla="*/ 24837 h 669156"/>
              <a:gd name="connsiteX480" fmla="*/ 11374386 w 11672161"/>
              <a:gd name="connsiteY480" fmla="*/ 24837 h 6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</a:cxnLst>
            <a:rect l="l" t="t" r="r" b="b"/>
            <a:pathLst>
              <a:path w="11672161" h="669156">
                <a:moveTo>
                  <a:pt x="11537219" y="665586"/>
                </a:moveTo>
                <a:lnTo>
                  <a:pt x="11539184" y="665586"/>
                </a:lnTo>
                <a:lnTo>
                  <a:pt x="11539198" y="666729"/>
                </a:lnTo>
                <a:close/>
                <a:moveTo>
                  <a:pt x="11402094" y="665586"/>
                </a:moveTo>
                <a:lnTo>
                  <a:pt x="11414399" y="665586"/>
                </a:lnTo>
                <a:lnTo>
                  <a:pt x="11401075" y="669156"/>
                </a:lnTo>
                <a:close/>
                <a:moveTo>
                  <a:pt x="11341214" y="620770"/>
                </a:moveTo>
                <a:lnTo>
                  <a:pt x="11290190" y="623832"/>
                </a:lnTo>
                <a:lnTo>
                  <a:pt x="11313049" y="663426"/>
                </a:lnTo>
                <a:close/>
                <a:moveTo>
                  <a:pt x="11185946" y="614313"/>
                </a:moveTo>
                <a:lnTo>
                  <a:pt x="11144327" y="637832"/>
                </a:lnTo>
                <a:lnTo>
                  <a:pt x="11186388" y="662116"/>
                </a:lnTo>
                <a:close/>
                <a:moveTo>
                  <a:pt x="11068901" y="606608"/>
                </a:moveTo>
                <a:lnTo>
                  <a:pt x="11044441" y="647433"/>
                </a:lnTo>
                <a:lnTo>
                  <a:pt x="11093361" y="647433"/>
                </a:lnTo>
                <a:close/>
                <a:moveTo>
                  <a:pt x="11671692" y="595121"/>
                </a:moveTo>
                <a:lnTo>
                  <a:pt x="11672161" y="624071"/>
                </a:lnTo>
                <a:lnTo>
                  <a:pt x="11646386" y="609190"/>
                </a:lnTo>
                <a:close/>
                <a:moveTo>
                  <a:pt x="11400054" y="582732"/>
                </a:moveTo>
                <a:lnTo>
                  <a:pt x="11400089" y="584886"/>
                </a:lnTo>
                <a:lnTo>
                  <a:pt x="11398180" y="583784"/>
                </a:lnTo>
                <a:close/>
                <a:moveTo>
                  <a:pt x="11423435" y="574380"/>
                </a:moveTo>
                <a:lnTo>
                  <a:pt x="11423436" y="574528"/>
                </a:lnTo>
                <a:lnTo>
                  <a:pt x="11423305" y="574452"/>
                </a:lnTo>
                <a:close/>
                <a:moveTo>
                  <a:pt x="11309973" y="565173"/>
                </a:moveTo>
                <a:lnTo>
                  <a:pt x="11268225" y="588211"/>
                </a:lnTo>
                <a:lnTo>
                  <a:pt x="11310895" y="612846"/>
                </a:lnTo>
                <a:close/>
                <a:moveTo>
                  <a:pt x="11261053" y="565173"/>
                </a:moveTo>
                <a:lnTo>
                  <a:pt x="11219610" y="588386"/>
                </a:lnTo>
                <a:lnTo>
                  <a:pt x="11261671" y="612670"/>
                </a:lnTo>
                <a:close/>
                <a:moveTo>
                  <a:pt x="11212310" y="565173"/>
                </a:moveTo>
                <a:lnTo>
                  <a:pt x="11170715" y="588298"/>
                </a:lnTo>
                <a:lnTo>
                  <a:pt x="11213081" y="612758"/>
                </a:lnTo>
                <a:close/>
                <a:moveTo>
                  <a:pt x="11399692" y="560383"/>
                </a:moveTo>
                <a:lnTo>
                  <a:pt x="11374386" y="574452"/>
                </a:lnTo>
                <a:lnTo>
                  <a:pt x="11400161" y="589333"/>
                </a:lnTo>
                <a:lnTo>
                  <a:pt x="11400089" y="584886"/>
                </a:lnTo>
                <a:lnTo>
                  <a:pt x="11423734" y="598537"/>
                </a:lnTo>
                <a:lnTo>
                  <a:pt x="11423436" y="574528"/>
                </a:lnTo>
                <a:lnTo>
                  <a:pt x="11449080" y="589333"/>
                </a:lnTo>
                <a:lnTo>
                  <a:pt x="11448611" y="560383"/>
                </a:lnTo>
                <a:lnTo>
                  <a:pt x="11423435" y="574380"/>
                </a:lnTo>
                <a:lnTo>
                  <a:pt x="11423376" y="569651"/>
                </a:lnTo>
                <a:lnTo>
                  <a:pt x="11400054" y="582732"/>
                </a:lnTo>
                <a:close/>
                <a:moveTo>
                  <a:pt x="11350772" y="560383"/>
                </a:moveTo>
                <a:lnTo>
                  <a:pt x="11325466" y="574452"/>
                </a:lnTo>
                <a:lnTo>
                  <a:pt x="11351241" y="589333"/>
                </a:lnTo>
                <a:close/>
                <a:moveTo>
                  <a:pt x="11564269" y="558730"/>
                </a:moveTo>
                <a:lnTo>
                  <a:pt x="11564738" y="587680"/>
                </a:lnTo>
                <a:lnTo>
                  <a:pt x="11538963" y="572799"/>
                </a:lnTo>
                <a:close/>
                <a:moveTo>
                  <a:pt x="11465591" y="536305"/>
                </a:moveTo>
                <a:lnTo>
                  <a:pt x="11465625" y="539074"/>
                </a:lnTo>
                <a:lnTo>
                  <a:pt x="11464906" y="538586"/>
                </a:lnTo>
                <a:lnTo>
                  <a:pt x="11462785" y="537879"/>
                </a:lnTo>
                <a:close/>
                <a:moveTo>
                  <a:pt x="11497394" y="519201"/>
                </a:moveTo>
                <a:lnTo>
                  <a:pt x="11497660" y="548034"/>
                </a:lnTo>
                <a:lnTo>
                  <a:pt x="11497109" y="547716"/>
                </a:lnTo>
                <a:lnTo>
                  <a:pt x="11492479" y="543086"/>
                </a:lnTo>
                <a:lnTo>
                  <a:pt x="11491967" y="543248"/>
                </a:lnTo>
                <a:lnTo>
                  <a:pt x="11491020" y="544200"/>
                </a:lnTo>
                <a:lnTo>
                  <a:pt x="11472290" y="533387"/>
                </a:lnTo>
                <a:close/>
                <a:moveTo>
                  <a:pt x="11399671" y="519166"/>
                </a:moveTo>
                <a:lnTo>
                  <a:pt x="11374475" y="533299"/>
                </a:lnTo>
                <a:lnTo>
                  <a:pt x="11400029" y="548052"/>
                </a:lnTo>
                <a:close/>
                <a:moveTo>
                  <a:pt x="11129878" y="518509"/>
                </a:moveTo>
                <a:lnTo>
                  <a:pt x="11105418" y="559686"/>
                </a:lnTo>
                <a:lnTo>
                  <a:pt x="11154338" y="559686"/>
                </a:lnTo>
                <a:close/>
                <a:moveTo>
                  <a:pt x="11181515" y="517390"/>
                </a:moveTo>
                <a:lnTo>
                  <a:pt x="11181515" y="566310"/>
                </a:lnTo>
                <a:lnTo>
                  <a:pt x="11222693" y="541850"/>
                </a:lnTo>
                <a:close/>
                <a:moveTo>
                  <a:pt x="11046442" y="508340"/>
                </a:moveTo>
                <a:lnTo>
                  <a:pt x="11021982" y="549517"/>
                </a:lnTo>
                <a:lnTo>
                  <a:pt x="11070902" y="549517"/>
                </a:lnTo>
                <a:close/>
                <a:moveTo>
                  <a:pt x="11666244" y="507839"/>
                </a:moveTo>
                <a:lnTo>
                  <a:pt x="11666602" y="536725"/>
                </a:lnTo>
                <a:lnTo>
                  <a:pt x="11641048" y="521972"/>
                </a:lnTo>
                <a:close/>
                <a:moveTo>
                  <a:pt x="11310061" y="482844"/>
                </a:moveTo>
                <a:lnTo>
                  <a:pt x="11310161" y="489243"/>
                </a:lnTo>
                <a:lnTo>
                  <a:pt x="11304469" y="485957"/>
                </a:lnTo>
                <a:close/>
                <a:moveTo>
                  <a:pt x="10930238" y="481555"/>
                </a:moveTo>
                <a:lnTo>
                  <a:pt x="10927306" y="518594"/>
                </a:lnTo>
                <a:lnTo>
                  <a:pt x="10951296" y="512165"/>
                </a:lnTo>
                <a:close/>
                <a:moveTo>
                  <a:pt x="11209442" y="481137"/>
                </a:moveTo>
                <a:lnTo>
                  <a:pt x="11173501" y="501296"/>
                </a:lnTo>
                <a:lnTo>
                  <a:pt x="11209953" y="522341"/>
                </a:lnTo>
                <a:close/>
                <a:moveTo>
                  <a:pt x="11575046" y="478025"/>
                </a:moveTo>
                <a:lnTo>
                  <a:pt x="11575312" y="506858"/>
                </a:lnTo>
                <a:lnTo>
                  <a:pt x="11549942" y="492211"/>
                </a:lnTo>
                <a:close/>
                <a:moveTo>
                  <a:pt x="11546076" y="477990"/>
                </a:moveTo>
                <a:lnTo>
                  <a:pt x="11546434" y="506876"/>
                </a:lnTo>
                <a:lnTo>
                  <a:pt x="11520880" y="492123"/>
                </a:lnTo>
                <a:close/>
                <a:moveTo>
                  <a:pt x="11448590" y="477990"/>
                </a:moveTo>
                <a:lnTo>
                  <a:pt x="11448948" y="506876"/>
                </a:lnTo>
                <a:lnTo>
                  <a:pt x="11432030" y="497109"/>
                </a:lnTo>
                <a:lnTo>
                  <a:pt x="11429270" y="488827"/>
                </a:lnTo>
                <a:close/>
                <a:moveTo>
                  <a:pt x="11350751" y="477990"/>
                </a:moveTo>
                <a:lnTo>
                  <a:pt x="11325555" y="492123"/>
                </a:lnTo>
                <a:lnTo>
                  <a:pt x="11351109" y="506876"/>
                </a:lnTo>
                <a:close/>
                <a:moveTo>
                  <a:pt x="11145225" y="453656"/>
                </a:moveTo>
                <a:lnTo>
                  <a:pt x="11133988" y="493033"/>
                </a:lnTo>
                <a:lnTo>
                  <a:pt x="11174645" y="482139"/>
                </a:lnTo>
                <a:close/>
                <a:moveTo>
                  <a:pt x="11663724" y="453344"/>
                </a:moveTo>
                <a:lnTo>
                  <a:pt x="11664082" y="482230"/>
                </a:lnTo>
                <a:lnTo>
                  <a:pt x="11638528" y="467477"/>
                </a:lnTo>
                <a:close/>
                <a:moveTo>
                  <a:pt x="11350914" y="445966"/>
                </a:moveTo>
                <a:lnTo>
                  <a:pt x="11351144" y="460170"/>
                </a:lnTo>
                <a:lnTo>
                  <a:pt x="11338507" y="452874"/>
                </a:lnTo>
                <a:close/>
                <a:moveTo>
                  <a:pt x="11557828" y="442831"/>
                </a:moveTo>
                <a:lnTo>
                  <a:pt x="11564868" y="470916"/>
                </a:lnTo>
                <a:lnTo>
                  <a:pt x="11536783" y="463876"/>
                </a:lnTo>
                <a:close/>
                <a:moveTo>
                  <a:pt x="11309973" y="441994"/>
                </a:moveTo>
                <a:lnTo>
                  <a:pt x="11268225" y="465032"/>
                </a:lnTo>
                <a:lnTo>
                  <a:pt x="11304469" y="485957"/>
                </a:lnTo>
                <a:lnTo>
                  <a:pt x="11268137" y="506186"/>
                </a:lnTo>
                <a:lnTo>
                  <a:pt x="11310807" y="530821"/>
                </a:lnTo>
                <a:lnTo>
                  <a:pt x="11310161" y="489243"/>
                </a:lnTo>
                <a:lnTo>
                  <a:pt x="11310895" y="489667"/>
                </a:lnTo>
                <a:close/>
                <a:moveTo>
                  <a:pt x="11261053" y="441994"/>
                </a:moveTo>
                <a:lnTo>
                  <a:pt x="11219610" y="465207"/>
                </a:lnTo>
                <a:lnTo>
                  <a:pt x="11261671" y="489491"/>
                </a:lnTo>
                <a:close/>
                <a:moveTo>
                  <a:pt x="11497415" y="437240"/>
                </a:moveTo>
                <a:lnTo>
                  <a:pt x="11497791" y="466136"/>
                </a:lnTo>
                <a:lnTo>
                  <a:pt x="11472202" y="451362"/>
                </a:lnTo>
                <a:close/>
                <a:moveTo>
                  <a:pt x="11350772" y="437205"/>
                </a:moveTo>
                <a:lnTo>
                  <a:pt x="11325466" y="451274"/>
                </a:lnTo>
                <a:lnTo>
                  <a:pt x="11351241" y="466155"/>
                </a:lnTo>
                <a:lnTo>
                  <a:pt x="11351144" y="460170"/>
                </a:lnTo>
                <a:lnTo>
                  <a:pt x="11364244" y="467733"/>
                </a:lnTo>
                <a:lnTo>
                  <a:pt x="11363794" y="438794"/>
                </a:lnTo>
                <a:lnTo>
                  <a:pt x="11350914" y="445966"/>
                </a:lnTo>
                <a:close/>
                <a:moveTo>
                  <a:pt x="11180178" y="434237"/>
                </a:moveTo>
                <a:lnTo>
                  <a:pt x="11192840" y="481490"/>
                </a:lnTo>
                <a:lnTo>
                  <a:pt x="11225943" y="447297"/>
                </a:lnTo>
                <a:close/>
                <a:moveTo>
                  <a:pt x="11635621" y="422564"/>
                </a:moveTo>
                <a:lnTo>
                  <a:pt x="11635979" y="451450"/>
                </a:lnTo>
                <a:lnTo>
                  <a:pt x="11610425" y="436697"/>
                </a:lnTo>
                <a:close/>
                <a:moveTo>
                  <a:pt x="10884971" y="418693"/>
                </a:moveTo>
                <a:lnTo>
                  <a:pt x="10856708" y="442809"/>
                </a:lnTo>
                <a:lnTo>
                  <a:pt x="10878217" y="455228"/>
                </a:lnTo>
                <a:close/>
                <a:moveTo>
                  <a:pt x="11029015" y="411379"/>
                </a:moveTo>
                <a:lnTo>
                  <a:pt x="11000752" y="435495"/>
                </a:lnTo>
                <a:lnTo>
                  <a:pt x="11022261" y="447914"/>
                </a:lnTo>
                <a:close/>
                <a:moveTo>
                  <a:pt x="10937936" y="406122"/>
                </a:moveTo>
                <a:lnTo>
                  <a:pt x="10935004" y="443161"/>
                </a:lnTo>
                <a:lnTo>
                  <a:pt x="10958994" y="436732"/>
                </a:lnTo>
                <a:close/>
                <a:moveTo>
                  <a:pt x="11410553" y="398284"/>
                </a:moveTo>
                <a:lnTo>
                  <a:pt x="11411022" y="427234"/>
                </a:lnTo>
                <a:lnTo>
                  <a:pt x="11385247" y="412353"/>
                </a:lnTo>
                <a:close/>
                <a:moveTo>
                  <a:pt x="11304626" y="392257"/>
                </a:moveTo>
                <a:lnTo>
                  <a:pt x="11291487" y="438408"/>
                </a:lnTo>
                <a:lnTo>
                  <a:pt x="11339079" y="425655"/>
                </a:lnTo>
                <a:close/>
                <a:moveTo>
                  <a:pt x="11554597" y="390970"/>
                </a:moveTo>
                <a:lnTo>
                  <a:pt x="11555066" y="419920"/>
                </a:lnTo>
                <a:lnTo>
                  <a:pt x="11529291" y="405039"/>
                </a:lnTo>
                <a:close/>
                <a:moveTo>
                  <a:pt x="11480544" y="389807"/>
                </a:moveTo>
                <a:lnTo>
                  <a:pt x="11480902" y="418693"/>
                </a:lnTo>
                <a:lnTo>
                  <a:pt x="11455348" y="403940"/>
                </a:lnTo>
                <a:close/>
                <a:moveTo>
                  <a:pt x="11157544" y="389185"/>
                </a:moveTo>
                <a:lnTo>
                  <a:pt x="11149598" y="417027"/>
                </a:lnTo>
                <a:lnTo>
                  <a:pt x="11178346" y="409324"/>
                </a:lnTo>
                <a:close/>
                <a:moveTo>
                  <a:pt x="11075294" y="388861"/>
                </a:moveTo>
                <a:lnTo>
                  <a:pt x="11082423" y="416856"/>
                </a:lnTo>
                <a:lnTo>
                  <a:pt x="11103288" y="395991"/>
                </a:lnTo>
                <a:close/>
                <a:moveTo>
                  <a:pt x="10909833" y="375342"/>
                </a:moveTo>
                <a:lnTo>
                  <a:pt x="10906901" y="412381"/>
                </a:lnTo>
                <a:lnTo>
                  <a:pt x="10930891" y="405952"/>
                </a:lnTo>
                <a:close/>
                <a:moveTo>
                  <a:pt x="11362583" y="370426"/>
                </a:moveTo>
                <a:lnTo>
                  <a:pt x="11370305" y="377958"/>
                </a:lnTo>
                <a:lnTo>
                  <a:pt x="11341804" y="385595"/>
                </a:lnTo>
                <a:lnTo>
                  <a:pt x="11344725" y="375211"/>
                </a:lnTo>
                <a:close/>
                <a:moveTo>
                  <a:pt x="11249398" y="369852"/>
                </a:moveTo>
                <a:lnTo>
                  <a:pt x="11203633" y="382912"/>
                </a:lnTo>
                <a:lnTo>
                  <a:pt x="11236736" y="417105"/>
                </a:lnTo>
                <a:close/>
                <a:moveTo>
                  <a:pt x="11054164" y="368408"/>
                </a:moveTo>
                <a:lnTo>
                  <a:pt x="11051232" y="405447"/>
                </a:lnTo>
                <a:lnTo>
                  <a:pt x="11075222" y="399018"/>
                </a:lnTo>
                <a:close/>
                <a:moveTo>
                  <a:pt x="11452441" y="359027"/>
                </a:moveTo>
                <a:lnTo>
                  <a:pt x="11452799" y="387913"/>
                </a:lnTo>
                <a:lnTo>
                  <a:pt x="11427245" y="373160"/>
                </a:lnTo>
                <a:close/>
                <a:moveTo>
                  <a:pt x="10947520" y="353318"/>
                </a:moveTo>
                <a:lnTo>
                  <a:pt x="10944588" y="390357"/>
                </a:lnTo>
                <a:lnTo>
                  <a:pt x="10968578" y="383928"/>
                </a:lnTo>
                <a:close/>
                <a:moveTo>
                  <a:pt x="11596772" y="352092"/>
                </a:moveTo>
                <a:lnTo>
                  <a:pt x="11597130" y="380978"/>
                </a:lnTo>
                <a:lnTo>
                  <a:pt x="11571576" y="366225"/>
                </a:lnTo>
                <a:close/>
                <a:moveTo>
                  <a:pt x="11329167" y="337114"/>
                </a:moveTo>
                <a:lnTo>
                  <a:pt x="11363529" y="370172"/>
                </a:lnTo>
                <a:lnTo>
                  <a:pt x="11362583" y="370426"/>
                </a:lnTo>
                <a:lnTo>
                  <a:pt x="11349627" y="357786"/>
                </a:lnTo>
                <a:lnTo>
                  <a:pt x="11344725" y="375211"/>
                </a:lnTo>
                <a:lnTo>
                  <a:pt x="11328856" y="379463"/>
                </a:lnTo>
                <a:lnTo>
                  <a:pt x="11323431" y="374038"/>
                </a:lnTo>
                <a:lnTo>
                  <a:pt x="11318856" y="376661"/>
                </a:lnTo>
                <a:lnTo>
                  <a:pt x="11317925" y="376040"/>
                </a:lnTo>
                <a:close/>
                <a:moveTo>
                  <a:pt x="11490231" y="336975"/>
                </a:moveTo>
                <a:lnTo>
                  <a:pt x="11490497" y="365808"/>
                </a:lnTo>
                <a:lnTo>
                  <a:pt x="11465127" y="351161"/>
                </a:lnTo>
                <a:close/>
                <a:moveTo>
                  <a:pt x="11187401" y="335753"/>
                </a:moveTo>
                <a:lnTo>
                  <a:pt x="11179578" y="363562"/>
                </a:lnTo>
                <a:lnTo>
                  <a:pt x="11208079" y="355925"/>
                </a:lnTo>
                <a:close/>
                <a:moveTo>
                  <a:pt x="11236211" y="335734"/>
                </a:moveTo>
                <a:lnTo>
                  <a:pt x="11228490" y="363516"/>
                </a:lnTo>
                <a:lnTo>
                  <a:pt x="11256787" y="355934"/>
                </a:lnTo>
                <a:close/>
                <a:moveTo>
                  <a:pt x="11131978" y="318264"/>
                </a:moveTo>
                <a:lnTo>
                  <a:pt x="11139018" y="346349"/>
                </a:lnTo>
                <a:lnTo>
                  <a:pt x="11160063" y="325304"/>
                </a:lnTo>
                <a:close/>
                <a:moveTo>
                  <a:pt x="10899104" y="312412"/>
                </a:moveTo>
                <a:lnTo>
                  <a:pt x="10896172" y="349451"/>
                </a:lnTo>
                <a:lnTo>
                  <a:pt x="10920162" y="343022"/>
                </a:lnTo>
                <a:close/>
                <a:moveTo>
                  <a:pt x="10801265" y="312412"/>
                </a:moveTo>
                <a:lnTo>
                  <a:pt x="10798333" y="349451"/>
                </a:lnTo>
                <a:lnTo>
                  <a:pt x="10822323" y="343022"/>
                </a:lnTo>
                <a:close/>
                <a:moveTo>
                  <a:pt x="11331332" y="296130"/>
                </a:moveTo>
                <a:lnTo>
                  <a:pt x="11356638" y="310199"/>
                </a:lnTo>
                <a:lnTo>
                  <a:pt x="11330863" y="325080"/>
                </a:lnTo>
                <a:close/>
                <a:moveTo>
                  <a:pt x="11244490" y="295097"/>
                </a:moveTo>
                <a:lnTo>
                  <a:pt x="11262945" y="313552"/>
                </a:lnTo>
                <a:lnTo>
                  <a:pt x="11264881" y="319511"/>
                </a:lnTo>
                <a:lnTo>
                  <a:pt x="11261596" y="327394"/>
                </a:lnTo>
                <a:lnTo>
                  <a:pt x="11260234" y="326713"/>
                </a:lnTo>
                <a:lnTo>
                  <a:pt x="11255356" y="309986"/>
                </a:lnTo>
                <a:cubicBezTo>
                  <a:pt x="11252710" y="317924"/>
                  <a:pt x="11252181" y="321099"/>
                  <a:pt x="11251387" y="319511"/>
                </a:cubicBezTo>
                <a:lnTo>
                  <a:pt x="11245832" y="300463"/>
                </a:lnTo>
                <a:close/>
                <a:moveTo>
                  <a:pt x="11536080" y="294889"/>
                </a:moveTo>
                <a:lnTo>
                  <a:pt x="11544026" y="322731"/>
                </a:lnTo>
                <a:lnTo>
                  <a:pt x="11515278" y="315028"/>
                </a:lnTo>
                <a:close/>
                <a:moveTo>
                  <a:pt x="11438594" y="294889"/>
                </a:moveTo>
                <a:lnTo>
                  <a:pt x="11446540" y="322731"/>
                </a:lnTo>
                <a:lnTo>
                  <a:pt x="11417792" y="315028"/>
                </a:lnTo>
                <a:close/>
                <a:moveTo>
                  <a:pt x="11487404" y="294871"/>
                </a:moveTo>
                <a:lnTo>
                  <a:pt x="11495246" y="322686"/>
                </a:lnTo>
                <a:lnTo>
                  <a:pt x="11466705" y="315038"/>
                </a:lnTo>
                <a:close/>
                <a:moveTo>
                  <a:pt x="11597023" y="290240"/>
                </a:moveTo>
                <a:lnTo>
                  <a:pt x="11622218" y="304373"/>
                </a:lnTo>
                <a:lnTo>
                  <a:pt x="11596664" y="319126"/>
                </a:lnTo>
                <a:close/>
                <a:moveTo>
                  <a:pt x="11086129" y="286496"/>
                </a:moveTo>
                <a:lnTo>
                  <a:pt x="11097949" y="332909"/>
                </a:lnTo>
                <a:lnTo>
                  <a:pt x="11132541" y="298317"/>
                </a:lnTo>
                <a:close/>
                <a:moveTo>
                  <a:pt x="11031137" y="277888"/>
                </a:moveTo>
                <a:lnTo>
                  <a:pt x="11028205" y="314927"/>
                </a:lnTo>
                <a:lnTo>
                  <a:pt x="11052195" y="308498"/>
                </a:lnTo>
                <a:close/>
                <a:moveTo>
                  <a:pt x="11401734" y="263535"/>
                </a:moveTo>
                <a:lnTo>
                  <a:pt x="11426929" y="277668"/>
                </a:lnTo>
                <a:lnTo>
                  <a:pt x="11401375" y="292421"/>
                </a:lnTo>
                <a:close/>
                <a:moveTo>
                  <a:pt x="11477813" y="254974"/>
                </a:moveTo>
                <a:lnTo>
                  <a:pt x="11502916" y="269160"/>
                </a:lnTo>
                <a:lnTo>
                  <a:pt x="11477546" y="283807"/>
                </a:lnTo>
                <a:close/>
                <a:moveTo>
                  <a:pt x="10975023" y="253716"/>
                </a:moveTo>
                <a:lnTo>
                  <a:pt x="10973020" y="313841"/>
                </a:lnTo>
                <a:lnTo>
                  <a:pt x="11006818" y="304784"/>
                </a:lnTo>
                <a:close/>
                <a:moveTo>
                  <a:pt x="11196775" y="251240"/>
                </a:moveTo>
                <a:lnTo>
                  <a:pt x="11229825" y="283479"/>
                </a:lnTo>
                <a:lnTo>
                  <a:pt x="11217858" y="279471"/>
                </a:lnTo>
                <a:cubicBezTo>
                  <a:pt x="11208291" y="278891"/>
                  <a:pt x="11213111" y="288025"/>
                  <a:pt x="11207731" y="271886"/>
                </a:cubicBezTo>
                <a:cubicBezTo>
                  <a:pt x="11204556" y="270828"/>
                  <a:pt x="11200929" y="270656"/>
                  <a:pt x="11198206" y="268711"/>
                </a:cubicBezTo>
                <a:lnTo>
                  <a:pt x="11193253" y="263759"/>
                </a:lnTo>
                <a:close/>
                <a:moveTo>
                  <a:pt x="11294438" y="251239"/>
                </a:moveTo>
                <a:lnTo>
                  <a:pt x="11328891" y="284637"/>
                </a:lnTo>
                <a:lnTo>
                  <a:pt x="11281299" y="297390"/>
                </a:lnTo>
                <a:close/>
                <a:moveTo>
                  <a:pt x="11170122" y="233041"/>
                </a:moveTo>
                <a:lnTo>
                  <a:pt x="11179158" y="235307"/>
                </a:lnTo>
                <a:lnTo>
                  <a:pt x="11172294" y="242170"/>
                </a:lnTo>
                <a:lnTo>
                  <a:pt x="11171737" y="241038"/>
                </a:lnTo>
                <a:close/>
                <a:moveTo>
                  <a:pt x="11429171" y="214128"/>
                </a:moveTo>
                <a:lnTo>
                  <a:pt x="11454477" y="228197"/>
                </a:lnTo>
                <a:lnTo>
                  <a:pt x="11428702" y="243078"/>
                </a:lnTo>
                <a:close/>
                <a:moveTo>
                  <a:pt x="11331332" y="214128"/>
                </a:moveTo>
                <a:lnTo>
                  <a:pt x="11356638" y="228197"/>
                </a:lnTo>
                <a:lnTo>
                  <a:pt x="11330863" y="243078"/>
                </a:lnTo>
                <a:close/>
                <a:moveTo>
                  <a:pt x="11484190" y="212446"/>
                </a:moveTo>
                <a:lnTo>
                  <a:pt x="11498964" y="237283"/>
                </a:lnTo>
                <a:lnTo>
                  <a:pt x="11469416" y="237283"/>
                </a:lnTo>
                <a:close/>
                <a:moveTo>
                  <a:pt x="11276849" y="211952"/>
                </a:moveTo>
                <a:lnTo>
                  <a:pt x="11264279" y="258865"/>
                </a:lnTo>
                <a:lnTo>
                  <a:pt x="11231130" y="224842"/>
                </a:lnTo>
                <a:close/>
                <a:moveTo>
                  <a:pt x="11560351" y="207872"/>
                </a:moveTo>
                <a:lnTo>
                  <a:pt x="11561213" y="261162"/>
                </a:lnTo>
                <a:lnTo>
                  <a:pt x="11513768" y="233769"/>
                </a:lnTo>
                <a:close/>
                <a:moveTo>
                  <a:pt x="10924716" y="193431"/>
                </a:moveTo>
                <a:lnTo>
                  <a:pt x="10921784" y="230470"/>
                </a:lnTo>
                <a:lnTo>
                  <a:pt x="10945774" y="224041"/>
                </a:lnTo>
                <a:close/>
                <a:moveTo>
                  <a:pt x="11380645" y="189787"/>
                </a:moveTo>
                <a:lnTo>
                  <a:pt x="11427227" y="215685"/>
                </a:lnTo>
                <a:lnTo>
                  <a:pt x="11379782" y="243078"/>
                </a:lnTo>
                <a:close/>
                <a:moveTo>
                  <a:pt x="11076373" y="175195"/>
                </a:moveTo>
                <a:lnTo>
                  <a:pt x="11063483" y="220914"/>
                </a:lnTo>
                <a:lnTo>
                  <a:pt x="11110396" y="208343"/>
                </a:lnTo>
                <a:close/>
                <a:moveTo>
                  <a:pt x="11032143" y="174828"/>
                </a:moveTo>
                <a:lnTo>
                  <a:pt x="11029211" y="211867"/>
                </a:lnTo>
                <a:lnTo>
                  <a:pt x="11053201" y="205438"/>
                </a:lnTo>
                <a:close/>
                <a:moveTo>
                  <a:pt x="11495466" y="157096"/>
                </a:moveTo>
                <a:lnTo>
                  <a:pt x="11520772" y="171165"/>
                </a:lnTo>
                <a:lnTo>
                  <a:pt x="11494997" y="186046"/>
                </a:lnTo>
                <a:close/>
                <a:moveTo>
                  <a:pt x="11200764" y="151761"/>
                </a:moveTo>
                <a:lnTo>
                  <a:pt x="11235126" y="184819"/>
                </a:lnTo>
                <a:lnTo>
                  <a:pt x="11187534" y="197572"/>
                </a:lnTo>
                <a:close/>
                <a:moveTo>
                  <a:pt x="11362942" y="149381"/>
                </a:moveTo>
                <a:lnTo>
                  <a:pt x="11370764" y="177190"/>
                </a:lnTo>
                <a:lnTo>
                  <a:pt x="11342263" y="169553"/>
                </a:lnTo>
                <a:close/>
                <a:moveTo>
                  <a:pt x="10940543" y="141327"/>
                </a:moveTo>
                <a:lnTo>
                  <a:pt x="10937611" y="178366"/>
                </a:lnTo>
                <a:lnTo>
                  <a:pt x="10961601" y="171937"/>
                </a:lnTo>
                <a:close/>
                <a:moveTo>
                  <a:pt x="11546708" y="140178"/>
                </a:moveTo>
                <a:lnTo>
                  <a:pt x="11571903" y="154311"/>
                </a:lnTo>
                <a:lnTo>
                  <a:pt x="11546349" y="169064"/>
                </a:lnTo>
                <a:close/>
                <a:moveTo>
                  <a:pt x="11433483" y="127359"/>
                </a:moveTo>
                <a:lnTo>
                  <a:pt x="11458678" y="141492"/>
                </a:lnTo>
                <a:lnTo>
                  <a:pt x="11433124" y="156245"/>
                </a:lnTo>
                <a:close/>
                <a:moveTo>
                  <a:pt x="11407473" y="125439"/>
                </a:moveTo>
                <a:lnTo>
                  <a:pt x="11415315" y="153254"/>
                </a:lnTo>
                <a:lnTo>
                  <a:pt x="11386774" y="145606"/>
                </a:lnTo>
                <a:close/>
                <a:moveTo>
                  <a:pt x="10993045" y="124830"/>
                </a:moveTo>
                <a:lnTo>
                  <a:pt x="10956007" y="127761"/>
                </a:lnTo>
                <a:lnTo>
                  <a:pt x="10986616" y="148820"/>
                </a:lnTo>
                <a:close/>
                <a:moveTo>
                  <a:pt x="11268825" y="112811"/>
                </a:moveTo>
                <a:lnTo>
                  <a:pt x="11302939" y="146299"/>
                </a:lnTo>
                <a:lnTo>
                  <a:pt x="11256026" y="158870"/>
                </a:lnTo>
                <a:close/>
                <a:moveTo>
                  <a:pt x="11441050" y="82443"/>
                </a:moveTo>
                <a:lnTo>
                  <a:pt x="11448996" y="110285"/>
                </a:lnTo>
                <a:lnTo>
                  <a:pt x="11420248" y="102582"/>
                </a:lnTo>
                <a:close/>
                <a:moveTo>
                  <a:pt x="11343564" y="82443"/>
                </a:moveTo>
                <a:lnTo>
                  <a:pt x="11351510" y="110285"/>
                </a:lnTo>
                <a:lnTo>
                  <a:pt x="11322762" y="102582"/>
                </a:lnTo>
                <a:close/>
                <a:moveTo>
                  <a:pt x="11174245" y="77952"/>
                </a:moveTo>
                <a:lnTo>
                  <a:pt x="11184446" y="89973"/>
                </a:lnTo>
                <a:lnTo>
                  <a:pt x="11182986" y="97998"/>
                </a:lnTo>
                <a:lnTo>
                  <a:pt x="11189723" y="96193"/>
                </a:lnTo>
                <a:lnTo>
                  <a:pt x="11193036" y="100097"/>
                </a:lnTo>
                <a:lnTo>
                  <a:pt x="11169046" y="106525"/>
                </a:lnTo>
                <a:close/>
                <a:moveTo>
                  <a:pt x="11188185" y="69425"/>
                </a:moveTo>
                <a:lnTo>
                  <a:pt x="11206976" y="91570"/>
                </a:lnTo>
                <a:lnTo>
                  <a:pt x="11189723" y="96193"/>
                </a:lnTo>
                <a:lnTo>
                  <a:pt x="11184446" y="89973"/>
                </a:lnTo>
                <a:close/>
                <a:moveTo>
                  <a:pt x="11107059" y="63312"/>
                </a:moveTo>
                <a:lnTo>
                  <a:pt x="11107677" y="110809"/>
                </a:lnTo>
                <a:lnTo>
                  <a:pt x="11065616" y="86525"/>
                </a:lnTo>
                <a:close/>
                <a:moveTo>
                  <a:pt x="11306704" y="51089"/>
                </a:moveTo>
                <a:lnTo>
                  <a:pt x="11331899" y="65222"/>
                </a:lnTo>
                <a:lnTo>
                  <a:pt x="11306345" y="79975"/>
                </a:lnTo>
                <a:close/>
                <a:moveTo>
                  <a:pt x="11382783" y="42528"/>
                </a:moveTo>
                <a:lnTo>
                  <a:pt x="11407886" y="56714"/>
                </a:lnTo>
                <a:lnTo>
                  <a:pt x="11382516" y="71361"/>
                </a:lnTo>
                <a:close/>
                <a:moveTo>
                  <a:pt x="11174535" y="37055"/>
                </a:moveTo>
                <a:lnTo>
                  <a:pt x="11193326" y="59200"/>
                </a:lnTo>
                <a:lnTo>
                  <a:pt x="11169336" y="65628"/>
                </a:lnTo>
                <a:close/>
                <a:moveTo>
                  <a:pt x="11223315" y="37045"/>
                </a:moveTo>
                <a:lnTo>
                  <a:pt x="11242106" y="59190"/>
                </a:lnTo>
                <a:lnTo>
                  <a:pt x="11218116" y="65618"/>
                </a:lnTo>
                <a:close/>
                <a:moveTo>
                  <a:pt x="10965181" y="35879"/>
                </a:moveTo>
                <a:lnTo>
                  <a:pt x="10959982" y="64452"/>
                </a:lnTo>
                <a:lnTo>
                  <a:pt x="10983972" y="58024"/>
                </a:lnTo>
                <a:close/>
                <a:moveTo>
                  <a:pt x="10916262" y="35879"/>
                </a:moveTo>
                <a:lnTo>
                  <a:pt x="10911063" y="64452"/>
                </a:lnTo>
                <a:lnTo>
                  <a:pt x="10935053" y="58024"/>
                </a:lnTo>
                <a:close/>
                <a:moveTo>
                  <a:pt x="0" y="27411"/>
                </a:moveTo>
                <a:lnTo>
                  <a:pt x="10976804" y="27411"/>
                </a:lnTo>
                <a:lnTo>
                  <a:pt x="10979574" y="30181"/>
                </a:lnTo>
                <a:lnTo>
                  <a:pt x="10981498" y="42206"/>
                </a:lnTo>
                <a:cubicBezTo>
                  <a:pt x="10985066" y="48593"/>
                  <a:pt x="10990490" y="55340"/>
                  <a:pt x="10995006" y="59161"/>
                </a:cubicBezTo>
                <a:cubicBezTo>
                  <a:pt x="10998263" y="61917"/>
                  <a:pt x="11003262" y="61060"/>
                  <a:pt x="11008123" y="60339"/>
                </a:cubicBezTo>
                <a:lnTo>
                  <a:pt x="11010045" y="60651"/>
                </a:lnTo>
                <a:lnTo>
                  <a:pt x="11030246" y="80853"/>
                </a:lnTo>
                <a:lnTo>
                  <a:pt x="11032422" y="84948"/>
                </a:lnTo>
                <a:cubicBezTo>
                  <a:pt x="11032829" y="98896"/>
                  <a:pt x="11007598" y="90890"/>
                  <a:pt x="11039456" y="97261"/>
                </a:cubicBezTo>
                <a:cubicBezTo>
                  <a:pt x="11042631" y="99378"/>
                  <a:pt x="11046283" y="100913"/>
                  <a:pt x="11048981" y="103611"/>
                </a:cubicBezTo>
                <a:cubicBezTo>
                  <a:pt x="11051679" y="106309"/>
                  <a:pt x="11058506" y="115253"/>
                  <a:pt x="11055331" y="113136"/>
                </a:cubicBezTo>
                <a:lnTo>
                  <a:pt x="11045806" y="106786"/>
                </a:lnTo>
                <a:cubicBezTo>
                  <a:pt x="11048388" y="114533"/>
                  <a:pt x="11049176" y="119681"/>
                  <a:pt x="11055331" y="125836"/>
                </a:cubicBezTo>
                <a:cubicBezTo>
                  <a:pt x="11059073" y="129578"/>
                  <a:pt x="11064289" y="131619"/>
                  <a:pt x="11068031" y="135361"/>
                </a:cubicBezTo>
                <a:cubicBezTo>
                  <a:pt x="11089198" y="156528"/>
                  <a:pt x="11058506" y="134303"/>
                  <a:pt x="11083906" y="151236"/>
                </a:cubicBezTo>
                <a:cubicBezTo>
                  <a:pt x="11084964" y="154411"/>
                  <a:pt x="11083834" y="159949"/>
                  <a:pt x="11087081" y="160761"/>
                </a:cubicBezTo>
                <a:cubicBezTo>
                  <a:pt x="11090105" y="161517"/>
                  <a:pt x="11093620" y="158229"/>
                  <a:pt x="11096606" y="154411"/>
                </a:cubicBezTo>
                <a:lnTo>
                  <a:pt x="11099485" y="150092"/>
                </a:lnTo>
                <a:lnTo>
                  <a:pt x="11104691" y="155298"/>
                </a:lnTo>
                <a:lnTo>
                  <a:pt x="11106131" y="163936"/>
                </a:lnTo>
                <a:cubicBezTo>
                  <a:pt x="11107838" y="167349"/>
                  <a:pt x="11113634" y="167050"/>
                  <a:pt x="11115656" y="170286"/>
                </a:cubicBezTo>
                <a:cubicBezTo>
                  <a:pt x="11119204" y="175962"/>
                  <a:pt x="11119889" y="182986"/>
                  <a:pt x="11122006" y="189336"/>
                </a:cubicBezTo>
                <a:cubicBezTo>
                  <a:pt x="11123064" y="192511"/>
                  <a:pt x="11123325" y="196076"/>
                  <a:pt x="11125181" y="198861"/>
                </a:cubicBezTo>
                <a:cubicBezTo>
                  <a:pt x="11127298" y="202036"/>
                  <a:pt x="11128551" y="206002"/>
                  <a:pt x="11131531" y="208386"/>
                </a:cubicBezTo>
                <a:cubicBezTo>
                  <a:pt x="11134144" y="210477"/>
                  <a:pt x="11137980" y="210243"/>
                  <a:pt x="11141056" y="211561"/>
                </a:cubicBezTo>
                <a:cubicBezTo>
                  <a:pt x="11168519" y="223331"/>
                  <a:pt x="11140943" y="213640"/>
                  <a:pt x="11163281" y="221086"/>
                </a:cubicBezTo>
                <a:cubicBezTo>
                  <a:pt x="11165398" y="224261"/>
                  <a:pt x="11168081" y="227124"/>
                  <a:pt x="11169631" y="230611"/>
                </a:cubicBezTo>
                <a:lnTo>
                  <a:pt x="11170122" y="233041"/>
                </a:lnTo>
                <a:lnTo>
                  <a:pt x="11142199" y="226041"/>
                </a:lnTo>
                <a:lnTo>
                  <a:pt x="11151463" y="263002"/>
                </a:lnTo>
                <a:lnTo>
                  <a:pt x="11172294" y="242170"/>
                </a:lnTo>
                <a:lnTo>
                  <a:pt x="11175981" y="249661"/>
                </a:lnTo>
                <a:cubicBezTo>
                  <a:pt x="11179156" y="251778"/>
                  <a:pt x="11182609" y="253528"/>
                  <a:pt x="11185506" y="256011"/>
                </a:cubicBezTo>
                <a:lnTo>
                  <a:pt x="11193253" y="263759"/>
                </a:lnTo>
                <a:lnTo>
                  <a:pt x="11183806" y="297344"/>
                </a:lnTo>
                <a:lnTo>
                  <a:pt x="11231059" y="284683"/>
                </a:lnTo>
                <a:lnTo>
                  <a:pt x="11229825" y="283479"/>
                </a:lnTo>
                <a:lnTo>
                  <a:pt x="11233131" y="284586"/>
                </a:lnTo>
                <a:cubicBezTo>
                  <a:pt x="11236124" y="286083"/>
                  <a:pt x="11234215" y="291498"/>
                  <a:pt x="11236306" y="294111"/>
                </a:cubicBezTo>
                <a:cubicBezTo>
                  <a:pt x="11238690" y="297091"/>
                  <a:pt x="11242656" y="298344"/>
                  <a:pt x="11245831" y="300461"/>
                </a:cubicBezTo>
                <a:lnTo>
                  <a:pt x="11245832" y="300463"/>
                </a:lnTo>
                <a:lnTo>
                  <a:pt x="11249006" y="313161"/>
                </a:lnTo>
                <a:cubicBezTo>
                  <a:pt x="11250064" y="316336"/>
                  <a:pt x="11250090" y="320073"/>
                  <a:pt x="11252181" y="322686"/>
                </a:cubicBezTo>
                <a:lnTo>
                  <a:pt x="11260234" y="326713"/>
                </a:lnTo>
                <a:lnTo>
                  <a:pt x="11260912" y="329036"/>
                </a:lnTo>
                <a:lnTo>
                  <a:pt x="11261596" y="327394"/>
                </a:lnTo>
                <a:lnTo>
                  <a:pt x="11271231" y="332211"/>
                </a:lnTo>
                <a:cubicBezTo>
                  <a:pt x="11272819" y="331153"/>
                  <a:pt x="11274347" y="329138"/>
                  <a:pt x="11275904" y="327602"/>
                </a:cubicBezTo>
                <a:lnTo>
                  <a:pt x="11276707" y="327314"/>
                </a:lnTo>
                <a:lnTo>
                  <a:pt x="11304144" y="354752"/>
                </a:lnTo>
                <a:lnTo>
                  <a:pt x="11306156" y="360786"/>
                </a:lnTo>
                <a:cubicBezTo>
                  <a:pt x="11307214" y="363961"/>
                  <a:pt x="11306546" y="368455"/>
                  <a:pt x="11309331" y="370311"/>
                </a:cubicBezTo>
                <a:lnTo>
                  <a:pt x="11317925" y="376040"/>
                </a:lnTo>
                <a:lnTo>
                  <a:pt x="11315937" y="382925"/>
                </a:lnTo>
                <a:lnTo>
                  <a:pt x="11328856" y="379463"/>
                </a:lnTo>
                <a:lnTo>
                  <a:pt x="11329765" y="380372"/>
                </a:lnTo>
                <a:lnTo>
                  <a:pt x="11331749" y="390244"/>
                </a:lnTo>
                <a:cubicBezTo>
                  <a:pt x="11331588" y="392201"/>
                  <a:pt x="11331412" y="393158"/>
                  <a:pt x="11331737" y="392244"/>
                </a:cubicBezTo>
                <a:lnTo>
                  <a:pt x="11334161" y="384768"/>
                </a:lnTo>
                <a:lnTo>
                  <a:pt x="11335894" y="386502"/>
                </a:lnTo>
                <a:lnTo>
                  <a:pt x="11337906" y="392536"/>
                </a:lnTo>
                <a:cubicBezTo>
                  <a:pt x="11339374" y="399874"/>
                  <a:pt x="11338302" y="407813"/>
                  <a:pt x="11341081" y="414761"/>
                </a:cubicBezTo>
                <a:cubicBezTo>
                  <a:pt x="11342749" y="418930"/>
                  <a:pt x="11347431" y="421111"/>
                  <a:pt x="11350606" y="424286"/>
                </a:cubicBezTo>
                <a:cubicBezTo>
                  <a:pt x="11351664" y="427461"/>
                  <a:pt x="11351414" y="431444"/>
                  <a:pt x="11353781" y="433811"/>
                </a:cubicBezTo>
                <a:cubicBezTo>
                  <a:pt x="11360131" y="440161"/>
                  <a:pt x="11366481" y="435928"/>
                  <a:pt x="11372831" y="433811"/>
                </a:cubicBezTo>
                <a:cubicBezTo>
                  <a:pt x="11373889" y="436986"/>
                  <a:pt x="11373639" y="440969"/>
                  <a:pt x="11376006" y="443336"/>
                </a:cubicBezTo>
                <a:cubicBezTo>
                  <a:pt x="11378373" y="445703"/>
                  <a:pt x="11382538" y="445014"/>
                  <a:pt x="11385531" y="446511"/>
                </a:cubicBezTo>
                <a:cubicBezTo>
                  <a:pt x="11388944" y="448218"/>
                  <a:pt x="11391881" y="450744"/>
                  <a:pt x="11395056" y="452861"/>
                </a:cubicBezTo>
                <a:cubicBezTo>
                  <a:pt x="11396114" y="457094"/>
                  <a:pt x="11394328" y="463610"/>
                  <a:pt x="11398231" y="465561"/>
                </a:cubicBezTo>
                <a:cubicBezTo>
                  <a:pt x="11401644" y="467268"/>
                  <a:pt x="11404776" y="456827"/>
                  <a:pt x="11407756" y="459211"/>
                </a:cubicBezTo>
                <a:cubicBezTo>
                  <a:pt x="11412983" y="463392"/>
                  <a:pt x="11411989" y="471911"/>
                  <a:pt x="11414106" y="478261"/>
                </a:cubicBezTo>
                <a:lnTo>
                  <a:pt x="11417281" y="487786"/>
                </a:lnTo>
                <a:cubicBezTo>
                  <a:pt x="11420456" y="485669"/>
                  <a:pt x="11423826" y="479052"/>
                  <a:pt x="11426806" y="481436"/>
                </a:cubicBezTo>
                <a:lnTo>
                  <a:pt x="11429270" y="488827"/>
                </a:lnTo>
                <a:lnTo>
                  <a:pt x="11423394" y="492123"/>
                </a:lnTo>
                <a:lnTo>
                  <a:pt x="11432030" y="497109"/>
                </a:lnTo>
                <a:lnTo>
                  <a:pt x="11433156" y="500486"/>
                </a:lnTo>
                <a:lnTo>
                  <a:pt x="11436331" y="510011"/>
                </a:lnTo>
                <a:cubicBezTo>
                  <a:pt x="11437389" y="513186"/>
                  <a:pt x="11436721" y="517680"/>
                  <a:pt x="11439506" y="519536"/>
                </a:cubicBezTo>
                <a:lnTo>
                  <a:pt x="11449031" y="525886"/>
                </a:lnTo>
                <a:cubicBezTo>
                  <a:pt x="11451148" y="529061"/>
                  <a:pt x="11452401" y="533027"/>
                  <a:pt x="11455381" y="535411"/>
                </a:cubicBezTo>
                <a:lnTo>
                  <a:pt x="11462785" y="537879"/>
                </a:lnTo>
                <a:lnTo>
                  <a:pt x="11440395" y="550438"/>
                </a:lnTo>
                <a:lnTo>
                  <a:pt x="11465949" y="565191"/>
                </a:lnTo>
                <a:lnTo>
                  <a:pt x="11465625" y="539074"/>
                </a:lnTo>
                <a:lnTo>
                  <a:pt x="11474329" y="544982"/>
                </a:lnTo>
                <a:cubicBezTo>
                  <a:pt x="11473841" y="545167"/>
                  <a:pt x="11473916" y="544807"/>
                  <a:pt x="11487131" y="548111"/>
                </a:cubicBezTo>
                <a:lnTo>
                  <a:pt x="11491020" y="544200"/>
                </a:lnTo>
                <a:lnTo>
                  <a:pt x="11497109" y="547716"/>
                </a:lnTo>
                <a:lnTo>
                  <a:pt x="11500483" y="551090"/>
                </a:lnTo>
                <a:lnTo>
                  <a:pt x="11503006" y="560811"/>
                </a:lnTo>
                <a:lnTo>
                  <a:pt x="11509356" y="570336"/>
                </a:lnTo>
                <a:cubicBezTo>
                  <a:pt x="11510414" y="574569"/>
                  <a:pt x="11509805" y="579629"/>
                  <a:pt x="11512531" y="583036"/>
                </a:cubicBezTo>
                <a:cubicBezTo>
                  <a:pt x="11514622" y="585649"/>
                  <a:pt x="11519689" y="583844"/>
                  <a:pt x="11522056" y="586211"/>
                </a:cubicBezTo>
                <a:cubicBezTo>
                  <a:pt x="11524423" y="588578"/>
                  <a:pt x="11524173" y="592561"/>
                  <a:pt x="11525231" y="595736"/>
                </a:cubicBezTo>
                <a:cubicBezTo>
                  <a:pt x="11528406" y="593619"/>
                  <a:pt x="11531776" y="587002"/>
                  <a:pt x="11534756" y="589386"/>
                </a:cubicBezTo>
                <a:cubicBezTo>
                  <a:pt x="11539983" y="593567"/>
                  <a:pt x="11541106" y="608436"/>
                  <a:pt x="11541106" y="608436"/>
                </a:cubicBezTo>
                <a:cubicBezTo>
                  <a:pt x="11544281" y="607378"/>
                  <a:pt x="11547638" y="603764"/>
                  <a:pt x="11550631" y="605261"/>
                </a:cubicBezTo>
                <a:cubicBezTo>
                  <a:pt x="11559097" y="609495"/>
                  <a:pt x="11555922" y="613199"/>
                  <a:pt x="11553806" y="614786"/>
                </a:cubicBezTo>
                <a:lnTo>
                  <a:pt x="11561586" y="612193"/>
                </a:lnTo>
                <a:lnTo>
                  <a:pt x="11563908" y="614515"/>
                </a:lnTo>
                <a:lnTo>
                  <a:pt x="11566087" y="625487"/>
                </a:lnTo>
                <a:cubicBezTo>
                  <a:pt x="11567394" y="631787"/>
                  <a:pt x="11568841" y="638225"/>
                  <a:pt x="11569681" y="640186"/>
                </a:cubicBezTo>
                <a:cubicBezTo>
                  <a:pt x="11571184" y="643693"/>
                  <a:pt x="11573914" y="646536"/>
                  <a:pt x="11576031" y="649711"/>
                </a:cubicBezTo>
                <a:cubicBezTo>
                  <a:pt x="11597967" y="642399"/>
                  <a:pt x="11575261" y="646440"/>
                  <a:pt x="11588731" y="656061"/>
                </a:cubicBezTo>
                <a:cubicBezTo>
                  <a:pt x="11594178" y="659952"/>
                  <a:pt x="11607781" y="662411"/>
                  <a:pt x="11607781" y="662411"/>
                </a:cubicBezTo>
                <a:lnTo>
                  <a:pt x="11610798" y="661405"/>
                </a:lnTo>
                <a:lnTo>
                  <a:pt x="11614979" y="665586"/>
                </a:lnTo>
                <a:lnTo>
                  <a:pt x="11539184" y="665586"/>
                </a:lnTo>
                <a:lnTo>
                  <a:pt x="11538603" y="618838"/>
                </a:lnTo>
                <a:lnTo>
                  <a:pt x="11496832" y="642269"/>
                </a:lnTo>
                <a:lnTo>
                  <a:pt x="11537219" y="665586"/>
                </a:lnTo>
                <a:lnTo>
                  <a:pt x="11414399" y="665586"/>
                </a:lnTo>
                <a:lnTo>
                  <a:pt x="11448328" y="656495"/>
                </a:lnTo>
                <a:lnTo>
                  <a:pt x="11414135" y="623392"/>
                </a:lnTo>
                <a:lnTo>
                  <a:pt x="11402094" y="665586"/>
                </a:lnTo>
                <a:lnTo>
                  <a:pt x="0" y="665586"/>
                </a:lnTo>
                <a:close/>
                <a:moveTo>
                  <a:pt x="11093638" y="13589"/>
                </a:moveTo>
                <a:lnTo>
                  <a:pt x="11112429" y="35734"/>
                </a:lnTo>
                <a:lnTo>
                  <a:pt x="11088439" y="42162"/>
                </a:lnTo>
                <a:close/>
                <a:moveTo>
                  <a:pt x="11334141" y="1682"/>
                </a:moveTo>
                <a:lnTo>
                  <a:pt x="11359447" y="15751"/>
                </a:lnTo>
                <a:lnTo>
                  <a:pt x="11333672" y="30632"/>
                </a:lnTo>
                <a:close/>
                <a:moveTo>
                  <a:pt x="11389160" y="0"/>
                </a:moveTo>
                <a:lnTo>
                  <a:pt x="11403934" y="24837"/>
                </a:lnTo>
                <a:lnTo>
                  <a:pt x="11374386" y="24837"/>
                </a:lnTo>
                <a:close/>
              </a:path>
            </a:pathLst>
          </a:custGeom>
          <a:solidFill>
            <a:srgbClr val="0180B7"/>
          </a:solidFill>
          <a:ln>
            <a:noFill/>
          </a:ln>
          <a:effectLst>
            <a:outerShdw blurRad="292100" dist="88900" dir="8100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1367" y="341752"/>
            <a:ext cx="361106" cy="361070"/>
            <a:chOff x="299610" y="181224"/>
            <a:chExt cx="385200" cy="385164"/>
          </a:xfrm>
        </p:grpSpPr>
        <p:sp>
          <p:nvSpPr>
            <p:cNvPr id="7" name="타원 6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2806A0BF-6CC3-47A7-B8CD-7931B33340DE}"/>
              </a:ext>
            </a:extLst>
          </p:cNvPr>
          <p:cNvSpPr/>
          <p:nvPr/>
        </p:nvSpPr>
        <p:spPr>
          <a:xfrm>
            <a:off x="1618773" y="1992307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0180B7"/>
            </a:solidFill>
          </a:ln>
          <a:effectLst>
            <a:outerShdw dist="38100" sx="102000" sy="102000" algn="ctr" rotWithShape="0">
              <a:schemeClr val="tx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자유형: 도형 16">
            <a:extLst>
              <a:ext uri="{FF2B5EF4-FFF2-40B4-BE49-F238E27FC236}">
                <a16:creationId xmlns:a16="http://schemas.microsoft.com/office/drawing/2014/main" xmlns="" id="{A13F733D-441E-4AFF-84C7-E8CA078ED273}"/>
              </a:ext>
            </a:extLst>
          </p:cNvPr>
          <p:cNvSpPr/>
          <p:nvPr/>
        </p:nvSpPr>
        <p:spPr>
          <a:xfrm>
            <a:off x="1485527" y="1859061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0180B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82B43FD-32D4-487C-A749-6F05A0709F99}"/>
              </a:ext>
            </a:extLst>
          </p:cNvPr>
          <p:cNvSpPr/>
          <p:nvPr/>
        </p:nvSpPr>
        <p:spPr>
          <a:xfrm>
            <a:off x="2124657" y="3820680"/>
            <a:ext cx="252000" cy="252000"/>
          </a:xfrm>
          <a:prstGeom prst="ellipse">
            <a:avLst/>
          </a:prstGeom>
          <a:noFill/>
          <a:ln>
            <a:solidFill>
              <a:srgbClr val="0180B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449A4E-5764-4D28-A243-79FC811A1541}"/>
              </a:ext>
            </a:extLst>
          </p:cNvPr>
          <p:cNvSpPr/>
          <p:nvPr/>
        </p:nvSpPr>
        <p:spPr>
          <a:xfrm>
            <a:off x="956919" y="429783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2C286C92-8593-4C70-87C1-4AAA9FC156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8046" y="2492842"/>
            <a:ext cx="260146" cy="315697"/>
            <a:chOff x="2647" y="1727"/>
            <a:chExt cx="192" cy="233"/>
          </a:xfrm>
          <a:solidFill>
            <a:srgbClr val="0180B7"/>
          </a:solidFill>
        </p:grpSpPr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xmlns="" id="{1F81EC73-45A9-469E-B5B9-F420A4536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xmlns="" id="{109ED9EF-7C8F-45E0-A757-224DDB8DD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806A0BF-6CC3-47A7-B8CD-7931B33340DE}"/>
              </a:ext>
            </a:extLst>
          </p:cNvPr>
          <p:cNvSpPr/>
          <p:nvPr/>
        </p:nvSpPr>
        <p:spPr>
          <a:xfrm>
            <a:off x="4241690" y="1992307"/>
            <a:ext cx="1263770" cy="1263770"/>
          </a:xfrm>
          <a:prstGeom prst="ellipse">
            <a:avLst/>
          </a:prstGeom>
          <a:solidFill>
            <a:srgbClr val="0180B7"/>
          </a:solidFill>
          <a:ln>
            <a:solidFill>
              <a:srgbClr val="0180B7"/>
            </a:solidFill>
          </a:ln>
          <a:effectLst>
            <a:outerShdw dist="38100" sx="102000" sy="102000" algn="ctr" rotWithShape="0">
              <a:schemeClr val="tx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자유형: 도형 16">
            <a:extLst>
              <a:ext uri="{FF2B5EF4-FFF2-40B4-BE49-F238E27FC236}">
                <a16:creationId xmlns:a16="http://schemas.microsoft.com/office/drawing/2014/main" xmlns="" id="{A13F733D-441E-4AFF-84C7-E8CA078ED273}"/>
              </a:ext>
            </a:extLst>
          </p:cNvPr>
          <p:cNvSpPr/>
          <p:nvPr/>
        </p:nvSpPr>
        <p:spPr>
          <a:xfrm>
            <a:off x="4108444" y="1859061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0180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D82B43FD-32D4-487C-A749-6F05A0709F99}"/>
              </a:ext>
            </a:extLst>
          </p:cNvPr>
          <p:cNvSpPr/>
          <p:nvPr/>
        </p:nvSpPr>
        <p:spPr>
          <a:xfrm>
            <a:off x="4747574" y="3820680"/>
            <a:ext cx="252000" cy="252000"/>
          </a:xfrm>
          <a:prstGeom prst="ellipse">
            <a:avLst/>
          </a:prstGeom>
          <a:noFill/>
          <a:ln>
            <a:solidFill>
              <a:srgbClr val="0180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9047F46-E57D-4F26-ABF0-7893C6EBE83C}"/>
              </a:ext>
            </a:extLst>
          </p:cNvPr>
          <p:cNvSpPr/>
          <p:nvPr/>
        </p:nvSpPr>
        <p:spPr>
          <a:xfrm>
            <a:off x="4809148" y="3882254"/>
            <a:ext cx="128852" cy="128852"/>
          </a:xfrm>
          <a:prstGeom prst="ellipse">
            <a:avLst/>
          </a:prstGeom>
          <a:solidFill>
            <a:srgbClr val="0180B7"/>
          </a:solidFill>
          <a:ln>
            <a:solidFill>
              <a:srgbClr val="0180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D449A4E-5764-4D28-A243-79FC811A1541}"/>
              </a:ext>
            </a:extLst>
          </p:cNvPr>
          <p:cNvSpPr/>
          <p:nvPr/>
        </p:nvSpPr>
        <p:spPr>
          <a:xfrm>
            <a:off x="3579836" y="4217452"/>
            <a:ext cx="25874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2806A0BF-6CC3-47A7-B8CD-7931B33340DE}"/>
              </a:ext>
            </a:extLst>
          </p:cNvPr>
          <p:cNvSpPr/>
          <p:nvPr/>
        </p:nvSpPr>
        <p:spPr>
          <a:xfrm>
            <a:off x="6864607" y="1992307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0180B7"/>
            </a:solidFill>
          </a:ln>
          <a:effectLst>
            <a:outerShdw dist="38100" sx="102000" sy="102000" algn="ctr" rotWithShape="0">
              <a:schemeClr val="tx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자유형: 도형 16">
            <a:extLst>
              <a:ext uri="{FF2B5EF4-FFF2-40B4-BE49-F238E27FC236}">
                <a16:creationId xmlns:a16="http://schemas.microsoft.com/office/drawing/2014/main" xmlns="" id="{A13F733D-441E-4AFF-84C7-E8CA078ED273}"/>
              </a:ext>
            </a:extLst>
          </p:cNvPr>
          <p:cNvSpPr/>
          <p:nvPr/>
        </p:nvSpPr>
        <p:spPr>
          <a:xfrm>
            <a:off x="6731361" y="1859061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0180B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82B43FD-32D4-487C-A749-6F05A0709F99}"/>
              </a:ext>
            </a:extLst>
          </p:cNvPr>
          <p:cNvSpPr/>
          <p:nvPr/>
        </p:nvSpPr>
        <p:spPr>
          <a:xfrm>
            <a:off x="7370491" y="3820680"/>
            <a:ext cx="252000" cy="252000"/>
          </a:xfrm>
          <a:prstGeom prst="ellipse">
            <a:avLst/>
          </a:prstGeom>
          <a:noFill/>
          <a:ln>
            <a:solidFill>
              <a:srgbClr val="0180B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D449A4E-5764-4D28-A243-79FC811A1541}"/>
              </a:ext>
            </a:extLst>
          </p:cNvPr>
          <p:cNvSpPr/>
          <p:nvPr/>
        </p:nvSpPr>
        <p:spPr>
          <a:xfrm>
            <a:off x="6202753" y="429783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2806A0BF-6CC3-47A7-B8CD-7931B33340DE}"/>
              </a:ext>
            </a:extLst>
          </p:cNvPr>
          <p:cNvSpPr/>
          <p:nvPr/>
        </p:nvSpPr>
        <p:spPr>
          <a:xfrm>
            <a:off x="9487524" y="1992307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0180B7"/>
            </a:solidFill>
          </a:ln>
          <a:effectLst>
            <a:outerShdw dist="38100" sx="102000" sy="102000" algn="ctr" rotWithShape="0">
              <a:schemeClr val="tx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자유형: 도형 16">
            <a:extLst>
              <a:ext uri="{FF2B5EF4-FFF2-40B4-BE49-F238E27FC236}">
                <a16:creationId xmlns:a16="http://schemas.microsoft.com/office/drawing/2014/main" xmlns="" id="{A13F733D-441E-4AFF-84C7-E8CA078ED273}"/>
              </a:ext>
            </a:extLst>
          </p:cNvPr>
          <p:cNvSpPr/>
          <p:nvPr/>
        </p:nvSpPr>
        <p:spPr>
          <a:xfrm>
            <a:off x="9354278" y="1859061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0180B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82B43FD-32D4-487C-A749-6F05A0709F99}"/>
              </a:ext>
            </a:extLst>
          </p:cNvPr>
          <p:cNvSpPr/>
          <p:nvPr/>
        </p:nvSpPr>
        <p:spPr>
          <a:xfrm>
            <a:off x="9993408" y="3820680"/>
            <a:ext cx="252000" cy="252000"/>
          </a:xfrm>
          <a:prstGeom prst="ellipse">
            <a:avLst/>
          </a:prstGeom>
          <a:noFill/>
          <a:ln>
            <a:solidFill>
              <a:srgbClr val="0180B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D449A4E-5764-4D28-A243-79FC811A1541}"/>
              </a:ext>
            </a:extLst>
          </p:cNvPr>
          <p:cNvSpPr/>
          <p:nvPr/>
        </p:nvSpPr>
        <p:spPr>
          <a:xfrm>
            <a:off x="8825670" y="429783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D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9" name="Group 16">
            <a:extLst>
              <a:ext uri="{FF2B5EF4-FFF2-40B4-BE49-F238E27FC236}">
                <a16:creationId xmlns:a16="http://schemas.microsoft.com/office/drawing/2014/main" xmlns="" id="{6F2DB7B0-136F-4215-A971-B2B205A3FC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1841" y="2452672"/>
            <a:ext cx="252672" cy="290421"/>
            <a:chOff x="1039" y="1681"/>
            <a:chExt cx="1071" cy="1231"/>
          </a:xfrm>
          <a:solidFill>
            <a:schemeClr val="bg1"/>
          </a:solidFill>
        </p:grpSpPr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xmlns="" id="{EA167DE8-261F-4143-B646-B9767B56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xmlns="" id="{B4841F4A-CCAC-4C56-BA40-8BB0E1E2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xmlns="" id="{73859074-4243-4DFF-8197-BD2FE152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xmlns="" id="{C0B5E169-70B1-4CB8-95CB-779DB074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54" name="Group 23">
            <a:extLst>
              <a:ext uri="{FF2B5EF4-FFF2-40B4-BE49-F238E27FC236}">
                <a16:creationId xmlns:a16="http://schemas.microsoft.com/office/drawing/2014/main" xmlns="" id="{346E8981-E52B-4078-993F-3B351BD9F4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93408" y="2501492"/>
            <a:ext cx="313348" cy="287615"/>
            <a:chOff x="2577" y="1104"/>
            <a:chExt cx="414" cy="380"/>
          </a:xfrm>
          <a:solidFill>
            <a:srgbClr val="0180B7"/>
          </a:solidFill>
        </p:grpSpPr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xmlns="" id="{C92F2A2F-0853-4A96-9E99-3A2B30A2E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xmlns="" id="{25B89CE6-723C-46A3-B6BC-6ACE048A8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xmlns="" id="{F6BBF5AF-BE13-4380-881A-268016D52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xmlns="" id="{8587A683-C612-4C46-BA9A-F3FD50FE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xmlns="" id="{DC0A4386-679B-4FE0-9727-897F0BB5B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60" name="Group 36">
            <a:extLst>
              <a:ext uri="{FF2B5EF4-FFF2-40B4-BE49-F238E27FC236}">
                <a16:creationId xmlns:a16="http://schemas.microsoft.com/office/drawing/2014/main" xmlns="" id="{CE41E39C-5455-4948-9A2F-F3E7681E1E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5249" y="2379010"/>
            <a:ext cx="162482" cy="419745"/>
            <a:chOff x="2375" y="2182"/>
            <a:chExt cx="144" cy="372"/>
          </a:xfrm>
          <a:solidFill>
            <a:srgbClr val="0180B7"/>
          </a:solidFill>
        </p:grpSpPr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xmlns="" id="{30B68779-E5F5-4DE1-B82B-08E7737EB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xmlns="" id="{C200F098-30A8-439D-B05B-0859A294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xmlns="" id="{3F61559A-1782-415A-BA04-71FBBDC4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4" name="Rectangle 40">
              <a:extLst>
                <a:ext uri="{FF2B5EF4-FFF2-40B4-BE49-F238E27FC236}">
                  <a16:creationId xmlns:a16="http://schemas.microsoft.com/office/drawing/2014/main" xmlns="" id="{DD352A9D-52A2-4BD1-8C18-C9E0E9B7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xmlns="" id="{6FB5AE26-4179-45B2-BADA-432ADB93B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3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1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658</Words>
  <Application>Microsoft Office PowerPoint</Application>
  <PresentationFormat>와이드스크린</PresentationFormat>
  <Paragraphs>154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2024-12-24T01:28:52Z</dcterms:created>
  <dcterms:modified xsi:type="dcterms:W3CDTF">2024-12-24T01:47:36Z</dcterms:modified>
</cp:coreProperties>
</file>