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1" r:id="rId3"/>
    <p:sldId id="262" r:id="rId4"/>
    <p:sldId id="263" r:id="rId5"/>
    <p:sldId id="264" r:id="rId6"/>
    <p:sldId id="258" r:id="rId7"/>
    <p:sldId id="259" r:id="rId8"/>
    <p:sldId id="260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50" d="100"/>
          <a:sy n="50" d="100"/>
        </p:scale>
        <p:origin x="99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40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038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27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279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143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326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7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9833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59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6418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23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6359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997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9113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3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6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80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5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090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47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35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4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00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58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/>
          <p:cNvGrpSpPr/>
          <p:nvPr/>
        </p:nvGrpSpPr>
        <p:grpSpPr>
          <a:xfrm>
            <a:off x="5311812" y="3519633"/>
            <a:ext cx="1575113" cy="2111247"/>
            <a:chOff x="1595438" y="1682750"/>
            <a:chExt cx="3605212" cy="4832350"/>
          </a:xfrm>
          <a:effectLst>
            <a:outerShdw dist="76200" dir="2700000" algn="tl" rotWithShape="0">
              <a:schemeClr val="accent1">
                <a:lumMod val="50000"/>
                <a:alpha val="30000"/>
              </a:schemeClr>
            </a:outerShdw>
          </a:effectLst>
        </p:grpSpPr>
        <p:grpSp>
          <p:nvGrpSpPr>
            <p:cNvPr id="340" name="Group 4"/>
            <p:cNvGrpSpPr>
              <a:grpSpLocks noChangeAspect="1"/>
            </p:cNvGrpSpPr>
            <p:nvPr/>
          </p:nvGrpSpPr>
          <p:grpSpPr bwMode="auto">
            <a:xfrm>
              <a:off x="1595438" y="1682750"/>
              <a:ext cx="3605212" cy="4832350"/>
              <a:chOff x="1005" y="1060"/>
              <a:chExt cx="2271" cy="3044"/>
            </a:xfrm>
          </p:grpSpPr>
          <p:sp>
            <p:nvSpPr>
              <p:cNvPr id="342" name="Freeform 5"/>
              <p:cNvSpPr>
                <a:spLocks/>
              </p:cNvSpPr>
              <p:nvPr/>
            </p:nvSpPr>
            <p:spPr bwMode="auto">
              <a:xfrm>
                <a:off x="1029" y="2304"/>
                <a:ext cx="2223" cy="1776"/>
              </a:xfrm>
              <a:custGeom>
                <a:avLst/>
                <a:gdLst>
                  <a:gd name="T0" fmla="*/ 680 w 6670"/>
                  <a:gd name="T1" fmla="*/ 0 h 5330"/>
                  <a:gd name="T2" fmla="*/ 5991 w 6670"/>
                  <a:gd name="T3" fmla="*/ 0 h 5330"/>
                  <a:gd name="T4" fmla="*/ 6027 w 6670"/>
                  <a:gd name="T5" fmla="*/ 2 h 5330"/>
                  <a:gd name="T6" fmla="*/ 6095 w 6670"/>
                  <a:gd name="T7" fmla="*/ 9 h 5330"/>
                  <a:gd name="T8" fmla="*/ 6194 w 6670"/>
                  <a:gd name="T9" fmla="*/ 30 h 5330"/>
                  <a:gd name="T10" fmla="*/ 6316 w 6670"/>
                  <a:gd name="T11" fmla="*/ 82 h 5330"/>
                  <a:gd name="T12" fmla="*/ 6424 w 6670"/>
                  <a:gd name="T13" fmla="*/ 154 h 5330"/>
                  <a:gd name="T14" fmla="*/ 6516 w 6670"/>
                  <a:gd name="T15" fmla="*/ 246 h 5330"/>
                  <a:gd name="T16" fmla="*/ 6590 w 6670"/>
                  <a:gd name="T17" fmla="*/ 356 h 5330"/>
                  <a:gd name="T18" fmla="*/ 6642 w 6670"/>
                  <a:gd name="T19" fmla="*/ 477 h 5330"/>
                  <a:gd name="T20" fmla="*/ 6663 w 6670"/>
                  <a:gd name="T21" fmla="*/ 576 h 5330"/>
                  <a:gd name="T22" fmla="*/ 6670 w 6670"/>
                  <a:gd name="T23" fmla="*/ 645 h 5330"/>
                  <a:gd name="T24" fmla="*/ 6670 w 6670"/>
                  <a:gd name="T25" fmla="*/ 680 h 5330"/>
                  <a:gd name="T26" fmla="*/ 6670 w 6670"/>
                  <a:gd name="T27" fmla="*/ 4651 h 5330"/>
                  <a:gd name="T28" fmla="*/ 6670 w 6670"/>
                  <a:gd name="T29" fmla="*/ 4685 h 5330"/>
                  <a:gd name="T30" fmla="*/ 6663 w 6670"/>
                  <a:gd name="T31" fmla="*/ 4754 h 5330"/>
                  <a:gd name="T32" fmla="*/ 6642 w 6670"/>
                  <a:gd name="T33" fmla="*/ 4854 h 5330"/>
                  <a:gd name="T34" fmla="*/ 6590 w 6670"/>
                  <a:gd name="T35" fmla="*/ 4976 h 5330"/>
                  <a:gd name="T36" fmla="*/ 6516 w 6670"/>
                  <a:gd name="T37" fmla="*/ 5084 h 5330"/>
                  <a:gd name="T38" fmla="*/ 6424 w 6670"/>
                  <a:gd name="T39" fmla="*/ 5176 h 5330"/>
                  <a:gd name="T40" fmla="*/ 6316 w 6670"/>
                  <a:gd name="T41" fmla="*/ 5250 h 5330"/>
                  <a:gd name="T42" fmla="*/ 6194 w 6670"/>
                  <a:gd name="T43" fmla="*/ 5300 h 5330"/>
                  <a:gd name="T44" fmla="*/ 6095 w 6670"/>
                  <a:gd name="T45" fmla="*/ 5323 h 5330"/>
                  <a:gd name="T46" fmla="*/ 6027 w 6670"/>
                  <a:gd name="T47" fmla="*/ 5329 h 5330"/>
                  <a:gd name="T48" fmla="*/ 5991 w 6670"/>
                  <a:gd name="T49" fmla="*/ 5330 h 5330"/>
                  <a:gd name="T50" fmla="*/ 680 w 6670"/>
                  <a:gd name="T51" fmla="*/ 5330 h 5330"/>
                  <a:gd name="T52" fmla="*/ 645 w 6670"/>
                  <a:gd name="T53" fmla="*/ 5329 h 5330"/>
                  <a:gd name="T54" fmla="*/ 576 w 6670"/>
                  <a:gd name="T55" fmla="*/ 5323 h 5330"/>
                  <a:gd name="T56" fmla="*/ 477 w 6670"/>
                  <a:gd name="T57" fmla="*/ 5300 h 5330"/>
                  <a:gd name="T58" fmla="*/ 354 w 6670"/>
                  <a:gd name="T59" fmla="*/ 5250 h 5330"/>
                  <a:gd name="T60" fmla="*/ 246 w 6670"/>
                  <a:gd name="T61" fmla="*/ 5176 h 5330"/>
                  <a:gd name="T62" fmla="*/ 154 w 6670"/>
                  <a:gd name="T63" fmla="*/ 5084 h 5330"/>
                  <a:gd name="T64" fmla="*/ 81 w 6670"/>
                  <a:gd name="T65" fmla="*/ 4976 h 5330"/>
                  <a:gd name="T66" fmla="*/ 30 w 6670"/>
                  <a:gd name="T67" fmla="*/ 4854 h 5330"/>
                  <a:gd name="T68" fmla="*/ 7 w 6670"/>
                  <a:gd name="T69" fmla="*/ 4754 h 5330"/>
                  <a:gd name="T70" fmla="*/ 1 w 6670"/>
                  <a:gd name="T71" fmla="*/ 4685 h 5330"/>
                  <a:gd name="T72" fmla="*/ 0 w 6670"/>
                  <a:gd name="T73" fmla="*/ 4651 h 5330"/>
                  <a:gd name="T74" fmla="*/ 0 w 6670"/>
                  <a:gd name="T75" fmla="*/ 680 h 5330"/>
                  <a:gd name="T76" fmla="*/ 1 w 6670"/>
                  <a:gd name="T77" fmla="*/ 645 h 5330"/>
                  <a:gd name="T78" fmla="*/ 7 w 6670"/>
                  <a:gd name="T79" fmla="*/ 576 h 5330"/>
                  <a:gd name="T80" fmla="*/ 30 w 6670"/>
                  <a:gd name="T81" fmla="*/ 477 h 5330"/>
                  <a:gd name="T82" fmla="*/ 81 w 6670"/>
                  <a:gd name="T83" fmla="*/ 356 h 5330"/>
                  <a:gd name="T84" fmla="*/ 154 w 6670"/>
                  <a:gd name="T85" fmla="*/ 246 h 5330"/>
                  <a:gd name="T86" fmla="*/ 246 w 6670"/>
                  <a:gd name="T87" fmla="*/ 154 h 5330"/>
                  <a:gd name="T88" fmla="*/ 354 w 6670"/>
                  <a:gd name="T89" fmla="*/ 82 h 5330"/>
                  <a:gd name="T90" fmla="*/ 477 w 6670"/>
                  <a:gd name="T91" fmla="*/ 30 h 5330"/>
                  <a:gd name="T92" fmla="*/ 576 w 6670"/>
                  <a:gd name="T93" fmla="*/ 9 h 5330"/>
                  <a:gd name="T94" fmla="*/ 645 w 6670"/>
                  <a:gd name="T95" fmla="*/ 2 h 5330"/>
                  <a:gd name="T96" fmla="*/ 680 w 6670"/>
                  <a:gd name="T97" fmla="*/ 0 h 5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70" h="5330">
                    <a:moveTo>
                      <a:pt x="680" y="0"/>
                    </a:moveTo>
                    <a:lnTo>
                      <a:pt x="5991" y="0"/>
                    </a:lnTo>
                    <a:lnTo>
                      <a:pt x="6027" y="2"/>
                    </a:lnTo>
                    <a:lnTo>
                      <a:pt x="6095" y="9"/>
                    </a:lnTo>
                    <a:lnTo>
                      <a:pt x="6194" y="30"/>
                    </a:lnTo>
                    <a:lnTo>
                      <a:pt x="6316" y="82"/>
                    </a:lnTo>
                    <a:lnTo>
                      <a:pt x="6424" y="154"/>
                    </a:lnTo>
                    <a:lnTo>
                      <a:pt x="6516" y="246"/>
                    </a:lnTo>
                    <a:lnTo>
                      <a:pt x="6590" y="356"/>
                    </a:lnTo>
                    <a:lnTo>
                      <a:pt x="6642" y="477"/>
                    </a:lnTo>
                    <a:lnTo>
                      <a:pt x="6663" y="576"/>
                    </a:lnTo>
                    <a:lnTo>
                      <a:pt x="6670" y="645"/>
                    </a:lnTo>
                    <a:lnTo>
                      <a:pt x="6670" y="680"/>
                    </a:lnTo>
                    <a:lnTo>
                      <a:pt x="6670" y="4651"/>
                    </a:lnTo>
                    <a:lnTo>
                      <a:pt x="6670" y="4685"/>
                    </a:lnTo>
                    <a:lnTo>
                      <a:pt x="6663" y="4754"/>
                    </a:lnTo>
                    <a:lnTo>
                      <a:pt x="6642" y="4854"/>
                    </a:lnTo>
                    <a:lnTo>
                      <a:pt x="6590" y="4976"/>
                    </a:lnTo>
                    <a:lnTo>
                      <a:pt x="6516" y="5084"/>
                    </a:lnTo>
                    <a:lnTo>
                      <a:pt x="6424" y="5176"/>
                    </a:lnTo>
                    <a:lnTo>
                      <a:pt x="6316" y="5250"/>
                    </a:lnTo>
                    <a:lnTo>
                      <a:pt x="6194" y="5300"/>
                    </a:lnTo>
                    <a:lnTo>
                      <a:pt x="6095" y="5323"/>
                    </a:lnTo>
                    <a:lnTo>
                      <a:pt x="6027" y="5329"/>
                    </a:lnTo>
                    <a:lnTo>
                      <a:pt x="5991" y="5330"/>
                    </a:lnTo>
                    <a:lnTo>
                      <a:pt x="680" y="5330"/>
                    </a:lnTo>
                    <a:lnTo>
                      <a:pt x="645" y="5329"/>
                    </a:lnTo>
                    <a:lnTo>
                      <a:pt x="576" y="5323"/>
                    </a:lnTo>
                    <a:lnTo>
                      <a:pt x="477" y="5300"/>
                    </a:lnTo>
                    <a:lnTo>
                      <a:pt x="354" y="5250"/>
                    </a:lnTo>
                    <a:lnTo>
                      <a:pt x="246" y="5176"/>
                    </a:lnTo>
                    <a:lnTo>
                      <a:pt x="154" y="5084"/>
                    </a:lnTo>
                    <a:lnTo>
                      <a:pt x="81" y="4976"/>
                    </a:lnTo>
                    <a:lnTo>
                      <a:pt x="30" y="4854"/>
                    </a:lnTo>
                    <a:lnTo>
                      <a:pt x="7" y="4754"/>
                    </a:lnTo>
                    <a:lnTo>
                      <a:pt x="1" y="4685"/>
                    </a:lnTo>
                    <a:lnTo>
                      <a:pt x="0" y="4651"/>
                    </a:lnTo>
                    <a:lnTo>
                      <a:pt x="0" y="680"/>
                    </a:lnTo>
                    <a:lnTo>
                      <a:pt x="1" y="645"/>
                    </a:lnTo>
                    <a:lnTo>
                      <a:pt x="7" y="576"/>
                    </a:lnTo>
                    <a:lnTo>
                      <a:pt x="30" y="477"/>
                    </a:lnTo>
                    <a:lnTo>
                      <a:pt x="81" y="356"/>
                    </a:lnTo>
                    <a:lnTo>
                      <a:pt x="154" y="246"/>
                    </a:lnTo>
                    <a:lnTo>
                      <a:pt x="246" y="154"/>
                    </a:lnTo>
                    <a:lnTo>
                      <a:pt x="354" y="82"/>
                    </a:lnTo>
                    <a:lnTo>
                      <a:pt x="477" y="30"/>
                    </a:lnTo>
                    <a:lnTo>
                      <a:pt x="576" y="9"/>
                    </a:lnTo>
                    <a:lnTo>
                      <a:pt x="645" y="2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0F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Freeform 6"/>
              <p:cNvSpPr>
                <a:spLocks/>
              </p:cNvSpPr>
              <p:nvPr/>
            </p:nvSpPr>
            <p:spPr bwMode="auto">
              <a:xfrm>
                <a:off x="1029" y="2304"/>
                <a:ext cx="2223" cy="1776"/>
              </a:xfrm>
              <a:custGeom>
                <a:avLst/>
                <a:gdLst>
                  <a:gd name="T0" fmla="*/ 680 w 6670"/>
                  <a:gd name="T1" fmla="*/ 0 h 5330"/>
                  <a:gd name="T2" fmla="*/ 5991 w 6670"/>
                  <a:gd name="T3" fmla="*/ 0 h 5330"/>
                  <a:gd name="T4" fmla="*/ 6027 w 6670"/>
                  <a:gd name="T5" fmla="*/ 2 h 5330"/>
                  <a:gd name="T6" fmla="*/ 6095 w 6670"/>
                  <a:gd name="T7" fmla="*/ 9 h 5330"/>
                  <a:gd name="T8" fmla="*/ 6194 w 6670"/>
                  <a:gd name="T9" fmla="*/ 30 h 5330"/>
                  <a:gd name="T10" fmla="*/ 6316 w 6670"/>
                  <a:gd name="T11" fmla="*/ 82 h 5330"/>
                  <a:gd name="T12" fmla="*/ 6424 w 6670"/>
                  <a:gd name="T13" fmla="*/ 154 h 5330"/>
                  <a:gd name="T14" fmla="*/ 6516 w 6670"/>
                  <a:gd name="T15" fmla="*/ 246 h 5330"/>
                  <a:gd name="T16" fmla="*/ 6590 w 6670"/>
                  <a:gd name="T17" fmla="*/ 356 h 5330"/>
                  <a:gd name="T18" fmla="*/ 6642 w 6670"/>
                  <a:gd name="T19" fmla="*/ 477 h 5330"/>
                  <a:gd name="T20" fmla="*/ 6663 w 6670"/>
                  <a:gd name="T21" fmla="*/ 576 h 5330"/>
                  <a:gd name="T22" fmla="*/ 6670 w 6670"/>
                  <a:gd name="T23" fmla="*/ 645 h 5330"/>
                  <a:gd name="T24" fmla="*/ 6670 w 6670"/>
                  <a:gd name="T25" fmla="*/ 680 h 5330"/>
                  <a:gd name="T26" fmla="*/ 6670 w 6670"/>
                  <a:gd name="T27" fmla="*/ 4651 h 5330"/>
                  <a:gd name="T28" fmla="*/ 6670 w 6670"/>
                  <a:gd name="T29" fmla="*/ 4685 h 5330"/>
                  <a:gd name="T30" fmla="*/ 6663 w 6670"/>
                  <a:gd name="T31" fmla="*/ 4754 h 5330"/>
                  <a:gd name="T32" fmla="*/ 6642 w 6670"/>
                  <a:gd name="T33" fmla="*/ 4854 h 5330"/>
                  <a:gd name="T34" fmla="*/ 6590 w 6670"/>
                  <a:gd name="T35" fmla="*/ 4976 h 5330"/>
                  <a:gd name="T36" fmla="*/ 6516 w 6670"/>
                  <a:gd name="T37" fmla="*/ 5084 h 5330"/>
                  <a:gd name="T38" fmla="*/ 6424 w 6670"/>
                  <a:gd name="T39" fmla="*/ 5176 h 5330"/>
                  <a:gd name="T40" fmla="*/ 6316 w 6670"/>
                  <a:gd name="T41" fmla="*/ 5250 h 5330"/>
                  <a:gd name="T42" fmla="*/ 6194 w 6670"/>
                  <a:gd name="T43" fmla="*/ 5300 h 5330"/>
                  <a:gd name="T44" fmla="*/ 6095 w 6670"/>
                  <a:gd name="T45" fmla="*/ 5323 h 5330"/>
                  <a:gd name="T46" fmla="*/ 6027 w 6670"/>
                  <a:gd name="T47" fmla="*/ 5329 h 5330"/>
                  <a:gd name="T48" fmla="*/ 5991 w 6670"/>
                  <a:gd name="T49" fmla="*/ 5330 h 5330"/>
                  <a:gd name="T50" fmla="*/ 680 w 6670"/>
                  <a:gd name="T51" fmla="*/ 5330 h 5330"/>
                  <a:gd name="T52" fmla="*/ 645 w 6670"/>
                  <a:gd name="T53" fmla="*/ 5329 h 5330"/>
                  <a:gd name="T54" fmla="*/ 576 w 6670"/>
                  <a:gd name="T55" fmla="*/ 5323 h 5330"/>
                  <a:gd name="T56" fmla="*/ 477 w 6670"/>
                  <a:gd name="T57" fmla="*/ 5300 h 5330"/>
                  <a:gd name="T58" fmla="*/ 354 w 6670"/>
                  <a:gd name="T59" fmla="*/ 5250 h 5330"/>
                  <a:gd name="T60" fmla="*/ 246 w 6670"/>
                  <a:gd name="T61" fmla="*/ 5176 h 5330"/>
                  <a:gd name="T62" fmla="*/ 154 w 6670"/>
                  <a:gd name="T63" fmla="*/ 5084 h 5330"/>
                  <a:gd name="T64" fmla="*/ 81 w 6670"/>
                  <a:gd name="T65" fmla="*/ 4976 h 5330"/>
                  <a:gd name="T66" fmla="*/ 30 w 6670"/>
                  <a:gd name="T67" fmla="*/ 4854 h 5330"/>
                  <a:gd name="T68" fmla="*/ 7 w 6670"/>
                  <a:gd name="T69" fmla="*/ 4754 h 5330"/>
                  <a:gd name="T70" fmla="*/ 1 w 6670"/>
                  <a:gd name="T71" fmla="*/ 4685 h 5330"/>
                  <a:gd name="T72" fmla="*/ 0 w 6670"/>
                  <a:gd name="T73" fmla="*/ 4651 h 5330"/>
                  <a:gd name="T74" fmla="*/ 0 w 6670"/>
                  <a:gd name="T75" fmla="*/ 680 h 5330"/>
                  <a:gd name="T76" fmla="*/ 1 w 6670"/>
                  <a:gd name="T77" fmla="*/ 645 h 5330"/>
                  <a:gd name="T78" fmla="*/ 7 w 6670"/>
                  <a:gd name="T79" fmla="*/ 576 h 5330"/>
                  <a:gd name="T80" fmla="*/ 30 w 6670"/>
                  <a:gd name="T81" fmla="*/ 477 h 5330"/>
                  <a:gd name="T82" fmla="*/ 81 w 6670"/>
                  <a:gd name="T83" fmla="*/ 356 h 5330"/>
                  <a:gd name="T84" fmla="*/ 154 w 6670"/>
                  <a:gd name="T85" fmla="*/ 246 h 5330"/>
                  <a:gd name="T86" fmla="*/ 246 w 6670"/>
                  <a:gd name="T87" fmla="*/ 154 h 5330"/>
                  <a:gd name="T88" fmla="*/ 354 w 6670"/>
                  <a:gd name="T89" fmla="*/ 82 h 5330"/>
                  <a:gd name="T90" fmla="*/ 477 w 6670"/>
                  <a:gd name="T91" fmla="*/ 30 h 5330"/>
                  <a:gd name="T92" fmla="*/ 576 w 6670"/>
                  <a:gd name="T93" fmla="*/ 9 h 5330"/>
                  <a:gd name="T94" fmla="*/ 645 w 6670"/>
                  <a:gd name="T95" fmla="*/ 2 h 5330"/>
                  <a:gd name="T96" fmla="*/ 680 w 6670"/>
                  <a:gd name="T97" fmla="*/ 0 h 5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70" h="5330">
                    <a:moveTo>
                      <a:pt x="680" y="0"/>
                    </a:moveTo>
                    <a:lnTo>
                      <a:pt x="5991" y="0"/>
                    </a:lnTo>
                    <a:lnTo>
                      <a:pt x="6027" y="2"/>
                    </a:lnTo>
                    <a:lnTo>
                      <a:pt x="6095" y="9"/>
                    </a:lnTo>
                    <a:lnTo>
                      <a:pt x="6194" y="30"/>
                    </a:lnTo>
                    <a:lnTo>
                      <a:pt x="6316" y="82"/>
                    </a:lnTo>
                    <a:lnTo>
                      <a:pt x="6424" y="154"/>
                    </a:lnTo>
                    <a:lnTo>
                      <a:pt x="6516" y="246"/>
                    </a:lnTo>
                    <a:lnTo>
                      <a:pt x="6590" y="356"/>
                    </a:lnTo>
                    <a:lnTo>
                      <a:pt x="6642" y="477"/>
                    </a:lnTo>
                    <a:lnTo>
                      <a:pt x="6663" y="576"/>
                    </a:lnTo>
                    <a:lnTo>
                      <a:pt x="6670" y="645"/>
                    </a:lnTo>
                    <a:lnTo>
                      <a:pt x="6670" y="680"/>
                    </a:lnTo>
                    <a:lnTo>
                      <a:pt x="6670" y="4651"/>
                    </a:lnTo>
                    <a:lnTo>
                      <a:pt x="6670" y="4685"/>
                    </a:lnTo>
                    <a:lnTo>
                      <a:pt x="6663" y="4754"/>
                    </a:lnTo>
                    <a:lnTo>
                      <a:pt x="6642" y="4854"/>
                    </a:lnTo>
                    <a:lnTo>
                      <a:pt x="6590" y="4976"/>
                    </a:lnTo>
                    <a:lnTo>
                      <a:pt x="6516" y="5084"/>
                    </a:lnTo>
                    <a:lnTo>
                      <a:pt x="6424" y="5176"/>
                    </a:lnTo>
                    <a:lnTo>
                      <a:pt x="6316" y="5250"/>
                    </a:lnTo>
                    <a:lnTo>
                      <a:pt x="6194" y="5300"/>
                    </a:lnTo>
                    <a:lnTo>
                      <a:pt x="6095" y="5323"/>
                    </a:lnTo>
                    <a:lnTo>
                      <a:pt x="6027" y="5329"/>
                    </a:lnTo>
                    <a:lnTo>
                      <a:pt x="5991" y="5330"/>
                    </a:lnTo>
                    <a:lnTo>
                      <a:pt x="680" y="5330"/>
                    </a:lnTo>
                    <a:lnTo>
                      <a:pt x="645" y="5329"/>
                    </a:lnTo>
                    <a:lnTo>
                      <a:pt x="576" y="5323"/>
                    </a:lnTo>
                    <a:lnTo>
                      <a:pt x="477" y="5300"/>
                    </a:lnTo>
                    <a:lnTo>
                      <a:pt x="354" y="5250"/>
                    </a:lnTo>
                    <a:lnTo>
                      <a:pt x="246" y="5176"/>
                    </a:lnTo>
                    <a:lnTo>
                      <a:pt x="154" y="5084"/>
                    </a:lnTo>
                    <a:lnTo>
                      <a:pt x="81" y="4976"/>
                    </a:lnTo>
                    <a:lnTo>
                      <a:pt x="30" y="4854"/>
                    </a:lnTo>
                    <a:lnTo>
                      <a:pt x="7" y="4754"/>
                    </a:lnTo>
                    <a:lnTo>
                      <a:pt x="1" y="4685"/>
                    </a:lnTo>
                    <a:lnTo>
                      <a:pt x="0" y="4651"/>
                    </a:lnTo>
                    <a:lnTo>
                      <a:pt x="0" y="680"/>
                    </a:lnTo>
                    <a:lnTo>
                      <a:pt x="1" y="645"/>
                    </a:lnTo>
                    <a:lnTo>
                      <a:pt x="7" y="576"/>
                    </a:lnTo>
                    <a:lnTo>
                      <a:pt x="30" y="477"/>
                    </a:lnTo>
                    <a:lnTo>
                      <a:pt x="81" y="356"/>
                    </a:lnTo>
                    <a:lnTo>
                      <a:pt x="154" y="246"/>
                    </a:lnTo>
                    <a:lnTo>
                      <a:pt x="246" y="154"/>
                    </a:lnTo>
                    <a:lnTo>
                      <a:pt x="354" y="82"/>
                    </a:lnTo>
                    <a:lnTo>
                      <a:pt x="477" y="30"/>
                    </a:lnTo>
                    <a:lnTo>
                      <a:pt x="576" y="9"/>
                    </a:lnTo>
                    <a:lnTo>
                      <a:pt x="645" y="2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3F8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Freeform 7"/>
              <p:cNvSpPr>
                <a:spLocks/>
              </p:cNvSpPr>
              <p:nvPr/>
            </p:nvSpPr>
            <p:spPr bwMode="auto">
              <a:xfrm>
                <a:off x="1038" y="2304"/>
                <a:ext cx="2214" cy="1776"/>
              </a:xfrm>
              <a:custGeom>
                <a:avLst/>
                <a:gdLst>
                  <a:gd name="T0" fmla="*/ 6644 w 6644"/>
                  <a:gd name="T1" fmla="*/ 678 h 5328"/>
                  <a:gd name="T2" fmla="*/ 6644 w 6644"/>
                  <a:gd name="T3" fmla="*/ 4649 h 5328"/>
                  <a:gd name="T4" fmla="*/ 6642 w 6644"/>
                  <a:gd name="T5" fmla="*/ 4716 h 5328"/>
                  <a:gd name="T6" fmla="*/ 6616 w 6644"/>
                  <a:gd name="T7" fmla="*/ 4847 h 5328"/>
                  <a:gd name="T8" fmla="*/ 6565 w 6644"/>
                  <a:gd name="T9" fmla="*/ 4970 h 5328"/>
                  <a:gd name="T10" fmla="*/ 6492 w 6644"/>
                  <a:gd name="T11" fmla="*/ 5081 h 5328"/>
                  <a:gd name="T12" fmla="*/ 6446 w 6644"/>
                  <a:gd name="T13" fmla="*/ 5130 h 5328"/>
                  <a:gd name="T14" fmla="*/ 6397 w 6644"/>
                  <a:gd name="T15" fmla="*/ 5176 h 5328"/>
                  <a:gd name="T16" fmla="*/ 6286 w 6644"/>
                  <a:gd name="T17" fmla="*/ 5249 h 5328"/>
                  <a:gd name="T18" fmla="*/ 6164 w 6644"/>
                  <a:gd name="T19" fmla="*/ 5300 h 5328"/>
                  <a:gd name="T20" fmla="*/ 6033 w 6644"/>
                  <a:gd name="T21" fmla="*/ 5326 h 5328"/>
                  <a:gd name="T22" fmla="*/ 5965 w 6644"/>
                  <a:gd name="T23" fmla="*/ 5328 h 5328"/>
                  <a:gd name="T24" fmla="*/ 654 w 6644"/>
                  <a:gd name="T25" fmla="*/ 5328 h 5328"/>
                  <a:gd name="T26" fmla="*/ 597 w 6644"/>
                  <a:gd name="T27" fmla="*/ 5327 h 5328"/>
                  <a:gd name="T28" fmla="*/ 487 w 6644"/>
                  <a:gd name="T29" fmla="*/ 5308 h 5328"/>
                  <a:gd name="T30" fmla="*/ 383 w 6644"/>
                  <a:gd name="T31" fmla="*/ 5272 h 5328"/>
                  <a:gd name="T32" fmla="*/ 286 w 6644"/>
                  <a:gd name="T33" fmla="*/ 5222 h 5328"/>
                  <a:gd name="T34" fmla="*/ 200 w 6644"/>
                  <a:gd name="T35" fmla="*/ 5156 h 5328"/>
                  <a:gd name="T36" fmla="*/ 125 w 6644"/>
                  <a:gd name="T37" fmla="*/ 5076 h 5328"/>
                  <a:gd name="T38" fmla="*/ 63 w 6644"/>
                  <a:gd name="T39" fmla="*/ 4986 h 5328"/>
                  <a:gd name="T40" fmla="*/ 17 w 6644"/>
                  <a:gd name="T41" fmla="*/ 4883 h 5328"/>
                  <a:gd name="T42" fmla="*/ 0 w 6644"/>
                  <a:gd name="T43" fmla="*/ 4830 h 5328"/>
                  <a:gd name="T44" fmla="*/ 27 w 6644"/>
                  <a:gd name="T45" fmla="*/ 4832 h 5328"/>
                  <a:gd name="T46" fmla="*/ 55 w 6644"/>
                  <a:gd name="T47" fmla="*/ 4832 h 5328"/>
                  <a:gd name="T48" fmla="*/ 5366 w 6644"/>
                  <a:gd name="T49" fmla="*/ 4832 h 5328"/>
                  <a:gd name="T50" fmla="*/ 5400 w 6644"/>
                  <a:gd name="T51" fmla="*/ 4832 h 5328"/>
                  <a:gd name="T52" fmla="*/ 5470 w 6644"/>
                  <a:gd name="T53" fmla="*/ 4824 h 5328"/>
                  <a:gd name="T54" fmla="*/ 5569 w 6644"/>
                  <a:gd name="T55" fmla="*/ 4801 h 5328"/>
                  <a:gd name="T56" fmla="*/ 5690 w 6644"/>
                  <a:gd name="T57" fmla="*/ 4751 h 5328"/>
                  <a:gd name="T58" fmla="*/ 5799 w 6644"/>
                  <a:gd name="T59" fmla="*/ 4677 h 5328"/>
                  <a:gd name="T60" fmla="*/ 5891 w 6644"/>
                  <a:gd name="T61" fmla="*/ 4585 h 5328"/>
                  <a:gd name="T62" fmla="*/ 5965 w 6644"/>
                  <a:gd name="T63" fmla="*/ 4476 h 5328"/>
                  <a:gd name="T64" fmla="*/ 6015 w 6644"/>
                  <a:gd name="T65" fmla="*/ 4355 h 5328"/>
                  <a:gd name="T66" fmla="*/ 6038 w 6644"/>
                  <a:gd name="T67" fmla="*/ 4255 h 5328"/>
                  <a:gd name="T68" fmla="*/ 6046 w 6644"/>
                  <a:gd name="T69" fmla="*/ 4186 h 5328"/>
                  <a:gd name="T70" fmla="*/ 6046 w 6644"/>
                  <a:gd name="T71" fmla="*/ 4152 h 5328"/>
                  <a:gd name="T72" fmla="*/ 6046 w 6644"/>
                  <a:gd name="T73" fmla="*/ 181 h 5328"/>
                  <a:gd name="T74" fmla="*/ 6044 w 6644"/>
                  <a:gd name="T75" fmla="*/ 135 h 5328"/>
                  <a:gd name="T76" fmla="*/ 6033 w 6644"/>
                  <a:gd name="T77" fmla="*/ 44 h 5328"/>
                  <a:gd name="T78" fmla="*/ 6021 w 6644"/>
                  <a:gd name="T79" fmla="*/ 0 h 5328"/>
                  <a:gd name="T80" fmla="*/ 6086 w 6644"/>
                  <a:gd name="T81" fmla="*/ 8 h 5328"/>
                  <a:gd name="T82" fmla="*/ 6210 w 6644"/>
                  <a:gd name="T83" fmla="*/ 43 h 5328"/>
                  <a:gd name="T84" fmla="*/ 6322 w 6644"/>
                  <a:gd name="T85" fmla="*/ 98 h 5328"/>
                  <a:gd name="T86" fmla="*/ 6421 w 6644"/>
                  <a:gd name="T87" fmla="*/ 172 h 5328"/>
                  <a:gd name="T88" fmla="*/ 6505 w 6644"/>
                  <a:gd name="T89" fmla="*/ 265 h 5328"/>
                  <a:gd name="T90" fmla="*/ 6571 w 6644"/>
                  <a:gd name="T91" fmla="*/ 370 h 5328"/>
                  <a:gd name="T92" fmla="*/ 6619 w 6644"/>
                  <a:gd name="T93" fmla="*/ 486 h 5328"/>
                  <a:gd name="T94" fmla="*/ 6643 w 6644"/>
                  <a:gd name="T95" fmla="*/ 612 h 5328"/>
                  <a:gd name="T96" fmla="*/ 6644 w 6644"/>
                  <a:gd name="T97" fmla="*/ 678 h 5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44" h="5328">
                    <a:moveTo>
                      <a:pt x="6644" y="678"/>
                    </a:moveTo>
                    <a:lnTo>
                      <a:pt x="6644" y="4649"/>
                    </a:lnTo>
                    <a:lnTo>
                      <a:pt x="6642" y="4716"/>
                    </a:lnTo>
                    <a:lnTo>
                      <a:pt x="6616" y="4847"/>
                    </a:lnTo>
                    <a:lnTo>
                      <a:pt x="6565" y="4970"/>
                    </a:lnTo>
                    <a:lnTo>
                      <a:pt x="6492" y="5081"/>
                    </a:lnTo>
                    <a:lnTo>
                      <a:pt x="6446" y="5130"/>
                    </a:lnTo>
                    <a:lnTo>
                      <a:pt x="6397" y="5176"/>
                    </a:lnTo>
                    <a:lnTo>
                      <a:pt x="6286" y="5249"/>
                    </a:lnTo>
                    <a:lnTo>
                      <a:pt x="6164" y="5300"/>
                    </a:lnTo>
                    <a:lnTo>
                      <a:pt x="6033" y="5326"/>
                    </a:lnTo>
                    <a:lnTo>
                      <a:pt x="5965" y="5328"/>
                    </a:lnTo>
                    <a:lnTo>
                      <a:pt x="654" y="5328"/>
                    </a:lnTo>
                    <a:lnTo>
                      <a:pt x="597" y="5327"/>
                    </a:lnTo>
                    <a:lnTo>
                      <a:pt x="487" y="5308"/>
                    </a:lnTo>
                    <a:lnTo>
                      <a:pt x="383" y="5272"/>
                    </a:lnTo>
                    <a:lnTo>
                      <a:pt x="286" y="5222"/>
                    </a:lnTo>
                    <a:lnTo>
                      <a:pt x="200" y="5156"/>
                    </a:lnTo>
                    <a:lnTo>
                      <a:pt x="125" y="5076"/>
                    </a:lnTo>
                    <a:lnTo>
                      <a:pt x="63" y="4986"/>
                    </a:lnTo>
                    <a:lnTo>
                      <a:pt x="17" y="4883"/>
                    </a:lnTo>
                    <a:lnTo>
                      <a:pt x="0" y="4830"/>
                    </a:lnTo>
                    <a:lnTo>
                      <a:pt x="27" y="4832"/>
                    </a:lnTo>
                    <a:lnTo>
                      <a:pt x="55" y="4832"/>
                    </a:lnTo>
                    <a:lnTo>
                      <a:pt x="5366" y="4832"/>
                    </a:lnTo>
                    <a:lnTo>
                      <a:pt x="5400" y="4832"/>
                    </a:lnTo>
                    <a:lnTo>
                      <a:pt x="5470" y="4824"/>
                    </a:lnTo>
                    <a:lnTo>
                      <a:pt x="5569" y="4801"/>
                    </a:lnTo>
                    <a:lnTo>
                      <a:pt x="5690" y="4751"/>
                    </a:lnTo>
                    <a:lnTo>
                      <a:pt x="5799" y="4677"/>
                    </a:lnTo>
                    <a:lnTo>
                      <a:pt x="5891" y="4585"/>
                    </a:lnTo>
                    <a:lnTo>
                      <a:pt x="5965" y="4476"/>
                    </a:lnTo>
                    <a:lnTo>
                      <a:pt x="6015" y="4355"/>
                    </a:lnTo>
                    <a:lnTo>
                      <a:pt x="6038" y="4255"/>
                    </a:lnTo>
                    <a:lnTo>
                      <a:pt x="6046" y="4186"/>
                    </a:lnTo>
                    <a:lnTo>
                      <a:pt x="6046" y="4152"/>
                    </a:lnTo>
                    <a:lnTo>
                      <a:pt x="6046" y="181"/>
                    </a:lnTo>
                    <a:lnTo>
                      <a:pt x="6044" y="135"/>
                    </a:lnTo>
                    <a:lnTo>
                      <a:pt x="6033" y="44"/>
                    </a:lnTo>
                    <a:lnTo>
                      <a:pt x="6021" y="0"/>
                    </a:lnTo>
                    <a:lnTo>
                      <a:pt x="6086" y="8"/>
                    </a:lnTo>
                    <a:lnTo>
                      <a:pt x="6210" y="43"/>
                    </a:lnTo>
                    <a:lnTo>
                      <a:pt x="6322" y="98"/>
                    </a:lnTo>
                    <a:lnTo>
                      <a:pt x="6421" y="172"/>
                    </a:lnTo>
                    <a:lnTo>
                      <a:pt x="6505" y="265"/>
                    </a:lnTo>
                    <a:lnTo>
                      <a:pt x="6571" y="370"/>
                    </a:lnTo>
                    <a:lnTo>
                      <a:pt x="6619" y="486"/>
                    </a:lnTo>
                    <a:lnTo>
                      <a:pt x="6643" y="612"/>
                    </a:lnTo>
                    <a:lnTo>
                      <a:pt x="6644" y="678"/>
                    </a:lnTo>
                    <a:close/>
                  </a:path>
                </a:pathLst>
              </a:cu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Freeform 8"/>
              <p:cNvSpPr>
                <a:spLocks noEditPoints="1"/>
              </p:cNvSpPr>
              <p:nvPr/>
            </p:nvSpPr>
            <p:spPr bwMode="auto">
              <a:xfrm>
                <a:off x="1005" y="2280"/>
                <a:ext cx="2271" cy="1824"/>
              </a:xfrm>
              <a:custGeom>
                <a:avLst/>
                <a:gdLst>
                  <a:gd name="T0" fmla="*/ 752 w 6814"/>
                  <a:gd name="T1" fmla="*/ 5474 h 5474"/>
                  <a:gd name="T2" fmla="*/ 636 w 6814"/>
                  <a:gd name="T3" fmla="*/ 5466 h 5474"/>
                  <a:gd name="T4" fmla="*/ 494 w 6814"/>
                  <a:gd name="T5" fmla="*/ 5428 h 5474"/>
                  <a:gd name="T6" fmla="*/ 361 w 6814"/>
                  <a:gd name="T7" fmla="*/ 5365 h 5474"/>
                  <a:gd name="T8" fmla="*/ 246 w 6814"/>
                  <a:gd name="T9" fmla="*/ 5279 h 5474"/>
                  <a:gd name="T10" fmla="*/ 150 w 6814"/>
                  <a:gd name="T11" fmla="*/ 5172 h 5474"/>
                  <a:gd name="T12" fmla="*/ 75 w 6814"/>
                  <a:gd name="T13" fmla="*/ 5048 h 5474"/>
                  <a:gd name="T14" fmla="*/ 24 w 6814"/>
                  <a:gd name="T15" fmla="*/ 4911 h 5474"/>
                  <a:gd name="T16" fmla="*/ 1 w 6814"/>
                  <a:gd name="T17" fmla="*/ 4762 h 5474"/>
                  <a:gd name="T18" fmla="*/ 0 w 6814"/>
                  <a:gd name="T19" fmla="*/ 752 h 5474"/>
                  <a:gd name="T20" fmla="*/ 9 w 6814"/>
                  <a:gd name="T21" fmla="*/ 638 h 5474"/>
                  <a:gd name="T22" fmla="*/ 46 w 6814"/>
                  <a:gd name="T23" fmla="*/ 494 h 5474"/>
                  <a:gd name="T24" fmla="*/ 109 w 6814"/>
                  <a:gd name="T25" fmla="*/ 363 h 5474"/>
                  <a:gd name="T26" fmla="*/ 196 w 6814"/>
                  <a:gd name="T27" fmla="*/ 246 h 5474"/>
                  <a:gd name="T28" fmla="*/ 302 w 6814"/>
                  <a:gd name="T29" fmla="*/ 150 h 5474"/>
                  <a:gd name="T30" fmla="*/ 426 w 6814"/>
                  <a:gd name="T31" fmla="*/ 75 h 5474"/>
                  <a:gd name="T32" fmla="*/ 564 w 6814"/>
                  <a:gd name="T33" fmla="*/ 25 h 5474"/>
                  <a:gd name="T34" fmla="*/ 713 w 6814"/>
                  <a:gd name="T35" fmla="*/ 2 h 5474"/>
                  <a:gd name="T36" fmla="*/ 6063 w 6814"/>
                  <a:gd name="T37" fmla="*/ 0 h 5474"/>
                  <a:gd name="T38" fmla="*/ 6178 w 6814"/>
                  <a:gd name="T39" fmla="*/ 9 h 5474"/>
                  <a:gd name="T40" fmla="*/ 6322 w 6814"/>
                  <a:gd name="T41" fmla="*/ 46 h 5474"/>
                  <a:gd name="T42" fmla="*/ 6453 w 6814"/>
                  <a:gd name="T43" fmla="*/ 110 h 5474"/>
                  <a:gd name="T44" fmla="*/ 6568 w 6814"/>
                  <a:gd name="T45" fmla="*/ 196 h 5474"/>
                  <a:gd name="T46" fmla="*/ 6666 w 6814"/>
                  <a:gd name="T47" fmla="*/ 303 h 5474"/>
                  <a:gd name="T48" fmla="*/ 6741 w 6814"/>
                  <a:gd name="T49" fmla="*/ 426 h 5474"/>
                  <a:gd name="T50" fmla="*/ 6791 w 6814"/>
                  <a:gd name="T51" fmla="*/ 565 h 5474"/>
                  <a:gd name="T52" fmla="*/ 6814 w 6814"/>
                  <a:gd name="T53" fmla="*/ 713 h 5474"/>
                  <a:gd name="T54" fmla="*/ 6814 w 6814"/>
                  <a:gd name="T55" fmla="*/ 4723 h 5474"/>
                  <a:gd name="T56" fmla="*/ 6806 w 6814"/>
                  <a:gd name="T57" fmla="*/ 4836 h 5474"/>
                  <a:gd name="T58" fmla="*/ 6770 w 6814"/>
                  <a:gd name="T59" fmla="*/ 4980 h 5474"/>
                  <a:gd name="T60" fmla="*/ 6706 w 6814"/>
                  <a:gd name="T61" fmla="*/ 5113 h 5474"/>
                  <a:gd name="T62" fmla="*/ 6620 w 6814"/>
                  <a:gd name="T63" fmla="*/ 5228 h 5474"/>
                  <a:gd name="T64" fmla="*/ 6514 w 6814"/>
                  <a:gd name="T65" fmla="*/ 5325 h 5474"/>
                  <a:gd name="T66" fmla="*/ 6390 w 6814"/>
                  <a:gd name="T67" fmla="*/ 5401 h 5474"/>
                  <a:gd name="T68" fmla="*/ 6251 w 6814"/>
                  <a:gd name="T69" fmla="*/ 5451 h 5474"/>
                  <a:gd name="T70" fmla="*/ 6102 w 6814"/>
                  <a:gd name="T71" fmla="*/ 5474 h 5474"/>
                  <a:gd name="T72" fmla="*/ 752 w 6814"/>
                  <a:gd name="T73" fmla="*/ 144 h 5474"/>
                  <a:gd name="T74" fmla="*/ 570 w 6814"/>
                  <a:gd name="T75" fmla="*/ 172 h 5474"/>
                  <a:gd name="T76" fmla="*/ 364 w 6814"/>
                  <a:gd name="T77" fmla="*/ 282 h 5474"/>
                  <a:gd name="T78" fmla="*/ 217 w 6814"/>
                  <a:gd name="T79" fmla="*/ 462 h 5474"/>
                  <a:gd name="T80" fmla="*/ 147 w 6814"/>
                  <a:gd name="T81" fmla="*/ 690 h 5474"/>
                  <a:gd name="T82" fmla="*/ 144 w 6814"/>
                  <a:gd name="T83" fmla="*/ 4723 h 5474"/>
                  <a:gd name="T84" fmla="*/ 171 w 6814"/>
                  <a:gd name="T85" fmla="*/ 4904 h 5474"/>
                  <a:gd name="T86" fmla="*/ 282 w 6814"/>
                  <a:gd name="T87" fmla="*/ 5110 h 5474"/>
                  <a:gd name="T88" fmla="*/ 462 w 6814"/>
                  <a:gd name="T89" fmla="*/ 5257 h 5474"/>
                  <a:gd name="T90" fmla="*/ 690 w 6814"/>
                  <a:gd name="T91" fmla="*/ 5328 h 5474"/>
                  <a:gd name="T92" fmla="*/ 6063 w 6814"/>
                  <a:gd name="T93" fmla="*/ 5330 h 5474"/>
                  <a:gd name="T94" fmla="*/ 6244 w 6814"/>
                  <a:gd name="T95" fmla="*/ 5304 h 5474"/>
                  <a:gd name="T96" fmla="*/ 6450 w 6814"/>
                  <a:gd name="T97" fmla="*/ 5192 h 5474"/>
                  <a:gd name="T98" fmla="*/ 6598 w 6814"/>
                  <a:gd name="T99" fmla="*/ 5012 h 5474"/>
                  <a:gd name="T100" fmla="*/ 6669 w 6814"/>
                  <a:gd name="T101" fmla="*/ 4785 h 5474"/>
                  <a:gd name="T102" fmla="*/ 6670 w 6814"/>
                  <a:gd name="T103" fmla="*/ 752 h 5474"/>
                  <a:gd name="T104" fmla="*/ 6645 w 6814"/>
                  <a:gd name="T105" fmla="*/ 572 h 5474"/>
                  <a:gd name="T106" fmla="*/ 6532 w 6814"/>
                  <a:gd name="T107" fmla="*/ 366 h 5474"/>
                  <a:gd name="T108" fmla="*/ 6354 w 6814"/>
                  <a:gd name="T109" fmla="*/ 218 h 5474"/>
                  <a:gd name="T110" fmla="*/ 6126 w 6814"/>
                  <a:gd name="T111" fmla="*/ 147 h 5474"/>
                  <a:gd name="T112" fmla="*/ 752 w 6814"/>
                  <a:gd name="T113" fmla="*/ 144 h 5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14" h="5474">
                    <a:moveTo>
                      <a:pt x="6063" y="5474"/>
                    </a:moveTo>
                    <a:lnTo>
                      <a:pt x="752" y="5474"/>
                    </a:lnTo>
                    <a:lnTo>
                      <a:pt x="713" y="5474"/>
                    </a:lnTo>
                    <a:lnTo>
                      <a:pt x="636" y="5466"/>
                    </a:lnTo>
                    <a:lnTo>
                      <a:pt x="564" y="5451"/>
                    </a:lnTo>
                    <a:lnTo>
                      <a:pt x="494" y="5428"/>
                    </a:lnTo>
                    <a:lnTo>
                      <a:pt x="426" y="5401"/>
                    </a:lnTo>
                    <a:lnTo>
                      <a:pt x="361" y="5365"/>
                    </a:lnTo>
                    <a:lnTo>
                      <a:pt x="302" y="5325"/>
                    </a:lnTo>
                    <a:lnTo>
                      <a:pt x="246" y="5279"/>
                    </a:lnTo>
                    <a:lnTo>
                      <a:pt x="196" y="5228"/>
                    </a:lnTo>
                    <a:lnTo>
                      <a:pt x="150" y="5172"/>
                    </a:lnTo>
                    <a:lnTo>
                      <a:pt x="109" y="5113"/>
                    </a:lnTo>
                    <a:lnTo>
                      <a:pt x="75" y="5048"/>
                    </a:lnTo>
                    <a:lnTo>
                      <a:pt x="46" y="4982"/>
                    </a:lnTo>
                    <a:lnTo>
                      <a:pt x="24" y="4911"/>
                    </a:lnTo>
                    <a:lnTo>
                      <a:pt x="9" y="4838"/>
                    </a:lnTo>
                    <a:lnTo>
                      <a:pt x="1" y="4762"/>
                    </a:lnTo>
                    <a:lnTo>
                      <a:pt x="0" y="4723"/>
                    </a:lnTo>
                    <a:lnTo>
                      <a:pt x="0" y="752"/>
                    </a:lnTo>
                    <a:lnTo>
                      <a:pt x="1" y="713"/>
                    </a:lnTo>
                    <a:lnTo>
                      <a:pt x="9" y="638"/>
                    </a:lnTo>
                    <a:lnTo>
                      <a:pt x="24" y="565"/>
                    </a:lnTo>
                    <a:lnTo>
                      <a:pt x="46" y="494"/>
                    </a:lnTo>
                    <a:lnTo>
                      <a:pt x="75" y="426"/>
                    </a:lnTo>
                    <a:lnTo>
                      <a:pt x="109" y="363"/>
                    </a:lnTo>
                    <a:lnTo>
                      <a:pt x="150" y="303"/>
                    </a:lnTo>
                    <a:lnTo>
                      <a:pt x="196" y="246"/>
                    </a:lnTo>
                    <a:lnTo>
                      <a:pt x="246" y="196"/>
                    </a:lnTo>
                    <a:lnTo>
                      <a:pt x="302" y="150"/>
                    </a:lnTo>
                    <a:lnTo>
                      <a:pt x="361" y="110"/>
                    </a:lnTo>
                    <a:lnTo>
                      <a:pt x="426" y="75"/>
                    </a:lnTo>
                    <a:lnTo>
                      <a:pt x="494" y="46"/>
                    </a:lnTo>
                    <a:lnTo>
                      <a:pt x="564" y="25"/>
                    </a:lnTo>
                    <a:lnTo>
                      <a:pt x="636" y="9"/>
                    </a:lnTo>
                    <a:lnTo>
                      <a:pt x="713" y="2"/>
                    </a:lnTo>
                    <a:lnTo>
                      <a:pt x="752" y="0"/>
                    </a:lnTo>
                    <a:lnTo>
                      <a:pt x="6063" y="0"/>
                    </a:lnTo>
                    <a:lnTo>
                      <a:pt x="6102" y="2"/>
                    </a:lnTo>
                    <a:lnTo>
                      <a:pt x="6178" y="9"/>
                    </a:lnTo>
                    <a:lnTo>
                      <a:pt x="6251" y="25"/>
                    </a:lnTo>
                    <a:lnTo>
                      <a:pt x="6322" y="46"/>
                    </a:lnTo>
                    <a:lnTo>
                      <a:pt x="6390" y="75"/>
                    </a:lnTo>
                    <a:lnTo>
                      <a:pt x="6453" y="110"/>
                    </a:lnTo>
                    <a:lnTo>
                      <a:pt x="6514" y="150"/>
                    </a:lnTo>
                    <a:lnTo>
                      <a:pt x="6568" y="196"/>
                    </a:lnTo>
                    <a:lnTo>
                      <a:pt x="6620" y="246"/>
                    </a:lnTo>
                    <a:lnTo>
                      <a:pt x="6666" y="303"/>
                    </a:lnTo>
                    <a:lnTo>
                      <a:pt x="6706" y="363"/>
                    </a:lnTo>
                    <a:lnTo>
                      <a:pt x="6741" y="426"/>
                    </a:lnTo>
                    <a:lnTo>
                      <a:pt x="6770" y="494"/>
                    </a:lnTo>
                    <a:lnTo>
                      <a:pt x="6791" y="565"/>
                    </a:lnTo>
                    <a:lnTo>
                      <a:pt x="6806" y="638"/>
                    </a:lnTo>
                    <a:lnTo>
                      <a:pt x="6814" y="713"/>
                    </a:lnTo>
                    <a:lnTo>
                      <a:pt x="6814" y="752"/>
                    </a:lnTo>
                    <a:lnTo>
                      <a:pt x="6814" y="4723"/>
                    </a:lnTo>
                    <a:lnTo>
                      <a:pt x="6814" y="4762"/>
                    </a:lnTo>
                    <a:lnTo>
                      <a:pt x="6806" y="4836"/>
                    </a:lnTo>
                    <a:lnTo>
                      <a:pt x="6791" y="4910"/>
                    </a:lnTo>
                    <a:lnTo>
                      <a:pt x="6770" y="4980"/>
                    </a:lnTo>
                    <a:lnTo>
                      <a:pt x="6741" y="5048"/>
                    </a:lnTo>
                    <a:lnTo>
                      <a:pt x="6706" y="5113"/>
                    </a:lnTo>
                    <a:lnTo>
                      <a:pt x="6666" y="5172"/>
                    </a:lnTo>
                    <a:lnTo>
                      <a:pt x="6620" y="5228"/>
                    </a:lnTo>
                    <a:lnTo>
                      <a:pt x="6568" y="5279"/>
                    </a:lnTo>
                    <a:lnTo>
                      <a:pt x="6514" y="5325"/>
                    </a:lnTo>
                    <a:lnTo>
                      <a:pt x="6453" y="5365"/>
                    </a:lnTo>
                    <a:lnTo>
                      <a:pt x="6390" y="5401"/>
                    </a:lnTo>
                    <a:lnTo>
                      <a:pt x="6322" y="5428"/>
                    </a:lnTo>
                    <a:lnTo>
                      <a:pt x="6251" y="5451"/>
                    </a:lnTo>
                    <a:lnTo>
                      <a:pt x="6178" y="5466"/>
                    </a:lnTo>
                    <a:lnTo>
                      <a:pt x="6102" y="5474"/>
                    </a:lnTo>
                    <a:lnTo>
                      <a:pt x="6063" y="5474"/>
                    </a:lnTo>
                    <a:close/>
                    <a:moveTo>
                      <a:pt x="752" y="144"/>
                    </a:moveTo>
                    <a:lnTo>
                      <a:pt x="690" y="147"/>
                    </a:lnTo>
                    <a:lnTo>
                      <a:pt x="570" y="172"/>
                    </a:lnTo>
                    <a:lnTo>
                      <a:pt x="462" y="218"/>
                    </a:lnTo>
                    <a:lnTo>
                      <a:pt x="364" y="282"/>
                    </a:lnTo>
                    <a:lnTo>
                      <a:pt x="282" y="366"/>
                    </a:lnTo>
                    <a:lnTo>
                      <a:pt x="217" y="462"/>
                    </a:lnTo>
                    <a:lnTo>
                      <a:pt x="171" y="572"/>
                    </a:lnTo>
                    <a:lnTo>
                      <a:pt x="147" y="690"/>
                    </a:lnTo>
                    <a:lnTo>
                      <a:pt x="144" y="752"/>
                    </a:lnTo>
                    <a:lnTo>
                      <a:pt x="144" y="4723"/>
                    </a:lnTo>
                    <a:lnTo>
                      <a:pt x="147" y="4785"/>
                    </a:lnTo>
                    <a:lnTo>
                      <a:pt x="171" y="4904"/>
                    </a:lnTo>
                    <a:lnTo>
                      <a:pt x="217" y="5012"/>
                    </a:lnTo>
                    <a:lnTo>
                      <a:pt x="282" y="5110"/>
                    </a:lnTo>
                    <a:lnTo>
                      <a:pt x="364" y="5192"/>
                    </a:lnTo>
                    <a:lnTo>
                      <a:pt x="462" y="5257"/>
                    </a:lnTo>
                    <a:lnTo>
                      <a:pt x="570" y="5304"/>
                    </a:lnTo>
                    <a:lnTo>
                      <a:pt x="690" y="5328"/>
                    </a:lnTo>
                    <a:lnTo>
                      <a:pt x="752" y="5330"/>
                    </a:lnTo>
                    <a:lnTo>
                      <a:pt x="6063" y="5330"/>
                    </a:lnTo>
                    <a:lnTo>
                      <a:pt x="6126" y="5328"/>
                    </a:lnTo>
                    <a:lnTo>
                      <a:pt x="6244" y="5304"/>
                    </a:lnTo>
                    <a:lnTo>
                      <a:pt x="6354" y="5258"/>
                    </a:lnTo>
                    <a:lnTo>
                      <a:pt x="6450" y="5192"/>
                    </a:lnTo>
                    <a:lnTo>
                      <a:pt x="6532" y="5110"/>
                    </a:lnTo>
                    <a:lnTo>
                      <a:pt x="6598" y="5012"/>
                    </a:lnTo>
                    <a:lnTo>
                      <a:pt x="6645" y="4904"/>
                    </a:lnTo>
                    <a:lnTo>
                      <a:pt x="6669" y="4785"/>
                    </a:lnTo>
                    <a:lnTo>
                      <a:pt x="6670" y="4723"/>
                    </a:lnTo>
                    <a:lnTo>
                      <a:pt x="6670" y="752"/>
                    </a:lnTo>
                    <a:lnTo>
                      <a:pt x="6669" y="690"/>
                    </a:lnTo>
                    <a:lnTo>
                      <a:pt x="6645" y="572"/>
                    </a:lnTo>
                    <a:lnTo>
                      <a:pt x="6598" y="462"/>
                    </a:lnTo>
                    <a:lnTo>
                      <a:pt x="6532" y="366"/>
                    </a:lnTo>
                    <a:lnTo>
                      <a:pt x="6450" y="282"/>
                    </a:lnTo>
                    <a:lnTo>
                      <a:pt x="6354" y="218"/>
                    </a:lnTo>
                    <a:lnTo>
                      <a:pt x="6244" y="172"/>
                    </a:lnTo>
                    <a:lnTo>
                      <a:pt x="6126" y="147"/>
                    </a:lnTo>
                    <a:lnTo>
                      <a:pt x="6063" y="144"/>
                    </a:lnTo>
                    <a:lnTo>
                      <a:pt x="752" y="144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Freeform 9"/>
              <p:cNvSpPr>
                <a:spLocks/>
              </p:cNvSpPr>
              <p:nvPr/>
            </p:nvSpPr>
            <p:spPr bwMode="auto">
              <a:xfrm>
                <a:off x="1938" y="2804"/>
                <a:ext cx="412" cy="772"/>
              </a:xfrm>
              <a:custGeom>
                <a:avLst/>
                <a:gdLst>
                  <a:gd name="T0" fmla="*/ 868 w 868"/>
                  <a:gd name="T1" fmla="*/ 435 h 1623"/>
                  <a:gd name="T2" fmla="*/ 868 w 868"/>
                  <a:gd name="T3" fmla="*/ 406 h 1623"/>
                  <a:gd name="T4" fmla="*/ 861 w 868"/>
                  <a:gd name="T5" fmla="*/ 350 h 1623"/>
                  <a:gd name="T6" fmla="*/ 845 w 868"/>
                  <a:gd name="T7" fmla="*/ 295 h 1623"/>
                  <a:gd name="T8" fmla="*/ 825 w 868"/>
                  <a:gd name="T9" fmla="*/ 243 h 1623"/>
                  <a:gd name="T10" fmla="*/ 796 w 868"/>
                  <a:gd name="T11" fmla="*/ 194 h 1623"/>
                  <a:gd name="T12" fmla="*/ 763 w 868"/>
                  <a:gd name="T13" fmla="*/ 150 h 1623"/>
                  <a:gd name="T14" fmla="*/ 723 w 868"/>
                  <a:gd name="T15" fmla="*/ 109 h 1623"/>
                  <a:gd name="T16" fmla="*/ 678 w 868"/>
                  <a:gd name="T17" fmla="*/ 75 h 1623"/>
                  <a:gd name="T18" fmla="*/ 654 w 868"/>
                  <a:gd name="T19" fmla="*/ 60 h 1623"/>
                  <a:gd name="T20" fmla="*/ 629 w 868"/>
                  <a:gd name="T21" fmla="*/ 46 h 1623"/>
                  <a:gd name="T22" fmla="*/ 576 w 868"/>
                  <a:gd name="T23" fmla="*/ 23 h 1623"/>
                  <a:gd name="T24" fmla="*/ 521 w 868"/>
                  <a:gd name="T25" fmla="*/ 8 h 1623"/>
                  <a:gd name="T26" fmla="*/ 467 w 868"/>
                  <a:gd name="T27" fmla="*/ 1 h 1623"/>
                  <a:gd name="T28" fmla="*/ 410 w 868"/>
                  <a:gd name="T29" fmla="*/ 0 h 1623"/>
                  <a:gd name="T30" fmla="*/ 354 w 868"/>
                  <a:gd name="T31" fmla="*/ 7 h 1623"/>
                  <a:gd name="T32" fmla="*/ 300 w 868"/>
                  <a:gd name="T33" fmla="*/ 21 h 1623"/>
                  <a:gd name="T34" fmla="*/ 248 w 868"/>
                  <a:gd name="T35" fmla="*/ 42 h 1623"/>
                  <a:gd name="T36" fmla="*/ 222 w 868"/>
                  <a:gd name="T37" fmla="*/ 56 h 1623"/>
                  <a:gd name="T38" fmla="*/ 197 w 868"/>
                  <a:gd name="T39" fmla="*/ 70 h 1623"/>
                  <a:gd name="T40" fmla="*/ 151 w 868"/>
                  <a:gd name="T41" fmla="*/ 105 h 1623"/>
                  <a:gd name="T42" fmla="*/ 111 w 868"/>
                  <a:gd name="T43" fmla="*/ 144 h 1623"/>
                  <a:gd name="T44" fmla="*/ 76 w 868"/>
                  <a:gd name="T45" fmla="*/ 188 h 1623"/>
                  <a:gd name="T46" fmla="*/ 48 w 868"/>
                  <a:gd name="T47" fmla="*/ 236 h 1623"/>
                  <a:gd name="T48" fmla="*/ 26 w 868"/>
                  <a:gd name="T49" fmla="*/ 288 h 1623"/>
                  <a:gd name="T50" fmla="*/ 10 w 868"/>
                  <a:gd name="T51" fmla="*/ 341 h 1623"/>
                  <a:gd name="T52" fmla="*/ 2 w 868"/>
                  <a:gd name="T53" fmla="*/ 397 h 1623"/>
                  <a:gd name="T54" fmla="*/ 0 w 868"/>
                  <a:gd name="T55" fmla="*/ 426 h 1623"/>
                  <a:gd name="T56" fmla="*/ 0 w 868"/>
                  <a:gd name="T57" fmla="*/ 456 h 1623"/>
                  <a:gd name="T58" fmla="*/ 7 w 868"/>
                  <a:gd name="T59" fmla="*/ 512 h 1623"/>
                  <a:gd name="T60" fmla="*/ 20 w 868"/>
                  <a:gd name="T61" fmla="*/ 567 h 1623"/>
                  <a:gd name="T62" fmla="*/ 42 w 868"/>
                  <a:gd name="T63" fmla="*/ 619 h 1623"/>
                  <a:gd name="T64" fmla="*/ 68 w 868"/>
                  <a:gd name="T65" fmla="*/ 668 h 1623"/>
                  <a:gd name="T66" fmla="*/ 101 w 868"/>
                  <a:gd name="T67" fmla="*/ 713 h 1623"/>
                  <a:gd name="T68" fmla="*/ 140 w 868"/>
                  <a:gd name="T69" fmla="*/ 754 h 1623"/>
                  <a:gd name="T70" fmla="*/ 184 w 868"/>
                  <a:gd name="T71" fmla="*/ 790 h 1623"/>
                  <a:gd name="T72" fmla="*/ 209 w 868"/>
                  <a:gd name="T73" fmla="*/ 805 h 1623"/>
                  <a:gd name="T74" fmla="*/ 78 w 868"/>
                  <a:gd name="T75" fmla="*/ 1623 h 1623"/>
                  <a:gd name="T76" fmla="*/ 791 w 868"/>
                  <a:gd name="T77" fmla="*/ 1623 h 1623"/>
                  <a:gd name="T78" fmla="*/ 660 w 868"/>
                  <a:gd name="T79" fmla="*/ 805 h 1623"/>
                  <a:gd name="T80" fmla="*/ 684 w 868"/>
                  <a:gd name="T81" fmla="*/ 790 h 1623"/>
                  <a:gd name="T82" fmla="*/ 727 w 868"/>
                  <a:gd name="T83" fmla="*/ 756 h 1623"/>
                  <a:gd name="T84" fmla="*/ 766 w 868"/>
                  <a:gd name="T85" fmla="*/ 716 h 1623"/>
                  <a:gd name="T86" fmla="*/ 799 w 868"/>
                  <a:gd name="T87" fmla="*/ 671 h 1623"/>
                  <a:gd name="T88" fmla="*/ 825 w 868"/>
                  <a:gd name="T89" fmla="*/ 623 h 1623"/>
                  <a:gd name="T90" fmla="*/ 847 w 868"/>
                  <a:gd name="T91" fmla="*/ 572 h 1623"/>
                  <a:gd name="T92" fmla="*/ 861 w 868"/>
                  <a:gd name="T93" fmla="*/ 518 h 1623"/>
                  <a:gd name="T94" fmla="*/ 868 w 868"/>
                  <a:gd name="T95" fmla="*/ 464 h 1623"/>
                  <a:gd name="T96" fmla="*/ 868 w 868"/>
                  <a:gd name="T97" fmla="*/ 435 h 1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68" h="1623">
                    <a:moveTo>
                      <a:pt x="868" y="435"/>
                    </a:moveTo>
                    <a:lnTo>
                      <a:pt x="868" y="406"/>
                    </a:lnTo>
                    <a:lnTo>
                      <a:pt x="861" y="350"/>
                    </a:lnTo>
                    <a:lnTo>
                      <a:pt x="845" y="295"/>
                    </a:lnTo>
                    <a:lnTo>
                      <a:pt x="825" y="243"/>
                    </a:lnTo>
                    <a:lnTo>
                      <a:pt x="796" y="194"/>
                    </a:lnTo>
                    <a:lnTo>
                      <a:pt x="763" y="150"/>
                    </a:lnTo>
                    <a:lnTo>
                      <a:pt x="723" y="109"/>
                    </a:lnTo>
                    <a:lnTo>
                      <a:pt x="678" y="75"/>
                    </a:lnTo>
                    <a:lnTo>
                      <a:pt x="654" y="60"/>
                    </a:lnTo>
                    <a:lnTo>
                      <a:pt x="629" y="46"/>
                    </a:lnTo>
                    <a:lnTo>
                      <a:pt x="576" y="23"/>
                    </a:lnTo>
                    <a:lnTo>
                      <a:pt x="521" y="8"/>
                    </a:lnTo>
                    <a:lnTo>
                      <a:pt x="467" y="1"/>
                    </a:lnTo>
                    <a:lnTo>
                      <a:pt x="410" y="0"/>
                    </a:lnTo>
                    <a:lnTo>
                      <a:pt x="354" y="7"/>
                    </a:lnTo>
                    <a:lnTo>
                      <a:pt x="300" y="21"/>
                    </a:lnTo>
                    <a:lnTo>
                      <a:pt x="248" y="42"/>
                    </a:lnTo>
                    <a:lnTo>
                      <a:pt x="222" y="56"/>
                    </a:lnTo>
                    <a:lnTo>
                      <a:pt x="197" y="70"/>
                    </a:lnTo>
                    <a:lnTo>
                      <a:pt x="151" y="105"/>
                    </a:lnTo>
                    <a:lnTo>
                      <a:pt x="111" y="144"/>
                    </a:lnTo>
                    <a:lnTo>
                      <a:pt x="76" y="188"/>
                    </a:lnTo>
                    <a:lnTo>
                      <a:pt x="48" y="236"/>
                    </a:lnTo>
                    <a:lnTo>
                      <a:pt x="26" y="288"/>
                    </a:lnTo>
                    <a:lnTo>
                      <a:pt x="10" y="341"/>
                    </a:lnTo>
                    <a:lnTo>
                      <a:pt x="2" y="397"/>
                    </a:lnTo>
                    <a:lnTo>
                      <a:pt x="0" y="426"/>
                    </a:lnTo>
                    <a:lnTo>
                      <a:pt x="0" y="456"/>
                    </a:lnTo>
                    <a:lnTo>
                      <a:pt x="7" y="512"/>
                    </a:lnTo>
                    <a:lnTo>
                      <a:pt x="20" y="567"/>
                    </a:lnTo>
                    <a:lnTo>
                      <a:pt x="42" y="619"/>
                    </a:lnTo>
                    <a:lnTo>
                      <a:pt x="68" y="668"/>
                    </a:lnTo>
                    <a:lnTo>
                      <a:pt x="101" y="713"/>
                    </a:lnTo>
                    <a:lnTo>
                      <a:pt x="140" y="754"/>
                    </a:lnTo>
                    <a:lnTo>
                      <a:pt x="184" y="790"/>
                    </a:lnTo>
                    <a:lnTo>
                      <a:pt x="209" y="805"/>
                    </a:lnTo>
                    <a:lnTo>
                      <a:pt x="78" y="1623"/>
                    </a:lnTo>
                    <a:lnTo>
                      <a:pt x="791" y="1623"/>
                    </a:lnTo>
                    <a:lnTo>
                      <a:pt x="660" y="805"/>
                    </a:lnTo>
                    <a:lnTo>
                      <a:pt x="684" y="790"/>
                    </a:lnTo>
                    <a:lnTo>
                      <a:pt x="727" y="756"/>
                    </a:lnTo>
                    <a:lnTo>
                      <a:pt x="766" y="716"/>
                    </a:lnTo>
                    <a:lnTo>
                      <a:pt x="799" y="671"/>
                    </a:lnTo>
                    <a:lnTo>
                      <a:pt x="825" y="623"/>
                    </a:lnTo>
                    <a:lnTo>
                      <a:pt x="847" y="572"/>
                    </a:lnTo>
                    <a:lnTo>
                      <a:pt x="861" y="518"/>
                    </a:lnTo>
                    <a:lnTo>
                      <a:pt x="868" y="464"/>
                    </a:lnTo>
                    <a:lnTo>
                      <a:pt x="868" y="435"/>
                    </a:lnTo>
                    <a:close/>
                  </a:path>
                </a:pathLst>
              </a:custGeom>
              <a:solidFill>
                <a:srgbClr val="2F3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Freeform 10"/>
              <p:cNvSpPr>
                <a:spLocks/>
              </p:cNvSpPr>
              <p:nvPr/>
            </p:nvSpPr>
            <p:spPr bwMode="auto">
              <a:xfrm>
                <a:off x="1336" y="1060"/>
                <a:ext cx="1609" cy="1244"/>
              </a:xfrm>
              <a:custGeom>
                <a:avLst/>
                <a:gdLst>
                  <a:gd name="T0" fmla="*/ 620 w 4828"/>
                  <a:gd name="T1" fmla="*/ 2401 h 3730"/>
                  <a:gd name="T2" fmla="*/ 641 w 4828"/>
                  <a:gd name="T3" fmla="*/ 2129 h 3730"/>
                  <a:gd name="T4" fmla="*/ 732 w 4828"/>
                  <a:gd name="T5" fmla="*/ 1787 h 3730"/>
                  <a:gd name="T6" fmla="*/ 883 w 4828"/>
                  <a:gd name="T7" fmla="*/ 1475 h 3730"/>
                  <a:gd name="T8" fmla="*/ 1090 w 4828"/>
                  <a:gd name="T9" fmla="*/ 1201 h 3730"/>
                  <a:gd name="T10" fmla="*/ 1344 w 4828"/>
                  <a:gd name="T11" fmla="*/ 971 h 3730"/>
                  <a:gd name="T12" fmla="*/ 1639 w 4828"/>
                  <a:gd name="T13" fmla="*/ 792 h 3730"/>
                  <a:gd name="T14" fmla="*/ 1967 w 4828"/>
                  <a:gd name="T15" fmla="*/ 673 h 3730"/>
                  <a:gd name="T16" fmla="*/ 2323 w 4828"/>
                  <a:gd name="T17" fmla="*/ 619 h 3730"/>
                  <a:gd name="T18" fmla="*/ 2507 w 4828"/>
                  <a:gd name="T19" fmla="*/ 619 h 3730"/>
                  <a:gd name="T20" fmla="*/ 2861 w 4828"/>
                  <a:gd name="T21" fmla="*/ 673 h 3730"/>
                  <a:gd name="T22" fmla="*/ 3190 w 4828"/>
                  <a:gd name="T23" fmla="*/ 792 h 3730"/>
                  <a:gd name="T24" fmla="*/ 3485 w 4828"/>
                  <a:gd name="T25" fmla="*/ 971 h 3730"/>
                  <a:gd name="T26" fmla="*/ 3740 w 4828"/>
                  <a:gd name="T27" fmla="*/ 1201 h 3730"/>
                  <a:gd name="T28" fmla="*/ 3945 w 4828"/>
                  <a:gd name="T29" fmla="*/ 1475 h 3730"/>
                  <a:gd name="T30" fmla="*/ 4098 w 4828"/>
                  <a:gd name="T31" fmla="*/ 1787 h 3730"/>
                  <a:gd name="T32" fmla="*/ 4187 w 4828"/>
                  <a:gd name="T33" fmla="*/ 2129 h 3730"/>
                  <a:gd name="T34" fmla="*/ 4209 w 4828"/>
                  <a:gd name="T35" fmla="*/ 2401 h 3730"/>
                  <a:gd name="T36" fmla="*/ 4828 w 4828"/>
                  <a:gd name="T37" fmla="*/ 3730 h 3730"/>
                  <a:gd name="T38" fmla="*/ 4825 w 4828"/>
                  <a:gd name="T39" fmla="*/ 2277 h 3730"/>
                  <a:gd name="T40" fmla="*/ 4750 w 4828"/>
                  <a:gd name="T41" fmla="*/ 1800 h 3730"/>
                  <a:gd name="T42" fmla="*/ 4588 w 4828"/>
                  <a:gd name="T43" fmla="*/ 1358 h 3730"/>
                  <a:gd name="T44" fmla="*/ 4344 w 4828"/>
                  <a:gd name="T45" fmla="*/ 962 h 3730"/>
                  <a:gd name="T46" fmla="*/ 4033 w 4828"/>
                  <a:gd name="T47" fmla="*/ 622 h 3730"/>
                  <a:gd name="T48" fmla="*/ 3663 w 4828"/>
                  <a:gd name="T49" fmla="*/ 346 h 3730"/>
                  <a:gd name="T50" fmla="*/ 3241 w 4828"/>
                  <a:gd name="T51" fmla="*/ 144 h 3730"/>
                  <a:gd name="T52" fmla="*/ 2781 w 4828"/>
                  <a:gd name="T53" fmla="*/ 26 h 3730"/>
                  <a:gd name="T54" fmla="*/ 2415 w 4828"/>
                  <a:gd name="T55" fmla="*/ 0 h 3730"/>
                  <a:gd name="T56" fmla="*/ 2048 w 4828"/>
                  <a:gd name="T57" fmla="*/ 26 h 3730"/>
                  <a:gd name="T58" fmla="*/ 1587 w 4828"/>
                  <a:gd name="T59" fmla="*/ 144 h 3730"/>
                  <a:gd name="T60" fmla="*/ 1167 w 4828"/>
                  <a:gd name="T61" fmla="*/ 346 h 3730"/>
                  <a:gd name="T62" fmla="*/ 795 w 4828"/>
                  <a:gd name="T63" fmla="*/ 622 h 3730"/>
                  <a:gd name="T64" fmla="*/ 484 w 4828"/>
                  <a:gd name="T65" fmla="*/ 962 h 3730"/>
                  <a:gd name="T66" fmla="*/ 242 w 4828"/>
                  <a:gd name="T67" fmla="*/ 1358 h 3730"/>
                  <a:gd name="T68" fmla="*/ 78 w 4828"/>
                  <a:gd name="T69" fmla="*/ 1800 h 3730"/>
                  <a:gd name="T70" fmla="*/ 3 w 4828"/>
                  <a:gd name="T71" fmla="*/ 2277 h 3730"/>
                  <a:gd name="T72" fmla="*/ 0 w 4828"/>
                  <a:gd name="T73" fmla="*/ 3730 h 3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828" h="3730">
                    <a:moveTo>
                      <a:pt x="620" y="3730"/>
                    </a:moveTo>
                    <a:lnTo>
                      <a:pt x="620" y="2401"/>
                    </a:lnTo>
                    <a:lnTo>
                      <a:pt x="622" y="2309"/>
                    </a:lnTo>
                    <a:lnTo>
                      <a:pt x="641" y="2129"/>
                    </a:lnTo>
                    <a:lnTo>
                      <a:pt x="679" y="1954"/>
                    </a:lnTo>
                    <a:lnTo>
                      <a:pt x="732" y="1787"/>
                    </a:lnTo>
                    <a:lnTo>
                      <a:pt x="800" y="1627"/>
                    </a:lnTo>
                    <a:lnTo>
                      <a:pt x="883" y="1475"/>
                    </a:lnTo>
                    <a:lnTo>
                      <a:pt x="979" y="1332"/>
                    </a:lnTo>
                    <a:lnTo>
                      <a:pt x="1090" y="1201"/>
                    </a:lnTo>
                    <a:lnTo>
                      <a:pt x="1211" y="1080"/>
                    </a:lnTo>
                    <a:lnTo>
                      <a:pt x="1344" y="971"/>
                    </a:lnTo>
                    <a:lnTo>
                      <a:pt x="1488" y="874"/>
                    </a:lnTo>
                    <a:lnTo>
                      <a:pt x="1639" y="792"/>
                    </a:lnTo>
                    <a:lnTo>
                      <a:pt x="1800" y="724"/>
                    </a:lnTo>
                    <a:lnTo>
                      <a:pt x="1967" y="673"/>
                    </a:lnTo>
                    <a:lnTo>
                      <a:pt x="2143" y="638"/>
                    </a:lnTo>
                    <a:lnTo>
                      <a:pt x="2323" y="619"/>
                    </a:lnTo>
                    <a:lnTo>
                      <a:pt x="2415" y="618"/>
                    </a:lnTo>
                    <a:lnTo>
                      <a:pt x="2507" y="619"/>
                    </a:lnTo>
                    <a:lnTo>
                      <a:pt x="2687" y="638"/>
                    </a:lnTo>
                    <a:lnTo>
                      <a:pt x="2861" y="673"/>
                    </a:lnTo>
                    <a:lnTo>
                      <a:pt x="3030" y="724"/>
                    </a:lnTo>
                    <a:lnTo>
                      <a:pt x="3190" y="792"/>
                    </a:lnTo>
                    <a:lnTo>
                      <a:pt x="3342" y="874"/>
                    </a:lnTo>
                    <a:lnTo>
                      <a:pt x="3485" y="971"/>
                    </a:lnTo>
                    <a:lnTo>
                      <a:pt x="3617" y="1080"/>
                    </a:lnTo>
                    <a:lnTo>
                      <a:pt x="3740" y="1201"/>
                    </a:lnTo>
                    <a:lnTo>
                      <a:pt x="3849" y="1332"/>
                    </a:lnTo>
                    <a:lnTo>
                      <a:pt x="3945" y="1475"/>
                    </a:lnTo>
                    <a:lnTo>
                      <a:pt x="4029" y="1627"/>
                    </a:lnTo>
                    <a:lnTo>
                      <a:pt x="4098" y="1787"/>
                    </a:lnTo>
                    <a:lnTo>
                      <a:pt x="4150" y="1954"/>
                    </a:lnTo>
                    <a:lnTo>
                      <a:pt x="4187" y="2129"/>
                    </a:lnTo>
                    <a:lnTo>
                      <a:pt x="4206" y="2309"/>
                    </a:lnTo>
                    <a:lnTo>
                      <a:pt x="4209" y="2401"/>
                    </a:lnTo>
                    <a:lnTo>
                      <a:pt x="4209" y="3730"/>
                    </a:lnTo>
                    <a:lnTo>
                      <a:pt x="4828" y="3730"/>
                    </a:lnTo>
                    <a:lnTo>
                      <a:pt x="4828" y="2401"/>
                    </a:lnTo>
                    <a:lnTo>
                      <a:pt x="4825" y="2277"/>
                    </a:lnTo>
                    <a:lnTo>
                      <a:pt x="4799" y="2035"/>
                    </a:lnTo>
                    <a:lnTo>
                      <a:pt x="4750" y="1800"/>
                    </a:lnTo>
                    <a:lnTo>
                      <a:pt x="4680" y="1574"/>
                    </a:lnTo>
                    <a:lnTo>
                      <a:pt x="4588" y="1358"/>
                    </a:lnTo>
                    <a:lnTo>
                      <a:pt x="4475" y="1155"/>
                    </a:lnTo>
                    <a:lnTo>
                      <a:pt x="4344" y="962"/>
                    </a:lnTo>
                    <a:lnTo>
                      <a:pt x="4197" y="785"/>
                    </a:lnTo>
                    <a:lnTo>
                      <a:pt x="4033" y="622"/>
                    </a:lnTo>
                    <a:lnTo>
                      <a:pt x="3855" y="475"/>
                    </a:lnTo>
                    <a:lnTo>
                      <a:pt x="3663" y="346"/>
                    </a:lnTo>
                    <a:lnTo>
                      <a:pt x="3457" y="235"/>
                    </a:lnTo>
                    <a:lnTo>
                      <a:pt x="3241" y="144"/>
                    </a:lnTo>
                    <a:lnTo>
                      <a:pt x="3015" y="73"/>
                    </a:lnTo>
                    <a:lnTo>
                      <a:pt x="2781" y="26"/>
                    </a:lnTo>
                    <a:lnTo>
                      <a:pt x="2539" y="1"/>
                    </a:lnTo>
                    <a:lnTo>
                      <a:pt x="2415" y="0"/>
                    </a:lnTo>
                    <a:lnTo>
                      <a:pt x="2291" y="1"/>
                    </a:lnTo>
                    <a:lnTo>
                      <a:pt x="2048" y="26"/>
                    </a:lnTo>
                    <a:lnTo>
                      <a:pt x="1813" y="73"/>
                    </a:lnTo>
                    <a:lnTo>
                      <a:pt x="1587" y="144"/>
                    </a:lnTo>
                    <a:lnTo>
                      <a:pt x="1371" y="235"/>
                    </a:lnTo>
                    <a:lnTo>
                      <a:pt x="1167" y="346"/>
                    </a:lnTo>
                    <a:lnTo>
                      <a:pt x="974" y="475"/>
                    </a:lnTo>
                    <a:lnTo>
                      <a:pt x="795" y="622"/>
                    </a:lnTo>
                    <a:lnTo>
                      <a:pt x="631" y="785"/>
                    </a:lnTo>
                    <a:lnTo>
                      <a:pt x="484" y="962"/>
                    </a:lnTo>
                    <a:lnTo>
                      <a:pt x="353" y="1155"/>
                    </a:lnTo>
                    <a:lnTo>
                      <a:pt x="242" y="1358"/>
                    </a:lnTo>
                    <a:lnTo>
                      <a:pt x="150" y="1574"/>
                    </a:lnTo>
                    <a:lnTo>
                      <a:pt x="78" y="1800"/>
                    </a:lnTo>
                    <a:lnTo>
                      <a:pt x="29" y="2035"/>
                    </a:lnTo>
                    <a:lnTo>
                      <a:pt x="3" y="2277"/>
                    </a:lnTo>
                    <a:lnTo>
                      <a:pt x="0" y="2401"/>
                    </a:lnTo>
                    <a:lnTo>
                      <a:pt x="0" y="3730"/>
                    </a:lnTo>
                    <a:lnTo>
                      <a:pt x="620" y="373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1" name="모서리가 둥근 직사각형 340"/>
            <p:cNvSpPr/>
            <p:nvPr/>
          </p:nvSpPr>
          <p:spPr>
            <a:xfrm>
              <a:off x="1900670" y="3975100"/>
              <a:ext cx="2940128" cy="2222500"/>
            </a:xfrm>
            <a:prstGeom prst="roundRect">
              <a:avLst>
                <a:gd name="adj" fmla="val 10753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xmlns="" id="{8C901584-191B-453C-8F08-871502B7A6DC}"/>
              </a:ext>
            </a:extLst>
          </p:cNvPr>
          <p:cNvGrpSpPr/>
          <p:nvPr/>
        </p:nvGrpSpPr>
        <p:grpSpPr>
          <a:xfrm>
            <a:off x="677349" y="3714362"/>
            <a:ext cx="771161" cy="465700"/>
            <a:chOff x="3350419" y="2271713"/>
            <a:chExt cx="733425" cy="442912"/>
          </a:xfrm>
        </p:grpSpPr>
        <p:sp>
          <p:nvSpPr>
            <p:cNvPr id="234" name="사각형: 둥근 모서리 14">
              <a:extLst>
                <a:ext uri="{FF2B5EF4-FFF2-40B4-BE49-F238E27FC236}">
                  <a16:creationId xmlns:a16="http://schemas.microsoft.com/office/drawing/2014/main" xmlns="" id="{9837A36A-BCC3-469C-99D2-C1F41781F438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사각형: 둥근 모서리 15">
              <a:extLst>
                <a:ext uri="{FF2B5EF4-FFF2-40B4-BE49-F238E27FC236}">
                  <a16:creationId xmlns:a16="http://schemas.microsoft.com/office/drawing/2014/main" xmlns="" id="{FE39E31B-AD64-4F8A-BBCE-92C1A7A64CE9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xmlns="" id="{48149F78-DB62-431B-9061-CFD69AFEA361}"/>
              </a:ext>
            </a:extLst>
          </p:cNvPr>
          <p:cNvGrpSpPr/>
          <p:nvPr/>
        </p:nvGrpSpPr>
        <p:grpSpPr>
          <a:xfrm>
            <a:off x="-152400" y="3704348"/>
            <a:ext cx="771161" cy="465700"/>
            <a:chOff x="3350419" y="2271713"/>
            <a:chExt cx="733425" cy="442912"/>
          </a:xfrm>
        </p:grpSpPr>
        <p:sp>
          <p:nvSpPr>
            <p:cNvPr id="237" name="사각형: 둥근 모서리 5">
              <a:extLst>
                <a:ext uri="{FF2B5EF4-FFF2-40B4-BE49-F238E27FC236}">
                  <a16:creationId xmlns:a16="http://schemas.microsoft.com/office/drawing/2014/main" xmlns="" id="{F8D3A96D-FB22-4083-9D8E-BCC8AEEA449C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사각형: 둥근 모서리 7">
              <a:extLst>
                <a:ext uri="{FF2B5EF4-FFF2-40B4-BE49-F238E27FC236}">
                  <a16:creationId xmlns:a16="http://schemas.microsoft.com/office/drawing/2014/main" xmlns="" id="{145D1D06-B549-466B-968B-FF8C6E5D4E1F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9" name="사각형: 둥근 모서리 8">
            <a:extLst>
              <a:ext uri="{FF2B5EF4-FFF2-40B4-BE49-F238E27FC236}">
                <a16:creationId xmlns:a16="http://schemas.microsoft.com/office/drawing/2014/main" xmlns="" id="{E0E2AA8C-1BE1-42C3-8E96-1C88EE27719A}"/>
              </a:ext>
            </a:extLst>
          </p:cNvPr>
          <p:cNvSpPr/>
          <p:nvPr/>
        </p:nvSpPr>
        <p:spPr>
          <a:xfrm>
            <a:off x="308917" y="3865839"/>
            <a:ext cx="699805" cy="151409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xmlns="" id="{5757D850-7691-415E-A266-CE4C826B50F3}"/>
              </a:ext>
            </a:extLst>
          </p:cNvPr>
          <p:cNvGrpSpPr/>
          <p:nvPr/>
        </p:nvGrpSpPr>
        <p:grpSpPr>
          <a:xfrm>
            <a:off x="1507098" y="3714362"/>
            <a:ext cx="771161" cy="465700"/>
            <a:chOff x="3350419" y="2271713"/>
            <a:chExt cx="733425" cy="442912"/>
          </a:xfrm>
        </p:grpSpPr>
        <p:sp>
          <p:nvSpPr>
            <p:cNvPr id="241" name="사각형: 둥근 모서리 53">
              <a:extLst>
                <a:ext uri="{FF2B5EF4-FFF2-40B4-BE49-F238E27FC236}">
                  <a16:creationId xmlns:a16="http://schemas.microsoft.com/office/drawing/2014/main" xmlns="" id="{49887DDA-3581-469C-BC0B-CE3FF3972C4F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사각형: 둥근 모서리 54">
              <a:extLst>
                <a:ext uri="{FF2B5EF4-FFF2-40B4-BE49-F238E27FC236}">
                  <a16:creationId xmlns:a16="http://schemas.microsoft.com/office/drawing/2014/main" xmlns="" id="{5A601835-32DF-49B7-88B8-52222DAA6BA5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4" name="사각형: 둥근 모서리 55">
            <a:extLst>
              <a:ext uri="{FF2B5EF4-FFF2-40B4-BE49-F238E27FC236}">
                <a16:creationId xmlns:a16="http://schemas.microsoft.com/office/drawing/2014/main" xmlns="" id="{BED23A4F-249A-4AC6-A605-0D26BBEA79D6}"/>
              </a:ext>
            </a:extLst>
          </p:cNvPr>
          <p:cNvSpPr/>
          <p:nvPr/>
        </p:nvSpPr>
        <p:spPr>
          <a:xfrm>
            <a:off x="1138666" y="3865839"/>
            <a:ext cx="699805" cy="151409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xmlns="" id="{91648853-1A37-4868-80D6-6D6299CE2A31}"/>
              </a:ext>
            </a:extLst>
          </p:cNvPr>
          <p:cNvGrpSpPr/>
          <p:nvPr/>
        </p:nvGrpSpPr>
        <p:grpSpPr>
          <a:xfrm>
            <a:off x="2336847" y="3714362"/>
            <a:ext cx="771161" cy="465700"/>
            <a:chOff x="3350419" y="2271713"/>
            <a:chExt cx="733425" cy="442912"/>
          </a:xfrm>
        </p:grpSpPr>
        <p:sp>
          <p:nvSpPr>
            <p:cNvPr id="248" name="사각형: 둥근 모서리 57">
              <a:extLst>
                <a:ext uri="{FF2B5EF4-FFF2-40B4-BE49-F238E27FC236}">
                  <a16:creationId xmlns:a16="http://schemas.microsoft.com/office/drawing/2014/main" xmlns="" id="{6CBC7851-AB50-497E-8E64-A12AA9FEC88D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사각형: 둥근 모서리 58">
              <a:extLst>
                <a:ext uri="{FF2B5EF4-FFF2-40B4-BE49-F238E27FC236}">
                  <a16:creationId xmlns:a16="http://schemas.microsoft.com/office/drawing/2014/main" xmlns="" id="{34600745-434B-48C1-8CD9-EFF31D43837A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0" name="사각형: 둥근 모서리 59">
            <a:extLst>
              <a:ext uri="{FF2B5EF4-FFF2-40B4-BE49-F238E27FC236}">
                <a16:creationId xmlns:a16="http://schemas.microsoft.com/office/drawing/2014/main" xmlns="" id="{32AFD16E-8F6D-41AD-9C35-096910D09BEF}"/>
              </a:ext>
            </a:extLst>
          </p:cNvPr>
          <p:cNvSpPr/>
          <p:nvPr/>
        </p:nvSpPr>
        <p:spPr>
          <a:xfrm>
            <a:off x="1968415" y="3865839"/>
            <a:ext cx="699805" cy="151409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1" name="그룹 250">
            <a:extLst>
              <a:ext uri="{FF2B5EF4-FFF2-40B4-BE49-F238E27FC236}">
                <a16:creationId xmlns:a16="http://schemas.microsoft.com/office/drawing/2014/main" xmlns="" id="{7BC000FE-E4CA-4024-AFD5-76AEB122A3D7}"/>
              </a:ext>
            </a:extLst>
          </p:cNvPr>
          <p:cNvGrpSpPr/>
          <p:nvPr/>
        </p:nvGrpSpPr>
        <p:grpSpPr>
          <a:xfrm>
            <a:off x="3166596" y="3714362"/>
            <a:ext cx="771161" cy="465700"/>
            <a:chOff x="3350419" y="2271713"/>
            <a:chExt cx="733425" cy="442912"/>
          </a:xfrm>
        </p:grpSpPr>
        <p:sp>
          <p:nvSpPr>
            <p:cNvPr id="252" name="사각형: 둥근 모서리 61">
              <a:extLst>
                <a:ext uri="{FF2B5EF4-FFF2-40B4-BE49-F238E27FC236}">
                  <a16:creationId xmlns:a16="http://schemas.microsoft.com/office/drawing/2014/main" xmlns="" id="{2DA449DF-0E33-4A62-A22D-6E858610F64C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사각형: 둥근 모서리 62">
              <a:extLst>
                <a:ext uri="{FF2B5EF4-FFF2-40B4-BE49-F238E27FC236}">
                  <a16:creationId xmlns:a16="http://schemas.microsoft.com/office/drawing/2014/main" xmlns="" id="{37BACB07-9296-486F-8923-8C0C4927EDF3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4" name="사각형: 둥근 모서리 63">
            <a:extLst>
              <a:ext uri="{FF2B5EF4-FFF2-40B4-BE49-F238E27FC236}">
                <a16:creationId xmlns:a16="http://schemas.microsoft.com/office/drawing/2014/main" xmlns="" id="{1AB4D4E4-C948-433E-8500-ABDE08B5A357}"/>
              </a:ext>
            </a:extLst>
          </p:cNvPr>
          <p:cNvSpPr/>
          <p:nvPr/>
        </p:nvSpPr>
        <p:spPr>
          <a:xfrm>
            <a:off x="2798164" y="3865839"/>
            <a:ext cx="699805" cy="151409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xmlns="" id="{2AC8697C-BD14-4385-8D10-A4460C44AEE5}"/>
              </a:ext>
            </a:extLst>
          </p:cNvPr>
          <p:cNvGrpSpPr/>
          <p:nvPr/>
        </p:nvGrpSpPr>
        <p:grpSpPr>
          <a:xfrm>
            <a:off x="3996345" y="3714362"/>
            <a:ext cx="771161" cy="465700"/>
            <a:chOff x="3350419" y="2271713"/>
            <a:chExt cx="733425" cy="442912"/>
          </a:xfrm>
        </p:grpSpPr>
        <p:sp>
          <p:nvSpPr>
            <p:cNvPr id="256" name="사각형: 둥근 모서리 65">
              <a:extLst>
                <a:ext uri="{FF2B5EF4-FFF2-40B4-BE49-F238E27FC236}">
                  <a16:creationId xmlns:a16="http://schemas.microsoft.com/office/drawing/2014/main" xmlns="" id="{038FF411-672E-48DE-8847-25F83564B692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사각형: 둥근 모서리 66">
              <a:extLst>
                <a:ext uri="{FF2B5EF4-FFF2-40B4-BE49-F238E27FC236}">
                  <a16:creationId xmlns:a16="http://schemas.microsoft.com/office/drawing/2014/main" xmlns="" id="{D60736B6-2EF5-41A7-9EF4-934591715AB9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8" name="사각형: 둥근 모서리 67">
            <a:extLst>
              <a:ext uri="{FF2B5EF4-FFF2-40B4-BE49-F238E27FC236}">
                <a16:creationId xmlns:a16="http://schemas.microsoft.com/office/drawing/2014/main" xmlns="" id="{75DAACA0-B4C6-49B5-8811-E8E28A744B34}"/>
              </a:ext>
            </a:extLst>
          </p:cNvPr>
          <p:cNvSpPr/>
          <p:nvPr/>
        </p:nvSpPr>
        <p:spPr>
          <a:xfrm>
            <a:off x="3627913" y="3865839"/>
            <a:ext cx="699805" cy="151409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9" name="그룹 258">
            <a:extLst>
              <a:ext uri="{FF2B5EF4-FFF2-40B4-BE49-F238E27FC236}">
                <a16:creationId xmlns:a16="http://schemas.microsoft.com/office/drawing/2014/main" xmlns="" id="{184E2B66-8D6F-466A-AEA9-4DE8B5E36679}"/>
              </a:ext>
            </a:extLst>
          </p:cNvPr>
          <p:cNvGrpSpPr/>
          <p:nvPr/>
        </p:nvGrpSpPr>
        <p:grpSpPr>
          <a:xfrm>
            <a:off x="4826094" y="3714362"/>
            <a:ext cx="771161" cy="465700"/>
            <a:chOff x="3350419" y="2271713"/>
            <a:chExt cx="733425" cy="442912"/>
          </a:xfrm>
        </p:grpSpPr>
        <p:sp>
          <p:nvSpPr>
            <p:cNvPr id="260" name="사각형: 둥근 모서리 69">
              <a:extLst>
                <a:ext uri="{FF2B5EF4-FFF2-40B4-BE49-F238E27FC236}">
                  <a16:creationId xmlns:a16="http://schemas.microsoft.com/office/drawing/2014/main" xmlns="" id="{FA467A29-2B92-4C1C-849D-1BE811478CEA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사각형: 둥근 모서리 70">
              <a:extLst>
                <a:ext uri="{FF2B5EF4-FFF2-40B4-BE49-F238E27FC236}">
                  <a16:creationId xmlns:a16="http://schemas.microsoft.com/office/drawing/2014/main" xmlns="" id="{7202B0EE-42D2-4B82-8681-B8DBE19C733C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2" name="사각형: 둥근 모서리 71">
            <a:extLst>
              <a:ext uri="{FF2B5EF4-FFF2-40B4-BE49-F238E27FC236}">
                <a16:creationId xmlns:a16="http://schemas.microsoft.com/office/drawing/2014/main" xmlns="" id="{F7541115-2FC6-4E0C-AF1A-43376E6DB2CB}"/>
              </a:ext>
            </a:extLst>
          </p:cNvPr>
          <p:cNvSpPr/>
          <p:nvPr/>
        </p:nvSpPr>
        <p:spPr>
          <a:xfrm>
            <a:off x="4457662" y="3865839"/>
            <a:ext cx="699805" cy="151409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6" name="그룹 285">
            <a:extLst>
              <a:ext uri="{FF2B5EF4-FFF2-40B4-BE49-F238E27FC236}">
                <a16:creationId xmlns:a16="http://schemas.microsoft.com/office/drawing/2014/main" xmlns="" id="{A43EEBBA-CE45-4032-835E-61907112DAED}"/>
              </a:ext>
            </a:extLst>
          </p:cNvPr>
          <p:cNvGrpSpPr/>
          <p:nvPr/>
        </p:nvGrpSpPr>
        <p:grpSpPr>
          <a:xfrm>
            <a:off x="6533738" y="3714362"/>
            <a:ext cx="771161" cy="465700"/>
            <a:chOff x="3350419" y="2271713"/>
            <a:chExt cx="733425" cy="442912"/>
          </a:xfrm>
        </p:grpSpPr>
        <p:sp>
          <p:nvSpPr>
            <p:cNvPr id="287" name="사각형: 둥근 모서리 81">
              <a:extLst>
                <a:ext uri="{FF2B5EF4-FFF2-40B4-BE49-F238E27FC236}">
                  <a16:creationId xmlns:a16="http://schemas.microsoft.com/office/drawing/2014/main" xmlns="" id="{A623EED2-16D4-4AAA-BCB7-29DCDBD57471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3" name="사각형: 둥근 모서리 82">
              <a:extLst>
                <a:ext uri="{FF2B5EF4-FFF2-40B4-BE49-F238E27FC236}">
                  <a16:creationId xmlns:a16="http://schemas.microsoft.com/office/drawing/2014/main" xmlns="" id="{D52354DD-CEA4-4912-A18B-714C3E4C2FAA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xmlns="" id="{A0318E79-5DC1-4181-A1B2-F704269CAA81}"/>
              </a:ext>
            </a:extLst>
          </p:cNvPr>
          <p:cNvGrpSpPr/>
          <p:nvPr/>
        </p:nvGrpSpPr>
        <p:grpSpPr>
          <a:xfrm>
            <a:off x="7363487" y="3714362"/>
            <a:ext cx="771161" cy="465700"/>
            <a:chOff x="3350419" y="2271713"/>
            <a:chExt cx="733425" cy="442912"/>
          </a:xfrm>
        </p:grpSpPr>
        <p:sp>
          <p:nvSpPr>
            <p:cNvPr id="316" name="사각형: 둥근 모서리 85">
              <a:extLst>
                <a:ext uri="{FF2B5EF4-FFF2-40B4-BE49-F238E27FC236}">
                  <a16:creationId xmlns:a16="http://schemas.microsoft.com/office/drawing/2014/main" xmlns="" id="{4CB2E917-DA53-4573-8E75-72BE9B1B9BD9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7" name="사각형: 둥근 모서리 86">
              <a:extLst>
                <a:ext uri="{FF2B5EF4-FFF2-40B4-BE49-F238E27FC236}">
                  <a16:creationId xmlns:a16="http://schemas.microsoft.com/office/drawing/2014/main" xmlns="" id="{79739476-B197-457C-B52D-2E7EF6E1E68B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8" name="사각형: 둥근 모서리 87">
            <a:extLst>
              <a:ext uri="{FF2B5EF4-FFF2-40B4-BE49-F238E27FC236}">
                <a16:creationId xmlns:a16="http://schemas.microsoft.com/office/drawing/2014/main" xmlns="" id="{93340A75-C301-4CFB-914D-29D4EFBE572C}"/>
              </a:ext>
            </a:extLst>
          </p:cNvPr>
          <p:cNvSpPr/>
          <p:nvPr/>
        </p:nvSpPr>
        <p:spPr>
          <a:xfrm>
            <a:off x="6995055" y="3865839"/>
            <a:ext cx="699805" cy="151409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xmlns="" id="{25B2A4B7-36F0-4B3B-B596-85259C983B4E}"/>
              </a:ext>
            </a:extLst>
          </p:cNvPr>
          <p:cNvGrpSpPr/>
          <p:nvPr/>
        </p:nvGrpSpPr>
        <p:grpSpPr>
          <a:xfrm>
            <a:off x="8193236" y="3714362"/>
            <a:ext cx="771161" cy="465700"/>
            <a:chOff x="3350419" y="2271713"/>
            <a:chExt cx="733425" cy="442912"/>
          </a:xfrm>
        </p:grpSpPr>
        <p:sp>
          <p:nvSpPr>
            <p:cNvPr id="320" name="사각형: 둥근 모서리 89">
              <a:extLst>
                <a:ext uri="{FF2B5EF4-FFF2-40B4-BE49-F238E27FC236}">
                  <a16:creationId xmlns:a16="http://schemas.microsoft.com/office/drawing/2014/main" xmlns="" id="{0F09AD1C-B8F8-4BE6-B668-E06C07B87DDD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사각형: 둥근 모서리 90">
              <a:extLst>
                <a:ext uri="{FF2B5EF4-FFF2-40B4-BE49-F238E27FC236}">
                  <a16:creationId xmlns:a16="http://schemas.microsoft.com/office/drawing/2014/main" xmlns="" id="{00FBF073-D196-4FA4-9772-8BDFA9C87A1F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2" name="사각형: 둥근 모서리 91">
            <a:extLst>
              <a:ext uri="{FF2B5EF4-FFF2-40B4-BE49-F238E27FC236}">
                <a16:creationId xmlns:a16="http://schemas.microsoft.com/office/drawing/2014/main" xmlns="" id="{1E3F1BB4-F828-4665-8961-CCC245B0F931}"/>
              </a:ext>
            </a:extLst>
          </p:cNvPr>
          <p:cNvSpPr/>
          <p:nvPr/>
        </p:nvSpPr>
        <p:spPr>
          <a:xfrm>
            <a:off x="7824804" y="3865839"/>
            <a:ext cx="699805" cy="151409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23" name="그룹 322">
            <a:extLst>
              <a:ext uri="{FF2B5EF4-FFF2-40B4-BE49-F238E27FC236}">
                <a16:creationId xmlns:a16="http://schemas.microsoft.com/office/drawing/2014/main" xmlns="" id="{D3431E8A-E862-4E01-AA61-EFB77EC89531}"/>
              </a:ext>
            </a:extLst>
          </p:cNvPr>
          <p:cNvGrpSpPr/>
          <p:nvPr/>
        </p:nvGrpSpPr>
        <p:grpSpPr>
          <a:xfrm>
            <a:off x="9022985" y="3714362"/>
            <a:ext cx="771161" cy="465700"/>
            <a:chOff x="3350419" y="2271713"/>
            <a:chExt cx="733425" cy="442912"/>
          </a:xfrm>
        </p:grpSpPr>
        <p:sp>
          <p:nvSpPr>
            <p:cNvPr id="324" name="사각형: 둥근 모서리 93">
              <a:extLst>
                <a:ext uri="{FF2B5EF4-FFF2-40B4-BE49-F238E27FC236}">
                  <a16:creationId xmlns:a16="http://schemas.microsoft.com/office/drawing/2014/main" xmlns="" id="{C10E74FC-61BC-4870-BBF8-FA9260344DFE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5" name="사각형: 둥근 모서리 94">
              <a:extLst>
                <a:ext uri="{FF2B5EF4-FFF2-40B4-BE49-F238E27FC236}">
                  <a16:creationId xmlns:a16="http://schemas.microsoft.com/office/drawing/2014/main" xmlns="" id="{3125D751-4AF5-4512-9DA9-7DC4D88277A2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6" name="사각형: 둥근 모서리 95">
            <a:extLst>
              <a:ext uri="{FF2B5EF4-FFF2-40B4-BE49-F238E27FC236}">
                <a16:creationId xmlns:a16="http://schemas.microsoft.com/office/drawing/2014/main" xmlns="" id="{7003D95A-B53D-49CF-9688-FAC27DE4F00D}"/>
              </a:ext>
            </a:extLst>
          </p:cNvPr>
          <p:cNvSpPr/>
          <p:nvPr/>
        </p:nvSpPr>
        <p:spPr>
          <a:xfrm>
            <a:off x="8654553" y="3865839"/>
            <a:ext cx="699805" cy="151409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27" name="그룹 326">
            <a:extLst>
              <a:ext uri="{FF2B5EF4-FFF2-40B4-BE49-F238E27FC236}">
                <a16:creationId xmlns:a16="http://schemas.microsoft.com/office/drawing/2014/main" xmlns="" id="{6298AECD-5CE5-488E-AF6C-FD855512F22A}"/>
              </a:ext>
            </a:extLst>
          </p:cNvPr>
          <p:cNvGrpSpPr/>
          <p:nvPr/>
        </p:nvGrpSpPr>
        <p:grpSpPr>
          <a:xfrm>
            <a:off x="9852734" y="3714362"/>
            <a:ext cx="771161" cy="465700"/>
            <a:chOff x="3350419" y="2271713"/>
            <a:chExt cx="733425" cy="442912"/>
          </a:xfrm>
        </p:grpSpPr>
        <p:sp>
          <p:nvSpPr>
            <p:cNvPr id="328" name="사각형: 둥근 모서리 97">
              <a:extLst>
                <a:ext uri="{FF2B5EF4-FFF2-40B4-BE49-F238E27FC236}">
                  <a16:creationId xmlns:a16="http://schemas.microsoft.com/office/drawing/2014/main" xmlns="" id="{E297B485-476F-4AC7-A24F-58285D8EF4E1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9" name="사각형: 둥근 모서리 98">
              <a:extLst>
                <a:ext uri="{FF2B5EF4-FFF2-40B4-BE49-F238E27FC236}">
                  <a16:creationId xmlns:a16="http://schemas.microsoft.com/office/drawing/2014/main" xmlns="" id="{D198C7E4-0F11-4B2C-891B-4908AC2C37C3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0" name="사각형: 둥근 모서리 99">
            <a:extLst>
              <a:ext uri="{FF2B5EF4-FFF2-40B4-BE49-F238E27FC236}">
                <a16:creationId xmlns:a16="http://schemas.microsoft.com/office/drawing/2014/main" xmlns="" id="{05E9BB2A-4F3C-422B-B098-A786BF231AD3}"/>
              </a:ext>
            </a:extLst>
          </p:cNvPr>
          <p:cNvSpPr/>
          <p:nvPr/>
        </p:nvSpPr>
        <p:spPr>
          <a:xfrm>
            <a:off x="9484302" y="3865839"/>
            <a:ext cx="699805" cy="151409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xmlns="" id="{FE3A6D4C-D1D0-445C-8793-1150533B4ECD}"/>
              </a:ext>
            </a:extLst>
          </p:cNvPr>
          <p:cNvGrpSpPr/>
          <p:nvPr/>
        </p:nvGrpSpPr>
        <p:grpSpPr>
          <a:xfrm>
            <a:off x="10682483" y="3714362"/>
            <a:ext cx="771161" cy="465700"/>
            <a:chOff x="3350419" y="2271713"/>
            <a:chExt cx="733425" cy="442912"/>
          </a:xfrm>
        </p:grpSpPr>
        <p:sp>
          <p:nvSpPr>
            <p:cNvPr id="332" name="사각형: 둥근 모서리 101">
              <a:extLst>
                <a:ext uri="{FF2B5EF4-FFF2-40B4-BE49-F238E27FC236}">
                  <a16:creationId xmlns:a16="http://schemas.microsoft.com/office/drawing/2014/main" xmlns="" id="{2D57EFE1-7718-4C36-8455-72D7AD987FD2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3" name="사각형: 둥근 모서리 102">
              <a:extLst>
                <a:ext uri="{FF2B5EF4-FFF2-40B4-BE49-F238E27FC236}">
                  <a16:creationId xmlns:a16="http://schemas.microsoft.com/office/drawing/2014/main" xmlns="" id="{6D3A6B03-55D0-4B34-AC41-E9C0B93CBDF6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4" name="사각형: 둥근 모서리 103">
            <a:extLst>
              <a:ext uri="{FF2B5EF4-FFF2-40B4-BE49-F238E27FC236}">
                <a16:creationId xmlns:a16="http://schemas.microsoft.com/office/drawing/2014/main" xmlns="" id="{3C11BE9C-9F49-4CC3-A7B3-F6411DAE351A}"/>
              </a:ext>
            </a:extLst>
          </p:cNvPr>
          <p:cNvSpPr/>
          <p:nvPr/>
        </p:nvSpPr>
        <p:spPr>
          <a:xfrm>
            <a:off x="10314051" y="3865839"/>
            <a:ext cx="699805" cy="151409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35" name="그룹 334">
            <a:extLst>
              <a:ext uri="{FF2B5EF4-FFF2-40B4-BE49-F238E27FC236}">
                <a16:creationId xmlns:a16="http://schemas.microsoft.com/office/drawing/2014/main" xmlns="" id="{FE3A6D4C-D1D0-445C-8793-1150533B4ECD}"/>
              </a:ext>
            </a:extLst>
          </p:cNvPr>
          <p:cNvGrpSpPr/>
          <p:nvPr/>
        </p:nvGrpSpPr>
        <p:grpSpPr>
          <a:xfrm>
            <a:off x="11512232" y="3715436"/>
            <a:ext cx="771161" cy="465700"/>
            <a:chOff x="3350419" y="2271713"/>
            <a:chExt cx="733425" cy="442912"/>
          </a:xfrm>
        </p:grpSpPr>
        <p:sp>
          <p:nvSpPr>
            <p:cNvPr id="336" name="사각형: 둥근 모서리 101">
              <a:extLst>
                <a:ext uri="{FF2B5EF4-FFF2-40B4-BE49-F238E27FC236}">
                  <a16:creationId xmlns:a16="http://schemas.microsoft.com/office/drawing/2014/main" xmlns="" id="{2D57EFE1-7718-4C36-8455-72D7AD987FD2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7" name="사각형: 둥근 모서리 102">
              <a:extLst>
                <a:ext uri="{FF2B5EF4-FFF2-40B4-BE49-F238E27FC236}">
                  <a16:creationId xmlns:a16="http://schemas.microsoft.com/office/drawing/2014/main" xmlns="" id="{6D3A6B03-55D0-4B34-AC41-E9C0B93CBDF6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8" name="사각형: 둥근 모서리 103">
            <a:extLst>
              <a:ext uri="{FF2B5EF4-FFF2-40B4-BE49-F238E27FC236}">
                <a16:creationId xmlns:a16="http://schemas.microsoft.com/office/drawing/2014/main" xmlns="" id="{3C11BE9C-9F49-4CC3-A7B3-F6411DAE351A}"/>
              </a:ext>
            </a:extLst>
          </p:cNvPr>
          <p:cNvSpPr/>
          <p:nvPr/>
        </p:nvSpPr>
        <p:spPr>
          <a:xfrm>
            <a:off x="11143800" y="3866913"/>
            <a:ext cx="699805" cy="151409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6" name="사각형: 둥근 모서리 75">
            <a:extLst>
              <a:ext uri="{FF2B5EF4-FFF2-40B4-BE49-F238E27FC236}">
                <a16:creationId xmlns:a16="http://schemas.microsoft.com/office/drawing/2014/main" xmlns="" id="{323F48FE-C7D5-43C7-99E6-E2AED5F071FC}"/>
              </a:ext>
            </a:extLst>
          </p:cNvPr>
          <p:cNvSpPr/>
          <p:nvPr/>
        </p:nvSpPr>
        <p:spPr>
          <a:xfrm>
            <a:off x="5287411" y="3865839"/>
            <a:ext cx="699805" cy="151409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4" name="사각형: 둥근 모서리 83">
            <a:extLst>
              <a:ext uri="{FF2B5EF4-FFF2-40B4-BE49-F238E27FC236}">
                <a16:creationId xmlns:a16="http://schemas.microsoft.com/office/drawing/2014/main" xmlns="" id="{1314858E-B292-4749-9ED8-9B6F9C6A3893}"/>
              </a:ext>
            </a:extLst>
          </p:cNvPr>
          <p:cNvSpPr/>
          <p:nvPr/>
        </p:nvSpPr>
        <p:spPr>
          <a:xfrm>
            <a:off x="6165306" y="3865839"/>
            <a:ext cx="699805" cy="151409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3358453" y="1725082"/>
            <a:ext cx="5481830" cy="11310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5400" b="1" kern="0" dirty="0">
                <a:ln>
                  <a:solidFill>
                    <a:srgbClr val="5B9BD5">
                      <a:lumMod val="75000"/>
                    </a:srgb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5400" b="1" kern="0" dirty="0">
                <a:ln>
                  <a:solidFill>
                    <a:srgbClr val="5B9BD5">
                      <a:lumMod val="75000"/>
                    </a:srgb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Enjoy </a:t>
            </a:r>
            <a:r>
              <a:rPr lang="en-US" altLang="ko-KR" sz="9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your stylish business and campus life with BIZCAM</a:t>
            </a:r>
            <a:endParaRPr lang="ko-KR" altLang="en-US" sz="54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286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4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325441" y="1944136"/>
            <a:ext cx="2505511" cy="2505509"/>
          </a:xfrm>
          <a:prstGeom prst="ellipse">
            <a:avLst/>
          </a:prstGeom>
          <a:solidFill>
            <a:srgbClr val="DEEBF7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222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235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247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96541" y="1944136"/>
            <a:ext cx="2505511" cy="250550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1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246005" y="256217"/>
            <a:ext cx="1591823" cy="262819"/>
            <a:chOff x="-246005" y="256217"/>
            <a:chExt cx="1591823" cy="262819"/>
          </a:xfrm>
        </p:grpSpPr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xmlns="" id="{7BC000FE-E4CA-4024-AFD5-76AEB122A3D7}"/>
                </a:ext>
              </a:extLst>
            </p:cNvPr>
            <p:cNvGrpSpPr/>
            <p:nvPr/>
          </p:nvGrpSpPr>
          <p:grpSpPr>
            <a:xfrm>
              <a:off x="-246005" y="256217"/>
              <a:ext cx="435206" cy="262819"/>
              <a:chOff x="3350419" y="2271713"/>
              <a:chExt cx="733425" cy="442912"/>
            </a:xfrm>
          </p:grpSpPr>
          <p:sp>
            <p:nvSpPr>
              <p:cNvPr id="252" name="사각형: 둥근 모서리 61">
                <a:extLst>
                  <a:ext uri="{FF2B5EF4-FFF2-40B4-BE49-F238E27FC236}">
                    <a16:creationId xmlns:a16="http://schemas.microsoft.com/office/drawing/2014/main" xmlns="" id="{2DA449DF-0E33-4A62-A22D-6E858610F64C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사각형: 둥근 모서리 62">
                <a:extLst>
                  <a:ext uri="{FF2B5EF4-FFF2-40B4-BE49-F238E27FC236}">
                    <a16:creationId xmlns:a16="http://schemas.microsoft.com/office/drawing/2014/main" xmlns="" id="{37BACB07-9296-486F-8923-8C0C4927EDF3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xmlns="" id="{2AC8697C-BD14-4385-8D10-A4460C44AEE5}"/>
                </a:ext>
              </a:extLst>
            </p:cNvPr>
            <p:cNvGrpSpPr/>
            <p:nvPr/>
          </p:nvGrpSpPr>
          <p:grpSpPr>
            <a:xfrm>
              <a:off x="222266" y="256217"/>
              <a:ext cx="435206" cy="262819"/>
              <a:chOff x="3350419" y="2271713"/>
              <a:chExt cx="733425" cy="442912"/>
            </a:xfrm>
          </p:grpSpPr>
          <p:sp>
            <p:nvSpPr>
              <p:cNvPr id="256" name="사각형: 둥근 모서리 65">
                <a:extLst>
                  <a:ext uri="{FF2B5EF4-FFF2-40B4-BE49-F238E27FC236}">
                    <a16:creationId xmlns:a16="http://schemas.microsoft.com/office/drawing/2014/main" xmlns="" id="{038FF411-672E-48DE-8847-25F83564B692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사각형: 둥근 모서리 66">
                <a:extLst>
                  <a:ext uri="{FF2B5EF4-FFF2-40B4-BE49-F238E27FC236}">
                    <a16:creationId xmlns:a16="http://schemas.microsoft.com/office/drawing/2014/main" xmlns="" id="{D60736B6-2EF5-41A7-9EF4-934591715AB9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8" name="사각형: 둥근 모서리 67">
              <a:extLst>
                <a:ext uri="{FF2B5EF4-FFF2-40B4-BE49-F238E27FC236}">
                  <a16:creationId xmlns:a16="http://schemas.microsoft.com/office/drawing/2014/main" xmlns="" id="{75DAACA0-B4C6-49B5-8811-E8E28A744B34}"/>
                </a:ext>
              </a:extLst>
            </p:cNvPr>
            <p:cNvSpPr/>
            <p:nvPr/>
          </p:nvSpPr>
          <p:spPr>
            <a:xfrm>
              <a:off x="14340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690536" y="256217"/>
              <a:ext cx="435206" cy="262819"/>
              <a:chOff x="3350419" y="2271713"/>
              <a:chExt cx="733425" cy="442912"/>
            </a:xfrm>
          </p:grpSpPr>
          <p:sp>
            <p:nvSpPr>
              <p:cNvPr id="260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2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482611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사각형: 둥근 모서리 75">
              <a:extLst>
                <a:ext uri="{FF2B5EF4-FFF2-40B4-BE49-F238E27FC236}">
                  <a16:creationId xmlns:a16="http://schemas.microsoft.com/office/drawing/2014/main" xmlns="" id="{323F48FE-C7D5-43C7-99E6-E2AED5F071FC}"/>
                </a:ext>
              </a:extLst>
            </p:cNvPr>
            <p:cNvSpPr/>
            <p:nvPr/>
          </p:nvSpPr>
          <p:spPr>
            <a:xfrm>
              <a:off x="950882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1476325" y="0"/>
            <a:ext cx="69568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ln>
                  <a:solidFill>
                    <a:srgbClr val="5B9BD5">
                      <a:lumMod val="75000"/>
                    </a:srgb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4000" b="1" kern="0" dirty="0">
                <a:ln>
                  <a:solidFill>
                    <a:srgbClr val="5B9BD5">
                      <a:lumMod val="75000"/>
                    </a:srgb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 </a:t>
            </a:r>
            <a:r>
              <a:rPr lang="en-US" altLang="ko-KR" sz="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Enjoy </a:t>
            </a:r>
            <a:r>
              <a:rPr lang="en-US" altLang="ko-KR" sz="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your stylish business and campus life with BIZCAM</a:t>
            </a:r>
            <a:endParaRPr lang="ko-KR" altLang="en-US" sz="4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32" name="사각형: 둥근 모서리 5">
            <a:extLst>
              <a:ext uri="{FF2B5EF4-FFF2-40B4-BE49-F238E27FC236}">
                <a16:creationId xmlns:a16="http://schemas.microsoft.com/office/drawing/2014/main" xmlns="" id="{B94B43E6-90B8-46FB-96D7-8DED5085662A}"/>
              </a:ext>
            </a:extLst>
          </p:cNvPr>
          <p:cNvSpPr/>
          <p:nvPr/>
        </p:nvSpPr>
        <p:spPr>
          <a:xfrm>
            <a:off x="161089" y="793373"/>
            <a:ext cx="11869822" cy="5905500"/>
          </a:xfrm>
          <a:prstGeom prst="roundRect">
            <a:avLst>
              <a:gd name="adj" fmla="val 2076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dist="381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449666" y="256217"/>
            <a:ext cx="3890617" cy="262819"/>
            <a:chOff x="8449666" y="256217"/>
            <a:chExt cx="3890617" cy="262819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xmlns="" id="{2AC8697C-BD14-4385-8D10-A4460C44AEE5}"/>
                </a:ext>
              </a:extLst>
            </p:cNvPr>
            <p:cNvGrpSpPr/>
            <p:nvPr/>
          </p:nvGrpSpPr>
          <p:grpSpPr>
            <a:xfrm>
              <a:off x="8654553" y="256217"/>
              <a:ext cx="435206" cy="262819"/>
              <a:chOff x="3350419" y="2271713"/>
              <a:chExt cx="733425" cy="442912"/>
            </a:xfrm>
          </p:grpSpPr>
          <p:sp>
            <p:nvSpPr>
              <p:cNvPr id="73" name="사각형: 둥근 모서리 65">
                <a:extLst>
                  <a:ext uri="{FF2B5EF4-FFF2-40B4-BE49-F238E27FC236}">
                    <a16:creationId xmlns:a16="http://schemas.microsoft.com/office/drawing/2014/main" xmlns="" id="{038FF411-672E-48DE-8847-25F83564B692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사각형: 둥근 모서리 66">
                <a:extLst>
                  <a:ext uri="{FF2B5EF4-FFF2-40B4-BE49-F238E27FC236}">
                    <a16:creationId xmlns:a16="http://schemas.microsoft.com/office/drawing/2014/main" xmlns="" id="{D60736B6-2EF5-41A7-9EF4-934591715AB9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9122823" y="256217"/>
              <a:ext cx="435206" cy="262819"/>
              <a:chOff x="3350419" y="2271713"/>
              <a:chExt cx="733425" cy="442912"/>
            </a:xfrm>
          </p:grpSpPr>
          <p:sp>
            <p:nvSpPr>
              <p:cNvPr id="77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8914898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9586532" y="256217"/>
              <a:ext cx="435206" cy="262819"/>
              <a:chOff x="3350419" y="2271713"/>
              <a:chExt cx="733425" cy="442912"/>
            </a:xfrm>
          </p:grpSpPr>
          <p:sp>
            <p:nvSpPr>
              <p:cNvPr id="106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8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9378607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10050241" y="256217"/>
              <a:ext cx="435206" cy="262819"/>
              <a:chOff x="3350419" y="2271713"/>
              <a:chExt cx="733425" cy="442912"/>
            </a:xfrm>
          </p:grpSpPr>
          <p:sp>
            <p:nvSpPr>
              <p:cNvPr id="110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2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9842316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10513950" y="256217"/>
              <a:ext cx="435206" cy="262819"/>
              <a:chOff x="3350419" y="2271713"/>
              <a:chExt cx="733425" cy="442912"/>
            </a:xfrm>
          </p:grpSpPr>
          <p:sp>
            <p:nvSpPr>
              <p:cNvPr id="114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6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10306025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10977659" y="256217"/>
              <a:ext cx="435206" cy="262819"/>
              <a:chOff x="3350419" y="2271713"/>
              <a:chExt cx="733425" cy="442912"/>
            </a:xfrm>
          </p:grpSpPr>
          <p:sp>
            <p:nvSpPr>
              <p:cNvPr id="118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0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10769734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11441368" y="256217"/>
              <a:ext cx="435206" cy="262819"/>
              <a:chOff x="3350419" y="2271713"/>
              <a:chExt cx="733425" cy="442912"/>
            </a:xfrm>
          </p:grpSpPr>
          <p:sp>
            <p:nvSpPr>
              <p:cNvPr id="122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4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11233443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11905077" y="256217"/>
              <a:ext cx="435206" cy="262819"/>
              <a:chOff x="3350419" y="2271713"/>
              <a:chExt cx="733425" cy="442912"/>
            </a:xfrm>
          </p:grpSpPr>
          <p:sp>
            <p:nvSpPr>
              <p:cNvPr id="126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8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11697152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8449666" y="33968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자유형: 도형 5">
            <a:extLst>
              <a:ext uri="{FF2B5EF4-FFF2-40B4-BE49-F238E27FC236}">
                <a16:creationId xmlns="" xmlns:a16="http://schemas.microsoft.com/office/drawing/2014/main" id="{6F5E1E4D-D295-4118-BFB8-E8492728E9E0}"/>
              </a:ext>
            </a:extLst>
          </p:cNvPr>
          <p:cNvSpPr/>
          <p:nvPr/>
        </p:nvSpPr>
        <p:spPr>
          <a:xfrm rot="5400000">
            <a:off x="5272751" y="1833799"/>
            <a:ext cx="1856063" cy="1842917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자유형: 도형 7">
            <a:extLst>
              <a:ext uri="{FF2B5EF4-FFF2-40B4-BE49-F238E27FC236}">
                <a16:creationId xmlns="" xmlns:a16="http://schemas.microsoft.com/office/drawing/2014/main" id="{51ECDE33-A028-4647-BA7A-215C969F776E}"/>
              </a:ext>
            </a:extLst>
          </p:cNvPr>
          <p:cNvSpPr/>
          <p:nvPr/>
        </p:nvSpPr>
        <p:spPr>
          <a:xfrm>
            <a:off x="4143353" y="2790980"/>
            <a:ext cx="1856063" cy="1842917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rgbClr val="DEEBF7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자유형: 도형 8">
            <a:extLst>
              <a:ext uri="{FF2B5EF4-FFF2-40B4-BE49-F238E27FC236}">
                <a16:creationId xmlns="" xmlns:a16="http://schemas.microsoft.com/office/drawing/2014/main" id="{5A835530-96D1-40B4-923E-E6E4ECDE3CD8}"/>
              </a:ext>
            </a:extLst>
          </p:cNvPr>
          <p:cNvSpPr/>
          <p:nvPr/>
        </p:nvSpPr>
        <p:spPr>
          <a:xfrm rot="16200000">
            <a:off x="5071385" y="3927672"/>
            <a:ext cx="1856063" cy="1842917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rgbClr val="DEEBF7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자유형: 도형 9">
            <a:extLst>
              <a:ext uri="{FF2B5EF4-FFF2-40B4-BE49-F238E27FC236}">
                <a16:creationId xmlns="" xmlns:a16="http://schemas.microsoft.com/office/drawing/2014/main" id="{7C27CBAB-63B6-49BD-8C80-5424D04690A8}"/>
              </a:ext>
            </a:extLst>
          </p:cNvPr>
          <p:cNvSpPr/>
          <p:nvPr/>
        </p:nvSpPr>
        <p:spPr>
          <a:xfrm rot="10800000">
            <a:off x="6213928" y="2999640"/>
            <a:ext cx="1856063" cy="1842917"/>
          </a:xfrm>
          <a:custGeom>
            <a:avLst/>
            <a:gdLst>
              <a:gd name="connsiteX0" fmla="*/ 1089061 w 2178122"/>
              <a:gd name="connsiteY0" fmla="*/ 0 h 2162695"/>
              <a:gd name="connsiteX1" fmla="*/ 2178122 w 2178122"/>
              <a:gd name="connsiteY1" fmla="*/ 1089061 h 2162695"/>
              <a:gd name="connsiteX2" fmla="*/ 2177343 w 2178122"/>
              <a:gd name="connsiteY2" fmla="*/ 1104488 h 2162695"/>
              <a:gd name="connsiteX3" fmla="*/ 2113098 w 2178122"/>
              <a:gd name="connsiteY3" fmla="*/ 1094683 h 2162695"/>
              <a:gd name="connsiteX4" fmla="*/ 2001748 w 2178122"/>
              <a:gd name="connsiteY4" fmla="*/ 1089060 h 2162695"/>
              <a:gd name="connsiteX5" fmla="*/ 918310 w 2178122"/>
              <a:gd name="connsiteY5" fmla="*/ 2066771 h 2162695"/>
              <a:gd name="connsiteX6" fmla="*/ 913466 w 2178122"/>
              <a:gd name="connsiteY6" fmla="*/ 2162695 h 2162695"/>
              <a:gd name="connsiteX7" fmla="*/ 869577 w 2178122"/>
              <a:gd name="connsiteY7" fmla="*/ 2155996 h 2162695"/>
              <a:gd name="connsiteX8" fmla="*/ 0 w 2178122"/>
              <a:gd name="connsiteY8" fmla="*/ 1089061 h 2162695"/>
              <a:gd name="connsiteX9" fmla="*/ 1089061 w 2178122"/>
              <a:gd name="connsiteY9" fmla="*/ 0 h 2162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78122" h="2162695">
                <a:moveTo>
                  <a:pt x="1089061" y="0"/>
                </a:moveTo>
                <a:cubicBezTo>
                  <a:pt x="1690533" y="0"/>
                  <a:pt x="2178122" y="487589"/>
                  <a:pt x="2178122" y="1089061"/>
                </a:cubicBezTo>
                <a:lnTo>
                  <a:pt x="2177343" y="1104488"/>
                </a:lnTo>
                <a:lnTo>
                  <a:pt x="2113098" y="1094683"/>
                </a:lnTo>
                <a:cubicBezTo>
                  <a:pt x="2076487" y="1090965"/>
                  <a:pt x="2039340" y="1089060"/>
                  <a:pt x="2001748" y="1089060"/>
                </a:cubicBezTo>
                <a:cubicBezTo>
                  <a:pt x="1437868" y="1089060"/>
                  <a:pt x="974081" y="1517605"/>
                  <a:pt x="918310" y="2066771"/>
                </a:cubicBezTo>
                <a:lnTo>
                  <a:pt x="913466" y="2162695"/>
                </a:lnTo>
                <a:lnTo>
                  <a:pt x="869577" y="2155996"/>
                </a:lnTo>
                <a:cubicBezTo>
                  <a:pt x="373311" y="2054445"/>
                  <a:pt x="0" y="1615349"/>
                  <a:pt x="0" y="1089061"/>
                </a:cubicBezTo>
                <a:cubicBezTo>
                  <a:pt x="0" y="487589"/>
                  <a:pt x="487589" y="0"/>
                  <a:pt x="1089061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4385434" y="3027511"/>
            <a:ext cx="98463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Strength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강점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812355" y="2116130"/>
            <a:ext cx="12058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Weakness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약점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279324" y="4466697"/>
            <a:ext cx="1168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Opportunity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기회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752510" y="3600846"/>
            <a:ext cx="11029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  <a:p>
            <a:pPr algn="ct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Threat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위협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945866" y="4951893"/>
            <a:ext cx="293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기업 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외부 환경분석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SWOT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021413" y="3027511"/>
            <a:ext cx="293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기업 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외부 환경분석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SWOT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7303995" y="1746798"/>
            <a:ext cx="293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기업 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외부 환경분석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요인을 규정하고 이를 토대로 마케팅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전략을 수립하는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SWOT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177098" y="3512707"/>
            <a:ext cx="293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기업 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외부 환경분석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각 요인을 규정하고 이를 토대로 마케팅 전략을 수립하는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SWOT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11566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246005" y="256217"/>
            <a:ext cx="1591823" cy="262819"/>
            <a:chOff x="-246005" y="256217"/>
            <a:chExt cx="1591823" cy="262819"/>
          </a:xfrm>
        </p:grpSpPr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xmlns="" id="{7BC000FE-E4CA-4024-AFD5-76AEB122A3D7}"/>
                </a:ext>
              </a:extLst>
            </p:cNvPr>
            <p:cNvGrpSpPr/>
            <p:nvPr/>
          </p:nvGrpSpPr>
          <p:grpSpPr>
            <a:xfrm>
              <a:off x="-246005" y="256217"/>
              <a:ext cx="435206" cy="262819"/>
              <a:chOff x="3350419" y="2271713"/>
              <a:chExt cx="733425" cy="442912"/>
            </a:xfrm>
          </p:grpSpPr>
          <p:sp>
            <p:nvSpPr>
              <p:cNvPr id="252" name="사각형: 둥근 모서리 61">
                <a:extLst>
                  <a:ext uri="{FF2B5EF4-FFF2-40B4-BE49-F238E27FC236}">
                    <a16:creationId xmlns:a16="http://schemas.microsoft.com/office/drawing/2014/main" xmlns="" id="{2DA449DF-0E33-4A62-A22D-6E858610F64C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사각형: 둥근 모서리 62">
                <a:extLst>
                  <a:ext uri="{FF2B5EF4-FFF2-40B4-BE49-F238E27FC236}">
                    <a16:creationId xmlns:a16="http://schemas.microsoft.com/office/drawing/2014/main" xmlns="" id="{37BACB07-9296-486F-8923-8C0C4927EDF3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xmlns="" id="{2AC8697C-BD14-4385-8D10-A4460C44AEE5}"/>
                </a:ext>
              </a:extLst>
            </p:cNvPr>
            <p:cNvGrpSpPr/>
            <p:nvPr/>
          </p:nvGrpSpPr>
          <p:grpSpPr>
            <a:xfrm>
              <a:off x="222266" y="256217"/>
              <a:ext cx="435206" cy="262819"/>
              <a:chOff x="3350419" y="2271713"/>
              <a:chExt cx="733425" cy="442912"/>
            </a:xfrm>
          </p:grpSpPr>
          <p:sp>
            <p:nvSpPr>
              <p:cNvPr id="256" name="사각형: 둥근 모서리 65">
                <a:extLst>
                  <a:ext uri="{FF2B5EF4-FFF2-40B4-BE49-F238E27FC236}">
                    <a16:creationId xmlns:a16="http://schemas.microsoft.com/office/drawing/2014/main" xmlns="" id="{038FF411-672E-48DE-8847-25F83564B692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사각형: 둥근 모서리 66">
                <a:extLst>
                  <a:ext uri="{FF2B5EF4-FFF2-40B4-BE49-F238E27FC236}">
                    <a16:creationId xmlns:a16="http://schemas.microsoft.com/office/drawing/2014/main" xmlns="" id="{D60736B6-2EF5-41A7-9EF4-934591715AB9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8" name="사각형: 둥근 모서리 67">
              <a:extLst>
                <a:ext uri="{FF2B5EF4-FFF2-40B4-BE49-F238E27FC236}">
                  <a16:creationId xmlns:a16="http://schemas.microsoft.com/office/drawing/2014/main" xmlns="" id="{75DAACA0-B4C6-49B5-8811-E8E28A744B34}"/>
                </a:ext>
              </a:extLst>
            </p:cNvPr>
            <p:cNvSpPr/>
            <p:nvPr/>
          </p:nvSpPr>
          <p:spPr>
            <a:xfrm>
              <a:off x="14340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690536" y="256217"/>
              <a:ext cx="435206" cy="262819"/>
              <a:chOff x="3350419" y="2271713"/>
              <a:chExt cx="733425" cy="442912"/>
            </a:xfrm>
          </p:grpSpPr>
          <p:sp>
            <p:nvSpPr>
              <p:cNvPr id="260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2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482611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사각형: 둥근 모서리 75">
              <a:extLst>
                <a:ext uri="{FF2B5EF4-FFF2-40B4-BE49-F238E27FC236}">
                  <a16:creationId xmlns:a16="http://schemas.microsoft.com/office/drawing/2014/main" xmlns="" id="{323F48FE-C7D5-43C7-99E6-E2AED5F071FC}"/>
                </a:ext>
              </a:extLst>
            </p:cNvPr>
            <p:cNvSpPr/>
            <p:nvPr/>
          </p:nvSpPr>
          <p:spPr>
            <a:xfrm>
              <a:off x="950882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1476325" y="0"/>
            <a:ext cx="69568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ln>
                  <a:solidFill>
                    <a:srgbClr val="5B9BD5">
                      <a:lumMod val="75000"/>
                    </a:srgb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4000" b="1" kern="0" dirty="0">
                <a:ln>
                  <a:solidFill>
                    <a:srgbClr val="5B9BD5">
                      <a:lumMod val="75000"/>
                    </a:srgb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 </a:t>
            </a:r>
            <a:r>
              <a:rPr lang="en-US" altLang="ko-KR" sz="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Enjoy </a:t>
            </a:r>
            <a:r>
              <a:rPr lang="en-US" altLang="ko-KR" sz="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your stylish business and campus life with BIZCAM</a:t>
            </a:r>
            <a:endParaRPr lang="ko-KR" altLang="en-US" sz="4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32" name="사각형: 둥근 모서리 5">
            <a:extLst>
              <a:ext uri="{FF2B5EF4-FFF2-40B4-BE49-F238E27FC236}">
                <a16:creationId xmlns:a16="http://schemas.microsoft.com/office/drawing/2014/main" xmlns="" id="{B94B43E6-90B8-46FB-96D7-8DED5085662A}"/>
              </a:ext>
            </a:extLst>
          </p:cNvPr>
          <p:cNvSpPr/>
          <p:nvPr/>
        </p:nvSpPr>
        <p:spPr>
          <a:xfrm>
            <a:off x="161089" y="793373"/>
            <a:ext cx="11869822" cy="5905500"/>
          </a:xfrm>
          <a:prstGeom prst="roundRect">
            <a:avLst>
              <a:gd name="adj" fmla="val 2076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dist="381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449666" y="256217"/>
            <a:ext cx="3890617" cy="262819"/>
            <a:chOff x="8449666" y="256217"/>
            <a:chExt cx="3890617" cy="262819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xmlns="" id="{2AC8697C-BD14-4385-8D10-A4460C44AEE5}"/>
                </a:ext>
              </a:extLst>
            </p:cNvPr>
            <p:cNvGrpSpPr/>
            <p:nvPr/>
          </p:nvGrpSpPr>
          <p:grpSpPr>
            <a:xfrm>
              <a:off x="8654553" y="256217"/>
              <a:ext cx="435206" cy="262819"/>
              <a:chOff x="3350419" y="2271713"/>
              <a:chExt cx="733425" cy="442912"/>
            </a:xfrm>
          </p:grpSpPr>
          <p:sp>
            <p:nvSpPr>
              <p:cNvPr id="73" name="사각형: 둥근 모서리 65">
                <a:extLst>
                  <a:ext uri="{FF2B5EF4-FFF2-40B4-BE49-F238E27FC236}">
                    <a16:creationId xmlns:a16="http://schemas.microsoft.com/office/drawing/2014/main" xmlns="" id="{038FF411-672E-48DE-8847-25F83564B692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사각형: 둥근 모서리 66">
                <a:extLst>
                  <a:ext uri="{FF2B5EF4-FFF2-40B4-BE49-F238E27FC236}">
                    <a16:creationId xmlns:a16="http://schemas.microsoft.com/office/drawing/2014/main" xmlns="" id="{D60736B6-2EF5-41A7-9EF4-934591715AB9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9122823" y="256217"/>
              <a:ext cx="435206" cy="262819"/>
              <a:chOff x="3350419" y="2271713"/>
              <a:chExt cx="733425" cy="442912"/>
            </a:xfrm>
          </p:grpSpPr>
          <p:sp>
            <p:nvSpPr>
              <p:cNvPr id="77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8914898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9586532" y="256217"/>
              <a:ext cx="435206" cy="262819"/>
              <a:chOff x="3350419" y="2271713"/>
              <a:chExt cx="733425" cy="442912"/>
            </a:xfrm>
          </p:grpSpPr>
          <p:sp>
            <p:nvSpPr>
              <p:cNvPr id="106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8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9378607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10050241" y="256217"/>
              <a:ext cx="435206" cy="262819"/>
              <a:chOff x="3350419" y="2271713"/>
              <a:chExt cx="733425" cy="442912"/>
            </a:xfrm>
          </p:grpSpPr>
          <p:sp>
            <p:nvSpPr>
              <p:cNvPr id="110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2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9842316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10513950" y="256217"/>
              <a:ext cx="435206" cy="262819"/>
              <a:chOff x="3350419" y="2271713"/>
              <a:chExt cx="733425" cy="442912"/>
            </a:xfrm>
          </p:grpSpPr>
          <p:sp>
            <p:nvSpPr>
              <p:cNvPr id="114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6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10306025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10977659" y="256217"/>
              <a:ext cx="435206" cy="262819"/>
              <a:chOff x="3350419" y="2271713"/>
              <a:chExt cx="733425" cy="442912"/>
            </a:xfrm>
          </p:grpSpPr>
          <p:sp>
            <p:nvSpPr>
              <p:cNvPr id="118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0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10769734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11441368" y="256217"/>
              <a:ext cx="435206" cy="262819"/>
              <a:chOff x="3350419" y="2271713"/>
              <a:chExt cx="733425" cy="442912"/>
            </a:xfrm>
          </p:grpSpPr>
          <p:sp>
            <p:nvSpPr>
              <p:cNvPr id="122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4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11233443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11905077" y="256217"/>
              <a:ext cx="435206" cy="262819"/>
              <a:chOff x="3350419" y="2271713"/>
              <a:chExt cx="733425" cy="442912"/>
            </a:xfrm>
          </p:grpSpPr>
          <p:sp>
            <p:nvSpPr>
              <p:cNvPr id="126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8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11697152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8449666" y="33968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2" name="타원 61">
            <a:extLst>
              <a:ext uri="{FF2B5EF4-FFF2-40B4-BE49-F238E27FC236}">
                <a16:creationId xmlns:a16="http://schemas.microsoft.com/office/drawing/2014/main" xmlns="" id="{BDA2863A-FD21-4EBC-B245-6C13DC54E49C}"/>
              </a:ext>
            </a:extLst>
          </p:cNvPr>
          <p:cNvSpPr/>
          <p:nvPr/>
        </p:nvSpPr>
        <p:spPr>
          <a:xfrm>
            <a:off x="2722742" y="2252806"/>
            <a:ext cx="1692000" cy="1692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62EB809E-2EA3-4B50-8974-F3DA9E251527}"/>
              </a:ext>
            </a:extLst>
          </p:cNvPr>
          <p:cNvSpPr/>
          <p:nvPr/>
        </p:nvSpPr>
        <p:spPr>
          <a:xfrm>
            <a:off x="2846227" y="2558450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45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xmlns="" id="{4E431044-19F8-4AA5-ACFA-FF89D3A03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481797"/>
              </p:ext>
            </p:extLst>
          </p:nvPr>
        </p:nvGraphicFramePr>
        <p:xfrm>
          <a:off x="7520240" y="2120511"/>
          <a:ext cx="280629" cy="182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7">
                  <a:extLst>
                    <a:ext uri="{9D8B030D-6E8A-4147-A177-3AD203B41FA5}">
                      <a16:colId xmlns:a16="http://schemas.microsoft.com/office/drawing/2014/main" xmlns="" val="4006527326"/>
                    </a:ext>
                  </a:extLst>
                </a:gridCol>
                <a:gridCol w="185912">
                  <a:extLst>
                    <a:ext uri="{9D8B030D-6E8A-4147-A177-3AD203B41FA5}">
                      <a16:colId xmlns:a16="http://schemas.microsoft.com/office/drawing/2014/main" xmlns="" val="1992264788"/>
                    </a:ext>
                  </a:extLst>
                </a:gridCol>
              </a:tblGrid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6318072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85247724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3685755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5778277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0902230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5905351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97614450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27106361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2800081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3456493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5393479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2D0BDCDF-AAB5-4F2F-81BC-4248E51F36B9}"/>
              </a:ext>
            </a:extLst>
          </p:cNvPr>
          <p:cNvSpPr/>
          <p:nvPr/>
        </p:nvSpPr>
        <p:spPr>
          <a:xfrm>
            <a:off x="2460761" y="4386387"/>
            <a:ext cx="222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4768E3D4-8C7A-4F22-B19A-8D83696EA477}"/>
              </a:ext>
            </a:extLst>
          </p:cNvPr>
          <p:cNvSpPr/>
          <p:nvPr/>
        </p:nvSpPr>
        <p:spPr>
          <a:xfrm>
            <a:off x="5105080" y="4386386"/>
            <a:ext cx="222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xmlns="" id="{43F2E0ED-835E-4575-890A-1D04C2D60CB8}"/>
              </a:ext>
            </a:extLst>
          </p:cNvPr>
          <p:cNvSpPr/>
          <p:nvPr/>
        </p:nvSpPr>
        <p:spPr>
          <a:xfrm>
            <a:off x="7706096" y="4386385"/>
            <a:ext cx="222026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컨텐츠에 대한 내용을 적어요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Enjoy your stylish business and campus life with BIZCAM </a:t>
            </a:r>
          </a:p>
        </p:txBody>
      </p:sp>
      <p:sp>
        <p:nvSpPr>
          <p:cNvPr id="68" name="현 67">
            <a:extLst>
              <a:ext uri="{FF2B5EF4-FFF2-40B4-BE49-F238E27FC236}">
                <a16:creationId xmlns:a16="http://schemas.microsoft.com/office/drawing/2014/main" xmlns="" id="{EBBAE485-8D65-49F9-983B-7FEE7F93C652}"/>
              </a:ext>
            </a:extLst>
          </p:cNvPr>
          <p:cNvSpPr/>
          <p:nvPr/>
        </p:nvSpPr>
        <p:spPr>
          <a:xfrm>
            <a:off x="2848742" y="2378806"/>
            <a:ext cx="1440000" cy="1440000"/>
          </a:xfrm>
          <a:prstGeom prst="chord">
            <a:avLst>
              <a:gd name="adj1" fmla="val 515873"/>
              <a:gd name="adj2" fmla="val 1025341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BDA2863A-FD21-4EBC-B245-6C13DC54E49C}"/>
              </a:ext>
            </a:extLst>
          </p:cNvPr>
          <p:cNvSpPr/>
          <p:nvPr/>
        </p:nvSpPr>
        <p:spPr>
          <a:xfrm>
            <a:off x="5273285" y="2252806"/>
            <a:ext cx="1692000" cy="1692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" name="현 69">
            <a:extLst>
              <a:ext uri="{FF2B5EF4-FFF2-40B4-BE49-F238E27FC236}">
                <a16:creationId xmlns:a16="http://schemas.microsoft.com/office/drawing/2014/main" xmlns="" id="{EBBAE485-8D65-49F9-983B-7FEE7F93C652}"/>
              </a:ext>
            </a:extLst>
          </p:cNvPr>
          <p:cNvSpPr/>
          <p:nvPr/>
        </p:nvSpPr>
        <p:spPr>
          <a:xfrm>
            <a:off x="5399285" y="2378806"/>
            <a:ext cx="1440000" cy="1440000"/>
          </a:xfrm>
          <a:prstGeom prst="chord">
            <a:avLst>
              <a:gd name="adj1" fmla="val 20570837"/>
              <a:gd name="adj2" fmla="val 11802632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xmlns="" id="{BDA2863A-FD21-4EBC-B245-6C13DC54E49C}"/>
              </a:ext>
            </a:extLst>
          </p:cNvPr>
          <p:cNvSpPr/>
          <p:nvPr/>
        </p:nvSpPr>
        <p:spPr>
          <a:xfrm>
            <a:off x="7996353" y="2252806"/>
            <a:ext cx="1692000" cy="1692000"/>
          </a:xfrm>
          <a:prstGeom prst="ellipse">
            <a:avLst/>
          </a:prstGeom>
          <a:solidFill>
            <a:schemeClr val="bg1"/>
          </a:solidFill>
          <a:ln w="22225">
            <a:solidFill>
              <a:schemeClr val="accent1">
                <a:lumMod val="75000"/>
              </a:schemeClr>
            </a:solidFill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62EB809E-2EA3-4B50-8974-F3DA9E251527}"/>
              </a:ext>
            </a:extLst>
          </p:cNvPr>
          <p:cNvSpPr/>
          <p:nvPr/>
        </p:nvSpPr>
        <p:spPr>
          <a:xfrm>
            <a:off x="8119838" y="2906115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%</a:t>
            </a:r>
          </a:p>
        </p:txBody>
      </p:sp>
      <p:sp>
        <p:nvSpPr>
          <p:cNvPr id="92" name="현 91">
            <a:extLst>
              <a:ext uri="{FF2B5EF4-FFF2-40B4-BE49-F238E27FC236}">
                <a16:creationId xmlns:a16="http://schemas.microsoft.com/office/drawing/2014/main" xmlns="" id="{EBBAE485-8D65-49F9-983B-7FEE7F93C652}"/>
              </a:ext>
            </a:extLst>
          </p:cNvPr>
          <p:cNvSpPr/>
          <p:nvPr/>
        </p:nvSpPr>
        <p:spPr>
          <a:xfrm>
            <a:off x="8122353" y="2378806"/>
            <a:ext cx="1440000" cy="1440000"/>
          </a:xfrm>
          <a:prstGeom prst="chord">
            <a:avLst>
              <a:gd name="adj1" fmla="val 2282716"/>
              <a:gd name="adj2" fmla="val 846886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xmlns="" id="{4E431044-19F8-4AA5-ACFA-FF89D3A03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50196"/>
              </p:ext>
            </p:extLst>
          </p:nvPr>
        </p:nvGraphicFramePr>
        <p:xfrm>
          <a:off x="4739007" y="2120511"/>
          <a:ext cx="280629" cy="1824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17">
                  <a:extLst>
                    <a:ext uri="{9D8B030D-6E8A-4147-A177-3AD203B41FA5}">
                      <a16:colId xmlns:a16="http://schemas.microsoft.com/office/drawing/2014/main" xmlns="" val="4006527326"/>
                    </a:ext>
                  </a:extLst>
                </a:gridCol>
                <a:gridCol w="185912">
                  <a:extLst>
                    <a:ext uri="{9D8B030D-6E8A-4147-A177-3AD203B41FA5}">
                      <a16:colId xmlns:a16="http://schemas.microsoft.com/office/drawing/2014/main" xmlns="" val="1992264788"/>
                    </a:ext>
                  </a:extLst>
                </a:gridCol>
              </a:tblGrid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36318072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85247724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63685755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25778277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00902230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25905351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97614450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27106361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12800081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63456493"/>
                  </a:ext>
                </a:extLst>
              </a:tr>
              <a:tr h="165845"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500" b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5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600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35393479"/>
                  </a:ext>
                </a:extLst>
              </a:tr>
            </a:tbl>
          </a:graphicData>
        </a:graphic>
      </p:graphicFrame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62EB809E-2EA3-4B50-8974-F3DA9E251527}"/>
              </a:ext>
            </a:extLst>
          </p:cNvPr>
          <p:cNvSpPr/>
          <p:nvPr/>
        </p:nvSpPr>
        <p:spPr>
          <a:xfrm>
            <a:off x="5399285" y="3007024"/>
            <a:ext cx="14657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</a:rPr>
              <a:t>65</a:t>
            </a:r>
            <a:r>
              <a:rPr lang="en-US" altLang="ko-KR" sz="1400" dirty="0">
                <a:solidFill>
                  <a:schemeClr val="bg1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80808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-246005" y="256217"/>
            <a:ext cx="1591823" cy="262819"/>
            <a:chOff x="-246005" y="256217"/>
            <a:chExt cx="1591823" cy="262819"/>
          </a:xfrm>
        </p:grpSpPr>
        <p:grpSp>
          <p:nvGrpSpPr>
            <p:cNvPr id="251" name="그룹 250">
              <a:extLst>
                <a:ext uri="{FF2B5EF4-FFF2-40B4-BE49-F238E27FC236}">
                  <a16:creationId xmlns:a16="http://schemas.microsoft.com/office/drawing/2014/main" xmlns="" id="{7BC000FE-E4CA-4024-AFD5-76AEB122A3D7}"/>
                </a:ext>
              </a:extLst>
            </p:cNvPr>
            <p:cNvGrpSpPr/>
            <p:nvPr/>
          </p:nvGrpSpPr>
          <p:grpSpPr>
            <a:xfrm>
              <a:off x="-246005" y="256217"/>
              <a:ext cx="435206" cy="262819"/>
              <a:chOff x="3350419" y="2271713"/>
              <a:chExt cx="733425" cy="442912"/>
            </a:xfrm>
          </p:grpSpPr>
          <p:sp>
            <p:nvSpPr>
              <p:cNvPr id="252" name="사각형: 둥근 모서리 61">
                <a:extLst>
                  <a:ext uri="{FF2B5EF4-FFF2-40B4-BE49-F238E27FC236}">
                    <a16:creationId xmlns:a16="http://schemas.microsoft.com/office/drawing/2014/main" xmlns="" id="{2DA449DF-0E33-4A62-A22D-6E858610F64C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3" name="사각형: 둥근 모서리 62">
                <a:extLst>
                  <a:ext uri="{FF2B5EF4-FFF2-40B4-BE49-F238E27FC236}">
                    <a16:creationId xmlns:a16="http://schemas.microsoft.com/office/drawing/2014/main" xmlns="" id="{37BACB07-9296-486F-8923-8C0C4927EDF3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55" name="그룹 254">
              <a:extLst>
                <a:ext uri="{FF2B5EF4-FFF2-40B4-BE49-F238E27FC236}">
                  <a16:creationId xmlns:a16="http://schemas.microsoft.com/office/drawing/2014/main" xmlns="" id="{2AC8697C-BD14-4385-8D10-A4460C44AEE5}"/>
                </a:ext>
              </a:extLst>
            </p:cNvPr>
            <p:cNvGrpSpPr/>
            <p:nvPr/>
          </p:nvGrpSpPr>
          <p:grpSpPr>
            <a:xfrm>
              <a:off x="222266" y="256217"/>
              <a:ext cx="435206" cy="262819"/>
              <a:chOff x="3350419" y="2271713"/>
              <a:chExt cx="733425" cy="442912"/>
            </a:xfrm>
          </p:grpSpPr>
          <p:sp>
            <p:nvSpPr>
              <p:cNvPr id="256" name="사각형: 둥근 모서리 65">
                <a:extLst>
                  <a:ext uri="{FF2B5EF4-FFF2-40B4-BE49-F238E27FC236}">
                    <a16:creationId xmlns:a16="http://schemas.microsoft.com/office/drawing/2014/main" xmlns="" id="{038FF411-672E-48DE-8847-25F83564B692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7" name="사각형: 둥근 모서리 66">
                <a:extLst>
                  <a:ext uri="{FF2B5EF4-FFF2-40B4-BE49-F238E27FC236}">
                    <a16:creationId xmlns:a16="http://schemas.microsoft.com/office/drawing/2014/main" xmlns="" id="{D60736B6-2EF5-41A7-9EF4-934591715AB9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58" name="사각형: 둥근 모서리 67">
              <a:extLst>
                <a:ext uri="{FF2B5EF4-FFF2-40B4-BE49-F238E27FC236}">
                  <a16:creationId xmlns:a16="http://schemas.microsoft.com/office/drawing/2014/main" xmlns="" id="{75DAACA0-B4C6-49B5-8811-E8E28A744B34}"/>
                </a:ext>
              </a:extLst>
            </p:cNvPr>
            <p:cNvSpPr/>
            <p:nvPr/>
          </p:nvSpPr>
          <p:spPr>
            <a:xfrm>
              <a:off x="14340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690536" y="256217"/>
              <a:ext cx="435206" cy="262819"/>
              <a:chOff x="3350419" y="2271713"/>
              <a:chExt cx="733425" cy="442912"/>
            </a:xfrm>
          </p:grpSpPr>
          <p:sp>
            <p:nvSpPr>
              <p:cNvPr id="260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1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2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482611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사각형: 둥근 모서리 75">
              <a:extLst>
                <a:ext uri="{FF2B5EF4-FFF2-40B4-BE49-F238E27FC236}">
                  <a16:creationId xmlns:a16="http://schemas.microsoft.com/office/drawing/2014/main" xmlns="" id="{323F48FE-C7D5-43C7-99E6-E2AED5F071FC}"/>
                </a:ext>
              </a:extLst>
            </p:cNvPr>
            <p:cNvSpPr/>
            <p:nvPr/>
          </p:nvSpPr>
          <p:spPr>
            <a:xfrm>
              <a:off x="950882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="" xmlns:a16="http://schemas.microsoft.com/office/drawing/2014/main" id="{ED705F7A-8869-4FF4-91FD-D9F5236DB90C}"/>
              </a:ext>
            </a:extLst>
          </p:cNvPr>
          <p:cNvSpPr txBox="1"/>
          <p:nvPr/>
        </p:nvSpPr>
        <p:spPr>
          <a:xfrm>
            <a:off x="1476325" y="0"/>
            <a:ext cx="69568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4000" b="1" kern="0" dirty="0">
                <a:ln>
                  <a:solidFill>
                    <a:srgbClr val="5B9BD5">
                      <a:lumMod val="75000"/>
                    </a:srgb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</a:t>
            </a:r>
            <a:r>
              <a:rPr lang="en-US" altLang="ko-KR" sz="4000" b="1" kern="0" dirty="0">
                <a:ln>
                  <a:solidFill>
                    <a:srgbClr val="5B9BD5">
                      <a:lumMod val="75000"/>
                    </a:srgbClr>
                  </a:solidFill>
                </a:ln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 </a:t>
            </a:r>
            <a:r>
              <a:rPr lang="en-US" altLang="ko-KR" sz="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Enjoy </a:t>
            </a:r>
            <a:r>
              <a:rPr lang="en-US" altLang="ko-KR" sz="800" kern="0" dirty="0">
                <a:ln w="1270">
                  <a:noFill/>
                </a:ln>
                <a:solidFill>
                  <a:srgbClr val="5B9BD5">
                    <a:lumMod val="75000"/>
                  </a:srgbClr>
                </a:solidFill>
              </a:rPr>
              <a:t>your stylish business and campus life with BIZCAM</a:t>
            </a:r>
            <a:endParaRPr lang="ko-KR" altLang="en-US" sz="4000" kern="0" dirty="0">
              <a:ln w="1270">
                <a:noFill/>
              </a:ln>
              <a:solidFill>
                <a:srgbClr val="5B9BD5">
                  <a:lumMod val="75000"/>
                </a:srgbClr>
              </a:solidFill>
            </a:endParaRPr>
          </a:p>
        </p:txBody>
      </p:sp>
      <p:sp>
        <p:nvSpPr>
          <p:cNvPr id="132" name="사각형: 둥근 모서리 5">
            <a:extLst>
              <a:ext uri="{FF2B5EF4-FFF2-40B4-BE49-F238E27FC236}">
                <a16:creationId xmlns:a16="http://schemas.microsoft.com/office/drawing/2014/main" xmlns="" id="{B94B43E6-90B8-46FB-96D7-8DED5085662A}"/>
              </a:ext>
            </a:extLst>
          </p:cNvPr>
          <p:cNvSpPr/>
          <p:nvPr/>
        </p:nvSpPr>
        <p:spPr>
          <a:xfrm>
            <a:off x="161089" y="793373"/>
            <a:ext cx="11869822" cy="5905500"/>
          </a:xfrm>
          <a:prstGeom prst="roundRect">
            <a:avLst>
              <a:gd name="adj" fmla="val 2076"/>
            </a:avLst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dist="38100" dir="2700000" algn="tl" rotWithShape="0">
              <a:schemeClr val="accent1">
                <a:lumMod val="50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449666" y="256217"/>
            <a:ext cx="3890617" cy="262819"/>
            <a:chOff x="8449666" y="256217"/>
            <a:chExt cx="3890617" cy="262819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xmlns="" id="{2AC8697C-BD14-4385-8D10-A4460C44AEE5}"/>
                </a:ext>
              </a:extLst>
            </p:cNvPr>
            <p:cNvGrpSpPr/>
            <p:nvPr/>
          </p:nvGrpSpPr>
          <p:grpSpPr>
            <a:xfrm>
              <a:off x="8654553" y="256217"/>
              <a:ext cx="435206" cy="262819"/>
              <a:chOff x="3350419" y="2271713"/>
              <a:chExt cx="733425" cy="442912"/>
            </a:xfrm>
          </p:grpSpPr>
          <p:sp>
            <p:nvSpPr>
              <p:cNvPr id="73" name="사각형: 둥근 모서리 65">
                <a:extLst>
                  <a:ext uri="{FF2B5EF4-FFF2-40B4-BE49-F238E27FC236}">
                    <a16:creationId xmlns:a16="http://schemas.microsoft.com/office/drawing/2014/main" xmlns="" id="{038FF411-672E-48DE-8847-25F83564B692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사각형: 둥근 모서리 66">
                <a:extLst>
                  <a:ext uri="{FF2B5EF4-FFF2-40B4-BE49-F238E27FC236}">
                    <a16:creationId xmlns:a16="http://schemas.microsoft.com/office/drawing/2014/main" xmlns="" id="{D60736B6-2EF5-41A7-9EF4-934591715AB9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9122823" y="256217"/>
              <a:ext cx="435206" cy="262819"/>
              <a:chOff x="3350419" y="2271713"/>
              <a:chExt cx="733425" cy="442912"/>
            </a:xfrm>
          </p:grpSpPr>
          <p:sp>
            <p:nvSpPr>
              <p:cNvPr id="77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79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8914898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9586532" y="256217"/>
              <a:ext cx="435206" cy="262819"/>
              <a:chOff x="3350419" y="2271713"/>
              <a:chExt cx="733425" cy="442912"/>
            </a:xfrm>
          </p:grpSpPr>
          <p:sp>
            <p:nvSpPr>
              <p:cNvPr id="106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08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9378607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10050241" y="256217"/>
              <a:ext cx="435206" cy="262819"/>
              <a:chOff x="3350419" y="2271713"/>
              <a:chExt cx="733425" cy="442912"/>
            </a:xfrm>
          </p:grpSpPr>
          <p:sp>
            <p:nvSpPr>
              <p:cNvPr id="110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2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9842316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10513950" y="256217"/>
              <a:ext cx="435206" cy="262819"/>
              <a:chOff x="3350419" y="2271713"/>
              <a:chExt cx="733425" cy="442912"/>
            </a:xfrm>
          </p:grpSpPr>
          <p:sp>
            <p:nvSpPr>
              <p:cNvPr id="114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6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10306025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10977659" y="256217"/>
              <a:ext cx="435206" cy="262819"/>
              <a:chOff x="3350419" y="2271713"/>
              <a:chExt cx="733425" cy="442912"/>
            </a:xfrm>
          </p:grpSpPr>
          <p:sp>
            <p:nvSpPr>
              <p:cNvPr id="118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0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10769734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11441368" y="256217"/>
              <a:ext cx="435206" cy="262819"/>
              <a:chOff x="3350419" y="2271713"/>
              <a:chExt cx="733425" cy="442912"/>
            </a:xfrm>
          </p:grpSpPr>
          <p:sp>
            <p:nvSpPr>
              <p:cNvPr id="122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4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11233443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xmlns="" id="{184E2B66-8D6F-466A-AEA9-4DE8B5E36679}"/>
                </a:ext>
              </a:extLst>
            </p:cNvPr>
            <p:cNvGrpSpPr/>
            <p:nvPr/>
          </p:nvGrpSpPr>
          <p:grpSpPr>
            <a:xfrm>
              <a:off x="11905077" y="256217"/>
              <a:ext cx="435206" cy="262819"/>
              <a:chOff x="3350419" y="2271713"/>
              <a:chExt cx="733425" cy="442912"/>
            </a:xfrm>
          </p:grpSpPr>
          <p:sp>
            <p:nvSpPr>
              <p:cNvPr id="126" name="사각형: 둥근 모서리 69">
                <a:extLst>
                  <a:ext uri="{FF2B5EF4-FFF2-40B4-BE49-F238E27FC236}">
                    <a16:creationId xmlns:a16="http://schemas.microsoft.com/office/drawing/2014/main" xmlns="" id="{FA467A29-2B92-4C1C-849D-1BE811478CEA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7" name="사각형: 둥근 모서리 70">
                <a:extLst>
                  <a:ext uri="{FF2B5EF4-FFF2-40B4-BE49-F238E27FC236}">
                    <a16:creationId xmlns:a16="http://schemas.microsoft.com/office/drawing/2014/main" xmlns="" id="{7202B0EE-42D2-4B82-8681-B8DBE19C733C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8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11697152" y="34170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사각형: 둥근 모서리 71">
              <a:extLst>
                <a:ext uri="{FF2B5EF4-FFF2-40B4-BE49-F238E27FC236}">
                  <a16:creationId xmlns:a16="http://schemas.microsoft.com/office/drawing/2014/main" xmlns="" id="{F7541115-2FC6-4E0C-AF1A-43376E6DB2CB}"/>
                </a:ext>
              </a:extLst>
            </p:cNvPr>
            <p:cNvSpPr/>
            <p:nvPr/>
          </p:nvSpPr>
          <p:spPr>
            <a:xfrm>
              <a:off x="8449666" y="339684"/>
              <a:ext cx="394936" cy="85448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80" name="자유형 79"/>
          <p:cNvSpPr/>
          <p:nvPr/>
        </p:nvSpPr>
        <p:spPr>
          <a:xfrm>
            <a:off x="1976576" y="2202605"/>
            <a:ext cx="4251325" cy="108508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1" name="Group 4"/>
          <p:cNvGrpSpPr>
            <a:grpSpLocks noChangeAspect="1"/>
          </p:cNvGrpSpPr>
          <p:nvPr/>
        </p:nvGrpSpPr>
        <p:grpSpPr bwMode="auto">
          <a:xfrm>
            <a:off x="2160732" y="2382675"/>
            <a:ext cx="350781" cy="724948"/>
            <a:chOff x="3696" y="1863"/>
            <a:chExt cx="285" cy="589"/>
          </a:xfrm>
          <a:solidFill>
            <a:schemeClr val="accent1">
              <a:lumMod val="75000"/>
            </a:schemeClr>
          </a:solidFill>
        </p:grpSpPr>
        <p:sp>
          <p:nvSpPr>
            <p:cNvPr id="82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4" name="Group 9"/>
          <p:cNvGrpSpPr>
            <a:grpSpLocks noChangeAspect="1"/>
          </p:cNvGrpSpPr>
          <p:nvPr/>
        </p:nvGrpSpPr>
        <p:grpSpPr bwMode="auto">
          <a:xfrm>
            <a:off x="2195718" y="4379050"/>
            <a:ext cx="319185" cy="718732"/>
            <a:chOff x="4426" y="2133"/>
            <a:chExt cx="282" cy="635"/>
          </a:xfrm>
          <a:solidFill>
            <a:schemeClr val="accent1">
              <a:lumMod val="75000"/>
            </a:schemeClr>
          </a:solidFill>
        </p:grpSpPr>
        <p:sp>
          <p:nvSpPr>
            <p:cNvPr id="85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7" name="Group 4"/>
          <p:cNvGrpSpPr>
            <a:grpSpLocks noChangeAspect="1"/>
          </p:cNvGrpSpPr>
          <p:nvPr/>
        </p:nvGrpSpPr>
        <p:grpSpPr bwMode="auto">
          <a:xfrm>
            <a:off x="2529355" y="2382675"/>
            <a:ext cx="350781" cy="724948"/>
            <a:chOff x="3696" y="1863"/>
            <a:chExt cx="285" cy="589"/>
          </a:xfrm>
          <a:solidFill>
            <a:schemeClr val="accent1">
              <a:lumMod val="75000"/>
            </a:schemeClr>
          </a:solidFill>
        </p:grpSpPr>
        <p:sp>
          <p:nvSpPr>
            <p:cNvPr id="88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0" name="Group 4"/>
          <p:cNvGrpSpPr>
            <a:grpSpLocks noChangeAspect="1"/>
          </p:cNvGrpSpPr>
          <p:nvPr/>
        </p:nvGrpSpPr>
        <p:grpSpPr bwMode="auto">
          <a:xfrm>
            <a:off x="2897978" y="2382675"/>
            <a:ext cx="350781" cy="724948"/>
            <a:chOff x="3696" y="1863"/>
            <a:chExt cx="285" cy="589"/>
          </a:xfrm>
          <a:solidFill>
            <a:schemeClr val="accent1">
              <a:lumMod val="75000"/>
            </a:schemeClr>
          </a:solidFill>
        </p:grpSpPr>
        <p:sp>
          <p:nvSpPr>
            <p:cNvPr id="91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5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6" name="Group 4"/>
          <p:cNvGrpSpPr>
            <a:grpSpLocks noChangeAspect="1"/>
          </p:cNvGrpSpPr>
          <p:nvPr/>
        </p:nvGrpSpPr>
        <p:grpSpPr bwMode="auto">
          <a:xfrm>
            <a:off x="3266601" y="2382675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97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9" name="Group 4"/>
          <p:cNvGrpSpPr>
            <a:grpSpLocks noChangeAspect="1"/>
          </p:cNvGrpSpPr>
          <p:nvPr/>
        </p:nvGrpSpPr>
        <p:grpSpPr bwMode="auto">
          <a:xfrm>
            <a:off x="3635224" y="2382675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10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02" name="Group 4"/>
          <p:cNvGrpSpPr>
            <a:grpSpLocks noChangeAspect="1"/>
          </p:cNvGrpSpPr>
          <p:nvPr/>
        </p:nvGrpSpPr>
        <p:grpSpPr bwMode="auto">
          <a:xfrm>
            <a:off x="4003847" y="2382675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103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4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9" name="Group 4"/>
          <p:cNvGrpSpPr>
            <a:grpSpLocks noChangeAspect="1"/>
          </p:cNvGrpSpPr>
          <p:nvPr/>
        </p:nvGrpSpPr>
        <p:grpSpPr bwMode="auto">
          <a:xfrm>
            <a:off x="4372470" y="2382675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130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4" name="Group 4"/>
          <p:cNvGrpSpPr>
            <a:grpSpLocks noChangeAspect="1"/>
          </p:cNvGrpSpPr>
          <p:nvPr/>
        </p:nvGrpSpPr>
        <p:grpSpPr bwMode="auto">
          <a:xfrm>
            <a:off x="4741093" y="2382675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135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7" name="Group 4"/>
          <p:cNvGrpSpPr>
            <a:grpSpLocks noChangeAspect="1"/>
          </p:cNvGrpSpPr>
          <p:nvPr/>
        </p:nvGrpSpPr>
        <p:grpSpPr bwMode="auto">
          <a:xfrm>
            <a:off x="5109716" y="2382675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138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0" name="Group 4"/>
          <p:cNvGrpSpPr>
            <a:grpSpLocks noChangeAspect="1"/>
          </p:cNvGrpSpPr>
          <p:nvPr/>
        </p:nvGrpSpPr>
        <p:grpSpPr bwMode="auto">
          <a:xfrm>
            <a:off x="5478339" y="2382675"/>
            <a:ext cx="350781" cy="724948"/>
            <a:chOff x="3696" y="1863"/>
            <a:chExt cx="285" cy="589"/>
          </a:xfrm>
          <a:solidFill>
            <a:schemeClr val="bg1">
              <a:lumMod val="85000"/>
            </a:schemeClr>
          </a:solidFill>
        </p:grpSpPr>
        <p:sp>
          <p:nvSpPr>
            <p:cNvPr id="141" name="Freeform 5"/>
            <p:cNvSpPr>
              <a:spLocks/>
            </p:cNvSpPr>
            <p:nvPr/>
          </p:nvSpPr>
          <p:spPr bwMode="auto">
            <a:xfrm>
              <a:off x="3769" y="1863"/>
              <a:ext cx="139" cy="139"/>
            </a:xfrm>
            <a:custGeom>
              <a:avLst/>
              <a:gdLst>
                <a:gd name="T0" fmla="*/ 208 w 417"/>
                <a:gd name="T1" fmla="*/ 417 h 417"/>
                <a:gd name="T2" fmla="*/ 230 w 417"/>
                <a:gd name="T3" fmla="*/ 415 h 417"/>
                <a:gd name="T4" fmla="*/ 270 w 417"/>
                <a:gd name="T5" fmla="*/ 406 h 417"/>
                <a:gd name="T6" fmla="*/ 307 w 417"/>
                <a:gd name="T7" fmla="*/ 391 h 417"/>
                <a:gd name="T8" fmla="*/ 341 w 417"/>
                <a:gd name="T9" fmla="*/ 369 h 417"/>
                <a:gd name="T10" fmla="*/ 370 w 417"/>
                <a:gd name="T11" fmla="*/ 340 h 417"/>
                <a:gd name="T12" fmla="*/ 391 w 417"/>
                <a:gd name="T13" fmla="*/ 307 h 417"/>
                <a:gd name="T14" fmla="*/ 407 w 417"/>
                <a:gd name="T15" fmla="*/ 270 h 417"/>
                <a:gd name="T16" fmla="*/ 416 w 417"/>
                <a:gd name="T17" fmla="*/ 229 h 417"/>
                <a:gd name="T18" fmla="*/ 417 w 417"/>
                <a:gd name="T19" fmla="*/ 208 h 417"/>
                <a:gd name="T20" fmla="*/ 416 w 417"/>
                <a:gd name="T21" fmla="*/ 186 h 417"/>
                <a:gd name="T22" fmla="*/ 407 w 417"/>
                <a:gd name="T23" fmla="*/ 146 h 417"/>
                <a:gd name="T24" fmla="*/ 391 w 417"/>
                <a:gd name="T25" fmla="*/ 108 h 417"/>
                <a:gd name="T26" fmla="*/ 370 w 417"/>
                <a:gd name="T27" fmla="*/ 75 h 417"/>
                <a:gd name="T28" fmla="*/ 341 w 417"/>
                <a:gd name="T29" fmla="*/ 46 h 417"/>
                <a:gd name="T30" fmla="*/ 307 w 417"/>
                <a:gd name="T31" fmla="*/ 25 h 417"/>
                <a:gd name="T32" fmla="*/ 270 w 417"/>
                <a:gd name="T33" fmla="*/ 9 h 417"/>
                <a:gd name="T34" fmla="*/ 230 w 417"/>
                <a:gd name="T35" fmla="*/ 0 h 417"/>
                <a:gd name="T36" fmla="*/ 208 w 417"/>
                <a:gd name="T37" fmla="*/ 0 h 417"/>
                <a:gd name="T38" fmla="*/ 186 w 417"/>
                <a:gd name="T39" fmla="*/ 0 h 417"/>
                <a:gd name="T40" fmla="*/ 146 w 417"/>
                <a:gd name="T41" fmla="*/ 9 h 417"/>
                <a:gd name="T42" fmla="*/ 108 w 417"/>
                <a:gd name="T43" fmla="*/ 25 h 417"/>
                <a:gd name="T44" fmla="*/ 75 w 417"/>
                <a:gd name="T45" fmla="*/ 46 h 417"/>
                <a:gd name="T46" fmla="*/ 48 w 417"/>
                <a:gd name="T47" fmla="*/ 75 h 417"/>
                <a:gd name="T48" fmla="*/ 25 w 417"/>
                <a:gd name="T49" fmla="*/ 108 h 417"/>
                <a:gd name="T50" fmla="*/ 9 w 417"/>
                <a:gd name="T51" fmla="*/ 146 h 417"/>
                <a:gd name="T52" fmla="*/ 0 w 417"/>
                <a:gd name="T53" fmla="*/ 186 h 417"/>
                <a:gd name="T54" fmla="*/ 0 w 417"/>
                <a:gd name="T55" fmla="*/ 208 h 417"/>
                <a:gd name="T56" fmla="*/ 0 w 417"/>
                <a:gd name="T57" fmla="*/ 229 h 417"/>
                <a:gd name="T58" fmla="*/ 9 w 417"/>
                <a:gd name="T59" fmla="*/ 270 h 417"/>
                <a:gd name="T60" fmla="*/ 25 w 417"/>
                <a:gd name="T61" fmla="*/ 307 h 417"/>
                <a:gd name="T62" fmla="*/ 48 w 417"/>
                <a:gd name="T63" fmla="*/ 340 h 417"/>
                <a:gd name="T64" fmla="*/ 75 w 417"/>
                <a:gd name="T65" fmla="*/ 369 h 417"/>
                <a:gd name="T66" fmla="*/ 108 w 417"/>
                <a:gd name="T67" fmla="*/ 391 h 417"/>
                <a:gd name="T68" fmla="*/ 146 w 417"/>
                <a:gd name="T69" fmla="*/ 406 h 417"/>
                <a:gd name="T70" fmla="*/ 186 w 417"/>
                <a:gd name="T71" fmla="*/ 415 h 417"/>
                <a:gd name="T72" fmla="*/ 208 w 417"/>
                <a:gd name="T73" fmla="*/ 417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17" h="417">
                  <a:moveTo>
                    <a:pt x="208" y="417"/>
                  </a:moveTo>
                  <a:lnTo>
                    <a:pt x="230" y="415"/>
                  </a:lnTo>
                  <a:lnTo>
                    <a:pt x="270" y="406"/>
                  </a:lnTo>
                  <a:lnTo>
                    <a:pt x="307" y="391"/>
                  </a:lnTo>
                  <a:lnTo>
                    <a:pt x="341" y="369"/>
                  </a:lnTo>
                  <a:lnTo>
                    <a:pt x="370" y="340"/>
                  </a:lnTo>
                  <a:lnTo>
                    <a:pt x="391" y="307"/>
                  </a:lnTo>
                  <a:lnTo>
                    <a:pt x="407" y="270"/>
                  </a:lnTo>
                  <a:lnTo>
                    <a:pt x="416" y="229"/>
                  </a:lnTo>
                  <a:lnTo>
                    <a:pt x="417" y="208"/>
                  </a:lnTo>
                  <a:lnTo>
                    <a:pt x="416" y="186"/>
                  </a:lnTo>
                  <a:lnTo>
                    <a:pt x="407" y="146"/>
                  </a:lnTo>
                  <a:lnTo>
                    <a:pt x="391" y="108"/>
                  </a:lnTo>
                  <a:lnTo>
                    <a:pt x="370" y="75"/>
                  </a:lnTo>
                  <a:lnTo>
                    <a:pt x="341" y="46"/>
                  </a:lnTo>
                  <a:lnTo>
                    <a:pt x="307" y="25"/>
                  </a:lnTo>
                  <a:lnTo>
                    <a:pt x="270" y="9"/>
                  </a:lnTo>
                  <a:lnTo>
                    <a:pt x="230" y="0"/>
                  </a:lnTo>
                  <a:lnTo>
                    <a:pt x="208" y="0"/>
                  </a:lnTo>
                  <a:lnTo>
                    <a:pt x="186" y="0"/>
                  </a:lnTo>
                  <a:lnTo>
                    <a:pt x="146" y="9"/>
                  </a:lnTo>
                  <a:lnTo>
                    <a:pt x="108" y="25"/>
                  </a:lnTo>
                  <a:lnTo>
                    <a:pt x="75" y="46"/>
                  </a:lnTo>
                  <a:lnTo>
                    <a:pt x="48" y="75"/>
                  </a:lnTo>
                  <a:lnTo>
                    <a:pt x="25" y="108"/>
                  </a:lnTo>
                  <a:lnTo>
                    <a:pt x="9" y="146"/>
                  </a:lnTo>
                  <a:lnTo>
                    <a:pt x="0" y="186"/>
                  </a:lnTo>
                  <a:lnTo>
                    <a:pt x="0" y="208"/>
                  </a:lnTo>
                  <a:lnTo>
                    <a:pt x="0" y="229"/>
                  </a:lnTo>
                  <a:lnTo>
                    <a:pt x="9" y="270"/>
                  </a:lnTo>
                  <a:lnTo>
                    <a:pt x="25" y="307"/>
                  </a:lnTo>
                  <a:lnTo>
                    <a:pt x="48" y="340"/>
                  </a:lnTo>
                  <a:lnTo>
                    <a:pt x="75" y="369"/>
                  </a:lnTo>
                  <a:lnTo>
                    <a:pt x="108" y="391"/>
                  </a:lnTo>
                  <a:lnTo>
                    <a:pt x="146" y="406"/>
                  </a:lnTo>
                  <a:lnTo>
                    <a:pt x="186" y="415"/>
                  </a:lnTo>
                  <a:lnTo>
                    <a:pt x="208" y="4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2" name="Freeform 6"/>
            <p:cNvSpPr>
              <a:spLocks/>
            </p:cNvSpPr>
            <p:nvPr/>
          </p:nvSpPr>
          <p:spPr bwMode="auto">
            <a:xfrm>
              <a:off x="3696" y="2018"/>
              <a:ext cx="285" cy="434"/>
            </a:xfrm>
            <a:custGeom>
              <a:avLst/>
              <a:gdLst>
                <a:gd name="T0" fmla="*/ 682 w 854"/>
                <a:gd name="T1" fmla="*/ 51 h 1303"/>
                <a:gd name="T2" fmla="*/ 665 w 854"/>
                <a:gd name="T3" fmla="*/ 22 h 1303"/>
                <a:gd name="T4" fmla="*/ 625 w 854"/>
                <a:gd name="T5" fmla="*/ 2 h 1303"/>
                <a:gd name="T6" fmla="*/ 239 w 854"/>
                <a:gd name="T7" fmla="*/ 0 h 1303"/>
                <a:gd name="T8" fmla="*/ 208 w 854"/>
                <a:gd name="T9" fmla="*/ 9 h 1303"/>
                <a:gd name="T10" fmla="*/ 176 w 854"/>
                <a:gd name="T11" fmla="*/ 40 h 1303"/>
                <a:gd name="T12" fmla="*/ 3 w 854"/>
                <a:gd name="T13" fmla="*/ 574 h 1303"/>
                <a:gd name="T14" fmla="*/ 3 w 854"/>
                <a:gd name="T15" fmla="*/ 607 h 1303"/>
                <a:gd name="T16" fmla="*/ 16 w 854"/>
                <a:gd name="T17" fmla="*/ 624 h 1303"/>
                <a:gd name="T18" fmla="*/ 48 w 854"/>
                <a:gd name="T19" fmla="*/ 634 h 1303"/>
                <a:gd name="T20" fmla="*/ 102 w 854"/>
                <a:gd name="T21" fmla="*/ 634 h 1303"/>
                <a:gd name="T22" fmla="*/ 141 w 854"/>
                <a:gd name="T23" fmla="*/ 613 h 1303"/>
                <a:gd name="T24" fmla="*/ 160 w 854"/>
                <a:gd name="T25" fmla="*/ 585 h 1303"/>
                <a:gd name="T26" fmla="*/ 208 w 854"/>
                <a:gd name="T27" fmla="*/ 1208 h 1303"/>
                <a:gd name="T28" fmla="*/ 224 w 854"/>
                <a:gd name="T29" fmla="*/ 1261 h 1303"/>
                <a:gd name="T30" fmla="*/ 284 w 854"/>
                <a:gd name="T31" fmla="*/ 1302 h 1303"/>
                <a:gd name="T32" fmla="*/ 310 w 854"/>
                <a:gd name="T33" fmla="*/ 1303 h 1303"/>
                <a:gd name="T34" fmla="*/ 365 w 854"/>
                <a:gd name="T35" fmla="*/ 1287 h 1303"/>
                <a:gd name="T36" fmla="*/ 405 w 854"/>
                <a:gd name="T37" fmla="*/ 1227 h 1303"/>
                <a:gd name="T38" fmla="*/ 407 w 854"/>
                <a:gd name="T39" fmla="*/ 705 h 1303"/>
                <a:gd name="T40" fmla="*/ 447 w 854"/>
                <a:gd name="T41" fmla="*/ 1208 h 1303"/>
                <a:gd name="T42" fmla="*/ 463 w 854"/>
                <a:gd name="T43" fmla="*/ 1261 h 1303"/>
                <a:gd name="T44" fmla="*/ 524 w 854"/>
                <a:gd name="T45" fmla="*/ 1302 h 1303"/>
                <a:gd name="T46" fmla="*/ 551 w 854"/>
                <a:gd name="T47" fmla="*/ 1303 h 1303"/>
                <a:gd name="T48" fmla="*/ 604 w 854"/>
                <a:gd name="T49" fmla="*/ 1287 h 1303"/>
                <a:gd name="T50" fmla="*/ 645 w 854"/>
                <a:gd name="T51" fmla="*/ 1227 h 1303"/>
                <a:gd name="T52" fmla="*/ 646 w 854"/>
                <a:gd name="T53" fmla="*/ 435 h 1303"/>
                <a:gd name="T54" fmla="*/ 700 w 854"/>
                <a:gd name="T55" fmla="*/ 595 h 1303"/>
                <a:gd name="T56" fmla="*/ 731 w 854"/>
                <a:gd name="T57" fmla="*/ 627 h 1303"/>
                <a:gd name="T58" fmla="*/ 763 w 854"/>
                <a:gd name="T59" fmla="*/ 634 h 1303"/>
                <a:gd name="T60" fmla="*/ 819 w 854"/>
                <a:gd name="T61" fmla="*/ 634 h 1303"/>
                <a:gd name="T62" fmla="*/ 845 w 854"/>
                <a:gd name="T63" fmla="*/ 617 h 1303"/>
                <a:gd name="T64" fmla="*/ 854 w 854"/>
                <a:gd name="T65" fmla="*/ 585 h 1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854" h="1303">
                  <a:moveTo>
                    <a:pt x="851" y="574"/>
                  </a:moveTo>
                  <a:lnTo>
                    <a:pt x="682" y="51"/>
                  </a:lnTo>
                  <a:lnTo>
                    <a:pt x="679" y="40"/>
                  </a:lnTo>
                  <a:lnTo>
                    <a:pt x="665" y="22"/>
                  </a:lnTo>
                  <a:lnTo>
                    <a:pt x="646" y="9"/>
                  </a:lnTo>
                  <a:lnTo>
                    <a:pt x="625" y="2"/>
                  </a:lnTo>
                  <a:lnTo>
                    <a:pt x="614" y="0"/>
                  </a:lnTo>
                  <a:lnTo>
                    <a:pt x="239" y="0"/>
                  </a:lnTo>
                  <a:lnTo>
                    <a:pt x="229" y="2"/>
                  </a:lnTo>
                  <a:lnTo>
                    <a:pt x="208" y="9"/>
                  </a:lnTo>
                  <a:lnTo>
                    <a:pt x="189" y="22"/>
                  </a:lnTo>
                  <a:lnTo>
                    <a:pt x="176" y="40"/>
                  </a:lnTo>
                  <a:lnTo>
                    <a:pt x="172" y="51"/>
                  </a:lnTo>
                  <a:lnTo>
                    <a:pt x="3" y="574"/>
                  </a:lnTo>
                  <a:lnTo>
                    <a:pt x="0" y="585"/>
                  </a:lnTo>
                  <a:lnTo>
                    <a:pt x="3" y="607"/>
                  </a:lnTo>
                  <a:lnTo>
                    <a:pt x="9" y="617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8" y="634"/>
                  </a:lnTo>
                  <a:lnTo>
                    <a:pt x="91" y="634"/>
                  </a:lnTo>
                  <a:lnTo>
                    <a:pt x="102" y="634"/>
                  </a:lnTo>
                  <a:lnTo>
                    <a:pt x="123" y="627"/>
                  </a:lnTo>
                  <a:lnTo>
                    <a:pt x="141" y="613"/>
                  </a:lnTo>
                  <a:lnTo>
                    <a:pt x="156" y="595"/>
                  </a:lnTo>
                  <a:lnTo>
                    <a:pt x="160" y="585"/>
                  </a:lnTo>
                  <a:lnTo>
                    <a:pt x="208" y="437"/>
                  </a:lnTo>
                  <a:lnTo>
                    <a:pt x="208" y="1208"/>
                  </a:lnTo>
                  <a:lnTo>
                    <a:pt x="209" y="1227"/>
                  </a:lnTo>
                  <a:lnTo>
                    <a:pt x="224" y="1261"/>
                  </a:lnTo>
                  <a:lnTo>
                    <a:pt x="250" y="1287"/>
                  </a:lnTo>
                  <a:lnTo>
                    <a:pt x="284" y="1302"/>
                  </a:lnTo>
                  <a:lnTo>
                    <a:pt x="304" y="1303"/>
                  </a:lnTo>
                  <a:lnTo>
                    <a:pt x="310" y="1303"/>
                  </a:lnTo>
                  <a:lnTo>
                    <a:pt x="330" y="1302"/>
                  </a:lnTo>
                  <a:lnTo>
                    <a:pt x="365" y="1287"/>
                  </a:lnTo>
                  <a:lnTo>
                    <a:pt x="391" y="1261"/>
                  </a:lnTo>
                  <a:lnTo>
                    <a:pt x="405" y="1227"/>
                  </a:lnTo>
                  <a:lnTo>
                    <a:pt x="407" y="1208"/>
                  </a:lnTo>
                  <a:lnTo>
                    <a:pt x="407" y="705"/>
                  </a:lnTo>
                  <a:lnTo>
                    <a:pt x="447" y="705"/>
                  </a:lnTo>
                  <a:lnTo>
                    <a:pt x="447" y="1208"/>
                  </a:lnTo>
                  <a:lnTo>
                    <a:pt x="449" y="1227"/>
                  </a:lnTo>
                  <a:lnTo>
                    <a:pt x="463" y="1261"/>
                  </a:lnTo>
                  <a:lnTo>
                    <a:pt x="489" y="1287"/>
                  </a:lnTo>
                  <a:lnTo>
                    <a:pt x="524" y="1302"/>
                  </a:lnTo>
                  <a:lnTo>
                    <a:pt x="544" y="1303"/>
                  </a:lnTo>
                  <a:lnTo>
                    <a:pt x="551" y="1303"/>
                  </a:lnTo>
                  <a:lnTo>
                    <a:pt x="570" y="1302"/>
                  </a:lnTo>
                  <a:lnTo>
                    <a:pt x="604" y="1287"/>
                  </a:lnTo>
                  <a:lnTo>
                    <a:pt x="630" y="1261"/>
                  </a:lnTo>
                  <a:lnTo>
                    <a:pt x="645" y="1227"/>
                  </a:lnTo>
                  <a:lnTo>
                    <a:pt x="646" y="1208"/>
                  </a:lnTo>
                  <a:lnTo>
                    <a:pt x="646" y="435"/>
                  </a:lnTo>
                  <a:lnTo>
                    <a:pt x="695" y="585"/>
                  </a:lnTo>
                  <a:lnTo>
                    <a:pt x="700" y="595"/>
                  </a:lnTo>
                  <a:lnTo>
                    <a:pt x="713" y="613"/>
                  </a:lnTo>
                  <a:lnTo>
                    <a:pt x="731" y="627"/>
                  </a:lnTo>
                  <a:lnTo>
                    <a:pt x="753" y="634"/>
                  </a:lnTo>
                  <a:lnTo>
                    <a:pt x="763" y="634"/>
                  </a:lnTo>
                  <a:lnTo>
                    <a:pt x="806" y="634"/>
                  </a:lnTo>
                  <a:lnTo>
                    <a:pt x="819" y="634"/>
                  </a:lnTo>
                  <a:lnTo>
                    <a:pt x="838" y="624"/>
                  </a:lnTo>
                  <a:lnTo>
                    <a:pt x="845" y="617"/>
                  </a:lnTo>
                  <a:lnTo>
                    <a:pt x="851" y="607"/>
                  </a:lnTo>
                  <a:lnTo>
                    <a:pt x="854" y="585"/>
                  </a:lnTo>
                  <a:lnTo>
                    <a:pt x="851" y="5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3" name="자유형 142"/>
          <p:cNvSpPr/>
          <p:nvPr/>
        </p:nvSpPr>
        <p:spPr>
          <a:xfrm>
            <a:off x="1993720" y="4195872"/>
            <a:ext cx="4251325" cy="1085088"/>
          </a:xfrm>
          <a:custGeom>
            <a:avLst/>
            <a:gdLst>
              <a:gd name="connsiteX0" fmla="*/ 180852 w 4251325"/>
              <a:gd name="connsiteY0" fmla="*/ 0 h 1085088"/>
              <a:gd name="connsiteX1" fmla="*/ 3851271 w 4251325"/>
              <a:gd name="connsiteY1" fmla="*/ 0 h 1085088"/>
              <a:gd name="connsiteX2" fmla="*/ 4032123 w 4251325"/>
              <a:gd name="connsiteY2" fmla="*/ 180852 h 1085088"/>
              <a:gd name="connsiteX3" fmla="*/ 4032123 w 4251325"/>
              <a:gd name="connsiteY3" fmla="*/ 285115 h 1085088"/>
              <a:gd name="connsiteX4" fmla="*/ 4206324 w 4251325"/>
              <a:gd name="connsiteY4" fmla="*/ 285115 h 1085088"/>
              <a:gd name="connsiteX5" fmla="*/ 4251325 w 4251325"/>
              <a:gd name="connsiteY5" fmla="*/ 330116 h 1085088"/>
              <a:gd name="connsiteX6" fmla="*/ 4251325 w 4251325"/>
              <a:gd name="connsiteY6" fmla="*/ 754972 h 1085088"/>
              <a:gd name="connsiteX7" fmla="*/ 4206324 w 4251325"/>
              <a:gd name="connsiteY7" fmla="*/ 799973 h 1085088"/>
              <a:gd name="connsiteX8" fmla="*/ 4032123 w 4251325"/>
              <a:gd name="connsiteY8" fmla="*/ 799973 h 1085088"/>
              <a:gd name="connsiteX9" fmla="*/ 4032123 w 4251325"/>
              <a:gd name="connsiteY9" fmla="*/ 904236 h 1085088"/>
              <a:gd name="connsiteX10" fmla="*/ 3851271 w 4251325"/>
              <a:gd name="connsiteY10" fmla="*/ 1085088 h 1085088"/>
              <a:gd name="connsiteX11" fmla="*/ 180852 w 4251325"/>
              <a:gd name="connsiteY11" fmla="*/ 1085088 h 1085088"/>
              <a:gd name="connsiteX12" fmla="*/ 0 w 4251325"/>
              <a:gd name="connsiteY12" fmla="*/ 904236 h 1085088"/>
              <a:gd name="connsiteX13" fmla="*/ 0 w 4251325"/>
              <a:gd name="connsiteY13" fmla="*/ 180852 h 1085088"/>
              <a:gd name="connsiteX14" fmla="*/ 180852 w 4251325"/>
              <a:gd name="connsiteY14" fmla="*/ 0 h 1085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251325" h="1085088">
                <a:moveTo>
                  <a:pt x="180852" y="0"/>
                </a:moveTo>
                <a:lnTo>
                  <a:pt x="3851271" y="0"/>
                </a:lnTo>
                <a:cubicBezTo>
                  <a:pt x="3951153" y="0"/>
                  <a:pt x="4032123" y="80970"/>
                  <a:pt x="4032123" y="180852"/>
                </a:cubicBezTo>
                <a:lnTo>
                  <a:pt x="4032123" y="285115"/>
                </a:lnTo>
                <a:lnTo>
                  <a:pt x="4206324" y="285115"/>
                </a:lnTo>
                <a:cubicBezTo>
                  <a:pt x="4231177" y="285115"/>
                  <a:pt x="4251325" y="305263"/>
                  <a:pt x="4251325" y="330116"/>
                </a:cubicBezTo>
                <a:lnTo>
                  <a:pt x="4251325" y="754972"/>
                </a:lnTo>
                <a:cubicBezTo>
                  <a:pt x="4251325" y="779825"/>
                  <a:pt x="4231177" y="799973"/>
                  <a:pt x="4206324" y="799973"/>
                </a:cubicBezTo>
                <a:lnTo>
                  <a:pt x="4032123" y="799973"/>
                </a:lnTo>
                <a:lnTo>
                  <a:pt x="4032123" y="904236"/>
                </a:lnTo>
                <a:cubicBezTo>
                  <a:pt x="4032123" y="1004118"/>
                  <a:pt x="3951153" y="1085088"/>
                  <a:pt x="3851271" y="1085088"/>
                </a:cubicBezTo>
                <a:lnTo>
                  <a:pt x="180852" y="1085088"/>
                </a:lnTo>
                <a:cubicBezTo>
                  <a:pt x="80970" y="1085088"/>
                  <a:pt x="0" y="1004118"/>
                  <a:pt x="0" y="904236"/>
                </a:cubicBezTo>
                <a:lnTo>
                  <a:pt x="0" y="180852"/>
                </a:lnTo>
                <a:cubicBezTo>
                  <a:pt x="0" y="80970"/>
                  <a:pt x="80970" y="0"/>
                  <a:pt x="180852" y="0"/>
                </a:cubicBezTo>
                <a:close/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4" name="Group 9"/>
          <p:cNvGrpSpPr>
            <a:grpSpLocks noChangeAspect="1"/>
          </p:cNvGrpSpPr>
          <p:nvPr/>
        </p:nvGrpSpPr>
        <p:grpSpPr bwMode="auto">
          <a:xfrm>
            <a:off x="2563511" y="4381737"/>
            <a:ext cx="319185" cy="718732"/>
            <a:chOff x="4426" y="2133"/>
            <a:chExt cx="282" cy="635"/>
          </a:xfrm>
          <a:solidFill>
            <a:schemeClr val="accent1">
              <a:lumMod val="75000"/>
            </a:schemeClr>
          </a:solidFill>
        </p:grpSpPr>
        <p:sp>
          <p:nvSpPr>
            <p:cNvPr id="145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7" name="Group 9"/>
          <p:cNvGrpSpPr>
            <a:grpSpLocks noChangeAspect="1"/>
          </p:cNvGrpSpPr>
          <p:nvPr/>
        </p:nvGrpSpPr>
        <p:grpSpPr bwMode="auto">
          <a:xfrm>
            <a:off x="2931304" y="4384424"/>
            <a:ext cx="319185" cy="718732"/>
            <a:chOff x="4426" y="2133"/>
            <a:chExt cx="282" cy="635"/>
          </a:xfrm>
          <a:solidFill>
            <a:schemeClr val="accent1">
              <a:lumMod val="75000"/>
            </a:schemeClr>
          </a:solidFill>
        </p:grpSpPr>
        <p:sp>
          <p:nvSpPr>
            <p:cNvPr id="148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0" name="Group 9"/>
          <p:cNvGrpSpPr>
            <a:grpSpLocks noChangeAspect="1"/>
          </p:cNvGrpSpPr>
          <p:nvPr/>
        </p:nvGrpSpPr>
        <p:grpSpPr bwMode="auto">
          <a:xfrm>
            <a:off x="3299097" y="4387111"/>
            <a:ext cx="319185" cy="718732"/>
            <a:chOff x="4426" y="2133"/>
            <a:chExt cx="282" cy="635"/>
          </a:xfrm>
          <a:solidFill>
            <a:schemeClr val="accent1">
              <a:lumMod val="75000"/>
            </a:schemeClr>
          </a:solidFill>
        </p:grpSpPr>
        <p:sp>
          <p:nvSpPr>
            <p:cNvPr id="151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3" name="Group 9"/>
          <p:cNvGrpSpPr>
            <a:grpSpLocks noChangeAspect="1"/>
          </p:cNvGrpSpPr>
          <p:nvPr/>
        </p:nvGrpSpPr>
        <p:grpSpPr bwMode="auto">
          <a:xfrm>
            <a:off x="3666890" y="4389798"/>
            <a:ext cx="319185" cy="718732"/>
            <a:chOff x="4426" y="2133"/>
            <a:chExt cx="282" cy="635"/>
          </a:xfrm>
          <a:solidFill>
            <a:schemeClr val="accent1">
              <a:lumMod val="75000"/>
            </a:schemeClr>
          </a:solidFill>
        </p:grpSpPr>
        <p:sp>
          <p:nvSpPr>
            <p:cNvPr id="154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7" name="Group 9"/>
          <p:cNvGrpSpPr>
            <a:grpSpLocks noChangeAspect="1"/>
          </p:cNvGrpSpPr>
          <p:nvPr/>
        </p:nvGrpSpPr>
        <p:grpSpPr bwMode="auto">
          <a:xfrm>
            <a:off x="4034683" y="4392485"/>
            <a:ext cx="319185" cy="718732"/>
            <a:chOff x="4426" y="2133"/>
            <a:chExt cx="282" cy="635"/>
          </a:xfrm>
          <a:solidFill>
            <a:schemeClr val="accent1">
              <a:lumMod val="75000"/>
            </a:schemeClr>
          </a:solidFill>
        </p:grpSpPr>
        <p:sp>
          <p:nvSpPr>
            <p:cNvPr id="158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0" name="Group 9"/>
          <p:cNvGrpSpPr>
            <a:grpSpLocks noChangeAspect="1"/>
          </p:cNvGrpSpPr>
          <p:nvPr/>
        </p:nvGrpSpPr>
        <p:grpSpPr bwMode="auto">
          <a:xfrm>
            <a:off x="4402476" y="4395172"/>
            <a:ext cx="319185" cy="718732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161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Group 9"/>
          <p:cNvGrpSpPr>
            <a:grpSpLocks noChangeAspect="1"/>
          </p:cNvGrpSpPr>
          <p:nvPr/>
        </p:nvGrpSpPr>
        <p:grpSpPr bwMode="auto">
          <a:xfrm>
            <a:off x="4770269" y="4397859"/>
            <a:ext cx="319185" cy="718732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164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6" name="Group 9"/>
          <p:cNvGrpSpPr>
            <a:grpSpLocks noChangeAspect="1"/>
          </p:cNvGrpSpPr>
          <p:nvPr/>
        </p:nvGrpSpPr>
        <p:grpSpPr bwMode="auto">
          <a:xfrm>
            <a:off x="5138062" y="4400546"/>
            <a:ext cx="319185" cy="718732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167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9" name="Group 9"/>
          <p:cNvGrpSpPr>
            <a:grpSpLocks noChangeAspect="1"/>
          </p:cNvGrpSpPr>
          <p:nvPr/>
        </p:nvGrpSpPr>
        <p:grpSpPr bwMode="auto">
          <a:xfrm>
            <a:off x="5505852" y="4403233"/>
            <a:ext cx="319185" cy="718732"/>
            <a:chOff x="4426" y="2133"/>
            <a:chExt cx="282" cy="635"/>
          </a:xfrm>
          <a:solidFill>
            <a:schemeClr val="bg1">
              <a:lumMod val="85000"/>
            </a:schemeClr>
          </a:solidFill>
        </p:grpSpPr>
        <p:sp>
          <p:nvSpPr>
            <p:cNvPr id="170" name="Freeform 10"/>
            <p:cNvSpPr>
              <a:spLocks/>
            </p:cNvSpPr>
            <p:nvPr/>
          </p:nvSpPr>
          <p:spPr bwMode="auto">
            <a:xfrm>
              <a:off x="4503" y="2133"/>
              <a:ext cx="126" cy="126"/>
            </a:xfrm>
            <a:custGeom>
              <a:avLst/>
              <a:gdLst>
                <a:gd name="T0" fmla="*/ 189 w 377"/>
                <a:gd name="T1" fmla="*/ 377 h 377"/>
                <a:gd name="T2" fmla="*/ 207 w 377"/>
                <a:gd name="T3" fmla="*/ 376 h 377"/>
                <a:gd name="T4" fmla="*/ 245 w 377"/>
                <a:gd name="T5" fmla="*/ 369 h 377"/>
                <a:gd name="T6" fmla="*/ 278 w 377"/>
                <a:gd name="T7" fmla="*/ 354 h 377"/>
                <a:gd name="T8" fmla="*/ 308 w 377"/>
                <a:gd name="T9" fmla="*/ 334 h 377"/>
                <a:gd name="T10" fmla="*/ 334 w 377"/>
                <a:gd name="T11" fmla="*/ 308 h 377"/>
                <a:gd name="T12" fmla="*/ 354 w 377"/>
                <a:gd name="T13" fmla="*/ 278 h 377"/>
                <a:gd name="T14" fmla="*/ 368 w 377"/>
                <a:gd name="T15" fmla="*/ 245 h 377"/>
                <a:gd name="T16" fmla="*/ 376 w 377"/>
                <a:gd name="T17" fmla="*/ 207 h 377"/>
                <a:gd name="T18" fmla="*/ 377 w 377"/>
                <a:gd name="T19" fmla="*/ 189 h 377"/>
                <a:gd name="T20" fmla="*/ 376 w 377"/>
                <a:gd name="T21" fmla="*/ 168 h 377"/>
                <a:gd name="T22" fmla="*/ 368 w 377"/>
                <a:gd name="T23" fmla="*/ 132 h 377"/>
                <a:gd name="T24" fmla="*/ 354 w 377"/>
                <a:gd name="T25" fmla="*/ 98 h 377"/>
                <a:gd name="T26" fmla="*/ 334 w 377"/>
                <a:gd name="T27" fmla="*/ 68 h 377"/>
                <a:gd name="T28" fmla="*/ 308 w 377"/>
                <a:gd name="T29" fmla="*/ 42 h 377"/>
                <a:gd name="T30" fmla="*/ 278 w 377"/>
                <a:gd name="T31" fmla="*/ 21 h 377"/>
                <a:gd name="T32" fmla="*/ 245 w 377"/>
                <a:gd name="T33" fmla="*/ 7 h 377"/>
                <a:gd name="T34" fmla="*/ 207 w 377"/>
                <a:gd name="T35" fmla="*/ 0 h 377"/>
                <a:gd name="T36" fmla="*/ 189 w 377"/>
                <a:gd name="T37" fmla="*/ 0 h 377"/>
                <a:gd name="T38" fmla="*/ 169 w 377"/>
                <a:gd name="T39" fmla="*/ 0 h 377"/>
                <a:gd name="T40" fmla="*/ 133 w 377"/>
                <a:gd name="T41" fmla="*/ 7 h 377"/>
                <a:gd name="T42" fmla="*/ 98 w 377"/>
                <a:gd name="T43" fmla="*/ 21 h 377"/>
                <a:gd name="T44" fmla="*/ 68 w 377"/>
                <a:gd name="T45" fmla="*/ 42 h 377"/>
                <a:gd name="T46" fmla="*/ 42 w 377"/>
                <a:gd name="T47" fmla="*/ 68 h 377"/>
                <a:gd name="T48" fmla="*/ 22 w 377"/>
                <a:gd name="T49" fmla="*/ 98 h 377"/>
                <a:gd name="T50" fmla="*/ 8 w 377"/>
                <a:gd name="T51" fmla="*/ 132 h 377"/>
                <a:gd name="T52" fmla="*/ 0 w 377"/>
                <a:gd name="T53" fmla="*/ 168 h 377"/>
                <a:gd name="T54" fmla="*/ 0 w 377"/>
                <a:gd name="T55" fmla="*/ 189 h 377"/>
                <a:gd name="T56" fmla="*/ 0 w 377"/>
                <a:gd name="T57" fmla="*/ 207 h 377"/>
                <a:gd name="T58" fmla="*/ 8 w 377"/>
                <a:gd name="T59" fmla="*/ 245 h 377"/>
                <a:gd name="T60" fmla="*/ 22 w 377"/>
                <a:gd name="T61" fmla="*/ 278 h 377"/>
                <a:gd name="T62" fmla="*/ 42 w 377"/>
                <a:gd name="T63" fmla="*/ 308 h 377"/>
                <a:gd name="T64" fmla="*/ 68 w 377"/>
                <a:gd name="T65" fmla="*/ 334 h 377"/>
                <a:gd name="T66" fmla="*/ 98 w 377"/>
                <a:gd name="T67" fmla="*/ 354 h 377"/>
                <a:gd name="T68" fmla="*/ 133 w 377"/>
                <a:gd name="T69" fmla="*/ 369 h 377"/>
                <a:gd name="T70" fmla="*/ 169 w 377"/>
                <a:gd name="T71" fmla="*/ 376 h 377"/>
                <a:gd name="T72" fmla="*/ 189 w 377"/>
                <a:gd name="T73" fmla="*/ 377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77" h="377">
                  <a:moveTo>
                    <a:pt x="189" y="377"/>
                  </a:moveTo>
                  <a:lnTo>
                    <a:pt x="207" y="376"/>
                  </a:lnTo>
                  <a:lnTo>
                    <a:pt x="245" y="369"/>
                  </a:lnTo>
                  <a:lnTo>
                    <a:pt x="278" y="354"/>
                  </a:lnTo>
                  <a:lnTo>
                    <a:pt x="308" y="334"/>
                  </a:lnTo>
                  <a:lnTo>
                    <a:pt x="334" y="308"/>
                  </a:lnTo>
                  <a:lnTo>
                    <a:pt x="354" y="278"/>
                  </a:lnTo>
                  <a:lnTo>
                    <a:pt x="368" y="245"/>
                  </a:lnTo>
                  <a:lnTo>
                    <a:pt x="376" y="207"/>
                  </a:lnTo>
                  <a:lnTo>
                    <a:pt x="377" y="189"/>
                  </a:lnTo>
                  <a:lnTo>
                    <a:pt x="376" y="168"/>
                  </a:lnTo>
                  <a:lnTo>
                    <a:pt x="368" y="132"/>
                  </a:lnTo>
                  <a:lnTo>
                    <a:pt x="354" y="98"/>
                  </a:lnTo>
                  <a:lnTo>
                    <a:pt x="334" y="68"/>
                  </a:lnTo>
                  <a:lnTo>
                    <a:pt x="308" y="42"/>
                  </a:lnTo>
                  <a:lnTo>
                    <a:pt x="278" y="21"/>
                  </a:lnTo>
                  <a:lnTo>
                    <a:pt x="245" y="7"/>
                  </a:lnTo>
                  <a:lnTo>
                    <a:pt x="207" y="0"/>
                  </a:lnTo>
                  <a:lnTo>
                    <a:pt x="189" y="0"/>
                  </a:lnTo>
                  <a:lnTo>
                    <a:pt x="169" y="0"/>
                  </a:lnTo>
                  <a:lnTo>
                    <a:pt x="133" y="7"/>
                  </a:lnTo>
                  <a:lnTo>
                    <a:pt x="98" y="21"/>
                  </a:lnTo>
                  <a:lnTo>
                    <a:pt x="68" y="42"/>
                  </a:lnTo>
                  <a:lnTo>
                    <a:pt x="42" y="68"/>
                  </a:lnTo>
                  <a:lnTo>
                    <a:pt x="22" y="98"/>
                  </a:lnTo>
                  <a:lnTo>
                    <a:pt x="8" y="132"/>
                  </a:lnTo>
                  <a:lnTo>
                    <a:pt x="0" y="168"/>
                  </a:lnTo>
                  <a:lnTo>
                    <a:pt x="0" y="189"/>
                  </a:lnTo>
                  <a:lnTo>
                    <a:pt x="0" y="207"/>
                  </a:lnTo>
                  <a:lnTo>
                    <a:pt x="8" y="245"/>
                  </a:lnTo>
                  <a:lnTo>
                    <a:pt x="22" y="278"/>
                  </a:lnTo>
                  <a:lnTo>
                    <a:pt x="42" y="308"/>
                  </a:lnTo>
                  <a:lnTo>
                    <a:pt x="68" y="334"/>
                  </a:lnTo>
                  <a:lnTo>
                    <a:pt x="98" y="354"/>
                  </a:lnTo>
                  <a:lnTo>
                    <a:pt x="133" y="369"/>
                  </a:lnTo>
                  <a:lnTo>
                    <a:pt x="169" y="376"/>
                  </a:lnTo>
                  <a:lnTo>
                    <a:pt x="189" y="3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11"/>
            <p:cNvSpPr>
              <a:spLocks/>
            </p:cNvSpPr>
            <p:nvPr/>
          </p:nvSpPr>
          <p:spPr bwMode="auto">
            <a:xfrm>
              <a:off x="4426" y="2278"/>
              <a:ext cx="282" cy="490"/>
            </a:xfrm>
            <a:custGeom>
              <a:avLst/>
              <a:gdLst>
                <a:gd name="T0" fmla="*/ 674 w 845"/>
                <a:gd name="T1" fmla="*/ 50 h 1471"/>
                <a:gd name="T2" fmla="*/ 657 w 845"/>
                <a:gd name="T3" fmla="*/ 21 h 1471"/>
                <a:gd name="T4" fmla="*/ 617 w 845"/>
                <a:gd name="T5" fmla="*/ 1 h 1471"/>
                <a:gd name="T6" fmla="*/ 565 w 845"/>
                <a:gd name="T7" fmla="*/ 0 h 1471"/>
                <a:gd name="T8" fmla="*/ 563 w 845"/>
                <a:gd name="T9" fmla="*/ 0 h 1471"/>
                <a:gd name="T10" fmla="*/ 562 w 845"/>
                <a:gd name="T11" fmla="*/ 0 h 1471"/>
                <a:gd name="T12" fmla="*/ 276 w 845"/>
                <a:gd name="T13" fmla="*/ 0 h 1471"/>
                <a:gd name="T14" fmla="*/ 273 w 845"/>
                <a:gd name="T15" fmla="*/ 0 h 1471"/>
                <a:gd name="T16" fmla="*/ 239 w 845"/>
                <a:gd name="T17" fmla="*/ 0 h 1471"/>
                <a:gd name="T18" fmla="*/ 207 w 845"/>
                <a:gd name="T19" fmla="*/ 8 h 1471"/>
                <a:gd name="T20" fmla="*/ 175 w 845"/>
                <a:gd name="T21" fmla="*/ 40 h 1471"/>
                <a:gd name="T22" fmla="*/ 3 w 845"/>
                <a:gd name="T23" fmla="*/ 573 h 1471"/>
                <a:gd name="T24" fmla="*/ 3 w 845"/>
                <a:gd name="T25" fmla="*/ 606 h 1471"/>
                <a:gd name="T26" fmla="*/ 16 w 845"/>
                <a:gd name="T27" fmla="*/ 624 h 1471"/>
                <a:gd name="T28" fmla="*/ 47 w 845"/>
                <a:gd name="T29" fmla="*/ 634 h 1471"/>
                <a:gd name="T30" fmla="*/ 85 w 845"/>
                <a:gd name="T31" fmla="*/ 634 h 1471"/>
                <a:gd name="T32" fmla="*/ 125 w 845"/>
                <a:gd name="T33" fmla="*/ 612 h 1471"/>
                <a:gd name="T34" fmla="*/ 142 w 845"/>
                <a:gd name="T35" fmla="*/ 585 h 1471"/>
                <a:gd name="T36" fmla="*/ 220 w 845"/>
                <a:gd name="T37" fmla="*/ 477 h 1471"/>
                <a:gd name="T38" fmla="*/ 188 w 845"/>
                <a:gd name="T39" fmla="*/ 507 h 1471"/>
                <a:gd name="T40" fmla="*/ 57 w 845"/>
                <a:gd name="T41" fmla="*/ 742 h 1471"/>
                <a:gd name="T42" fmla="*/ 59 w 845"/>
                <a:gd name="T43" fmla="*/ 775 h 1471"/>
                <a:gd name="T44" fmla="*/ 80 w 845"/>
                <a:gd name="T45" fmla="*/ 799 h 1471"/>
                <a:gd name="T46" fmla="*/ 231 w 845"/>
                <a:gd name="T47" fmla="*/ 837 h 1471"/>
                <a:gd name="T48" fmla="*/ 231 w 845"/>
                <a:gd name="T49" fmla="*/ 1410 h 1471"/>
                <a:gd name="T50" fmla="*/ 264 w 845"/>
                <a:gd name="T51" fmla="*/ 1458 h 1471"/>
                <a:gd name="T52" fmla="*/ 308 w 845"/>
                <a:gd name="T53" fmla="*/ 1471 h 1471"/>
                <a:gd name="T54" fmla="*/ 342 w 845"/>
                <a:gd name="T55" fmla="*/ 1471 h 1471"/>
                <a:gd name="T56" fmla="*/ 390 w 845"/>
                <a:gd name="T57" fmla="*/ 1438 h 1471"/>
                <a:gd name="T58" fmla="*/ 402 w 845"/>
                <a:gd name="T59" fmla="*/ 1395 h 1471"/>
                <a:gd name="T60" fmla="*/ 413 w 845"/>
                <a:gd name="T61" fmla="*/ 879 h 1471"/>
                <a:gd name="T62" fmla="*/ 437 w 845"/>
                <a:gd name="T63" fmla="*/ 879 h 1471"/>
                <a:gd name="T64" fmla="*/ 448 w 845"/>
                <a:gd name="T65" fmla="*/ 1395 h 1471"/>
                <a:gd name="T66" fmla="*/ 461 w 845"/>
                <a:gd name="T67" fmla="*/ 1438 h 1471"/>
                <a:gd name="T68" fmla="*/ 510 w 845"/>
                <a:gd name="T69" fmla="*/ 1471 h 1471"/>
                <a:gd name="T70" fmla="*/ 545 w 845"/>
                <a:gd name="T71" fmla="*/ 1471 h 1471"/>
                <a:gd name="T72" fmla="*/ 588 w 845"/>
                <a:gd name="T73" fmla="*/ 1458 h 1471"/>
                <a:gd name="T74" fmla="*/ 620 w 845"/>
                <a:gd name="T75" fmla="*/ 1410 h 1471"/>
                <a:gd name="T76" fmla="*/ 621 w 845"/>
                <a:gd name="T77" fmla="*/ 835 h 1471"/>
                <a:gd name="T78" fmla="*/ 758 w 845"/>
                <a:gd name="T79" fmla="*/ 799 h 1471"/>
                <a:gd name="T80" fmla="*/ 781 w 845"/>
                <a:gd name="T81" fmla="*/ 775 h 1471"/>
                <a:gd name="T82" fmla="*/ 782 w 845"/>
                <a:gd name="T83" fmla="*/ 742 h 1471"/>
                <a:gd name="T84" fmla="*/ 650 w 845"/>
                <a:gd name="T85" fmla="*/ 507 h 1471"/>
                <a:gd name="T86" fmla="*/ 620 w 845"/>
                <a:gd name="T87" fmla="*/ 477 h 1471"/>
                <a:gd name="T88" fmla="*/ 701 w 845"/>
                <a:gd name="T89" fmla="*/ 585 h 1471"/>
                <a:gd name="T90" fmla="*/ 720 w 845"/>
                <a:gd name="T91" fmla="*/ 614 h 1471"/>
                <a:gd name="T92" fmla="*/ 760 w 845"/>
                <a:gd name="T93" fmla="*/ 634 h 1471"/>
                <a:gd name="T94" fmla="*/ 798 w 845"/>
                <a:gd name="T95" fmla="*/ 634 h 1471"/>
                <a:gd name="T96" fmla="*/ 829 w 845"/>
                <a:gd name="T97" fmla="*/ 624 h 1471"/>
                <a:gd name="T98" fmla="*/ 842 w 845"/>
                <a:gd name="T99" fmla="*/ 606 h 1471"/>
                <a:gd name="T100" fmla="*/ 842 w 845"/>
                <a:gd name="T101" fmla="*/ 573 h 14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45" h="1471">
                  <a:moveTo>
                    <a:pt x="842" y="573"/>
                  </a:moveTo>
                  <a:lnTo>
                    <a:pt x="674" y="50"/>
                  </a:lnTo>
                  <a:lnTo>
                    <a:pt x="670" y="40"/>
                  </a:lnTo>
                  <a:lnTo>
                    <a:pt x="657" y="21"/>
                  </a:lnTo>
                  <a:lnTo>
                    <a:pt x="638" y="8"/>
                  </a:lnTo>
                  <a:lnTo>
                    <a:pt x="617" y="1"/>
                  </a:lnTo>
                  <a:lnTo>
                    <a:pt x="605" y="0"/>
                  </a:lnTo>
                  <a:lnTo>
                    <a:pt x="565" y="0"/>
                  </a:lnTo>
                  <a:lnTo>
                    <a:pt x="563" y="0"/>
                  </a:lnTo>
                  <a:lnTo>
                    <a:pt x="563" y="0"/>
                  </a:lnTo>
                  <a:lnTo>
                    <a:pt x="562" y="0"/>
                  </a:lnTo>
                  <a:lnTo>
                    <a:pt x="562" y="0"/>
                  </a:lnTo>
                  <a:lnTo>
                    <a:pt x="277" y="0"/>
                  </a:lnTo>
                  <a:lnTo>
                    <a:pt x="276" y="0"/>
                  </a:lnTo>
                  <a:lnTo>
                    <a:pt x="275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39" y="0"/>
                  </a:lnTo>
                  <a:lnTo>
                    <a:pt x="229" y="1"/>
                  </a:lnTo>
                  <a:lnTo>
                    <a:pt x="207" y="8"/>
                  </a:lnTo>
                  <a:lnTo>
                    <a:pt x="188" y="21"/>
                  </a:lnTo>
                  <a:lnTo>
                    <a:pt x="175" y="40"/>
                  </a:lnTo>
                  <a:lnTo>
                    <a:pt x="171" y="50"/>
                  </a:lnTo>
                  <a:lnTo>
                    <a:pt x="3" y="573"/>
                  </a:lnTo>
                  <a:lnTo>
                    <a:pt x="0" y="585"/>
                  </a:lnTo>
                  <a:lnTo>
                    <a:pt x="3" y="606"/>
                  </a:lnTo>
                  <a:lnTo>
                    <a:pt x="9" y="615"/>
                  </a:lnTo>
                  <a:lnTo>
                    <a:pt x="16" y="624"/>
                  </a:lnTo>
                  <a:lnTo>
                    <a:pt x="36" y="634"/>
                  </a:lnTo>
                  <a:lnTo>
                    <a:pt x="47" y="634"/>
                  </a:lnTo>
                  <a:lnTo>
                    <a:pt x="73" y="634"/>
                  </a:lnTo>
                  <a:lnTo>
                    <a:pt x="85" y="634"/>
                  </a:lnTo>
                  <a:lnTo>
                    <a:pt x="106" y="626"/>
                  </a:lnTo>
                  <a:lnTo>
                    <a:pt x="125" y="612"/>
                  </a:lnTo>
                  <a:lnTo>
                    <a:pt x="138" y="595"/>
                  </a:lnTo>
                  <a:lnTo>
                    <a:pt x="142" y="585"/>
                  </a:lnTo>
                  <a:lnTo>
                    <a:pt x="220" y="351"/>
                  </a:lnTo>
                  <a:lnTo>
                    <a:pt x="220" y="477"/>
                  </a:lnTo>
                  <a:lnTo>
                    <a:pt x="201" y="490"/>
                  </a:lnTo>
                  <a:lnTo>
                    <a:pt x="188" y="507"/>
                  </a:lnTo>
                  <a:lnTo>
                    <a:pt x="62" y="732"/>
                  </a:lnTo>
                  <a:lnTo>
                    <a:pt x="57" y="742"/>
                  </a:lnTo>
                  <a:lnTo>
                    <a:pt x="55" y="765"/>
                  </a:lnTo>
                  <a:lnTo>
                    <a:pt x="59" y="775"/>
                  </a:lnTo>
                  <a:lnTo>
                    <a:pt x="63" y="785"/>
                  </a:lnTo>
                  <a:lnTo>
                    <a:pt x="80" y="799"/>
                  </a:lnTo>
                  <a:lnTo>
                    <a:pt x="92" y="802"/>
                  </a:lnTo>
                  <a:lnTo>
                    <a:pt x="231" y="837"/>
                  </a:lnTo>
                  <a:lnTo>
                    <a:pt x="231" y="1395"/>
                  </a:lnTo>
                  <a:lnTo>
                    <a:pt x="231" y="1410"/>
                  </a:lnTo>
                  <a:lnTo>
                    <a:pt x="243" y="1438"/>
                  </a:lnTo>
                  <a:lnTo>
                    <a:pt x="264" y="1458"/>
                  </a:lnTo>
                  <a:lnTo>
                    <a:pt x="292" y="1471"/>
                  </a:lnTo>
                  <a:lnTo>
                    <a:pt x="308" y="1471"/>
                  </a:lnTo>
                  <a:lnTo>
                    <a:pt x="326" y="1471"/>
                  </a:lnTo>
                  <a:lnTo>
                    <a:pt x="342" y="1471"/>
                  </a:lnTo>
                  <a:lnTo>
                    <a:pt x="369" y="1458"/>
                  </a:lnTo>
                  <a:lnTo>
                    <a:pt x="390" y="1438"/>
                  </a:lnTo>
                  <a:lnTo>
                    <a:pt x="402" y="1410"/>
                  </a:lnTo>
                  <a:lnTo>
                    <a:pt x="402" y="1395"/>
                  </a:lnTo>
                  <a:lnTo>
                    <a:pt x="402" y="879"/>
                  </a:lnTo>
                  <a:lnTo>
                    <a:pt x="413" y="879"/>
                  </a:lnTo>
                  <a:lnTo>
                    <a:pt x="424" y="880"/>
                  </a:lnTo>
                  <a:lnTo>
                    <a:pt x="437" y="879"/>
                  </a:lnTo>
                  <a:lnTo>
                    <a:pt x="448" y="877"/>
                  </a:lnTo>
                  <a:lnTo>
                    <a:pt x="448" y="1395"/>
                  </a:lnTo>
                  <a:lnTo>
                    <a:pt x="450" y="1410"/>
                  </a:lnTo>
                  <a:lnTo>
                    <a:pt x="461" y="1438"/>
                  </a:lnTo>
                  <a:lnTo>
                    <a:pt x="483" y="1458"/>
                  </a:lnTo>
                  <a:lnTo>
                    <a:pt x="510" y="1471"/>
                  </a:lnTo>
                  <a:lnTo>
                    <a:pt x="526" y="1471"/>
                  </a:lnTo>
                  <a:lnTo>
                    <a:pt x="545" y="1471"/>
                  </a:lnTo>
                  <a:lnTo>
                    <a:pt x="561" y="1471"/>
                  </a:lnTo>
                  <a:lnTo>
                    <a:pt x="588" y="1458"/>
                  </a:lnTo>
                  <a:lnTo>
                    <a:pt x="608" y="1438"/>
                  </a:lnTo>
                  <a:lnTo>
                    <a:pt x="620" y="1410"/>
                  </a:lnTo>
                  <a:lnTo>
                    <a:pt x="621" y="1395"/>
                  </a:lnTo>
                  <a:lnTo>
                    <a:pt x="621" y="835"/>
                  </a:lnTo>
                  <a:lnTo>
                    <a:pt x="746" y="802"/>
                  </a:lnTo>
                  <a:lnTo>
                    <a:pt x="758" y="799"/>
                  </a:lnTo>
                  <a:lnTo>
                    <a:pt x="775" y="785"/>
                  </a:lnTo>
                  <a:lnTo>
                    <a:pt x="781" y="775"/>
                  </a:lnTo>
                  <a:lnTo>
                    <a:pt x="783" y="765"/>
                  </a:lnTo>
                  <a:lnTo>
                    <a:pt x="782" y="742"/>
                  </a:lnTo>
                  <a:lnTo>
                    <a:pt x="776" y="732"/>
                  </a:lnTo>
                  <a:lnTo>
                    <a:pt x="650" y="507"/>
                  </a:lnTo>
                  <a:lnTo>
                    <a:pt x="638" y="490"/>
                  </a:lnTo>
                  <a:lnTo>
                    <a:pt x="620" y="477"/>
                  </a:lnTo>
                  <a:lnTo>
                    <a:pt x="620" y="344"/>
                  </a:lnTo>
                  <a:lnTo>
                    <a:pt x="701" y="585"/>
                  </a:lnTo>
                  <a:lnTo>
                    <a:pt x="706" y="595"/>
                  </a:lnTo>
                  <a:lnTo>
                    <a:pt x="720" y="614"/>
                  </a:lnTo>
                  <a:lnTo>
                    <a:pt x="739" y="626"/>
                  </a:lnTo>
                  <a:lnTo>
                    <a:pt x="760" y="634"/>
                  </a:lnTo>
                  <a:lnTo>
                    <a:pt x="770" y="634"/>
                  </a:lnTo>
                  <a:lnTo>
                    <a:pt x="798" y="634"/>
                  </a:lnTo>
                  <a:lnTo>
                    <a:pt x="809" y="634"/>
                  </a:lnTo>
                  <a:lnTo>
                    <a:pt x="829" y="624"/>
                  </a:lnTo>
                  <a:lnTo>
                    <a:pt x="837" y="615"/>
                  </a:lnTo>
                  <a:lnTo>
                    <a:pt x="842" y="606"/>
                  </a:lnTo>
                  <a:lnTo>
                    <a:pt x="845" y="585"/>
                  </a:lnTo>
                  <a:lnTo>
                    <a:pt x="842" y="5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2" name="직사각형 17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425441" y="2024563"/>
            <a:ext cx="213028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43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6433064" y="3955104"/>
            <a:ext cx="213028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/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43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</a:t>
            </a:r>
            <a:endParaRPr lang="en-US" altLang="ko-KR" sz="8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solidFill>
                  <a:prstClr val="black">
                    <a:lumMod val="75000"/>
                    <a:lumOff val="25000"/>
                  </a:prstClr>
                </a:solidFill>
              </a:rPr>
              <a:t>campus life with BIZCAM </a:t>
            </a:r>
          </a:p>
        </p:txBody>
      </p:sp>
      <p:grpSp>
        <p:nvGrpSpPr>
          <p:cNvPr id="174" name="Group 191"/>
          <p:cNvGrpSpPr>
            <a:grpSpLocks noChangeAspect="1"/>
          </p:cNvGrpSpPr>
          <p:nvPr/>
        </p:nvGrpSpPr>
        <p:grpSpPr bwMode="auto">
          <a:xfrm>
            <a:off x="9187735" y="4252262"/>
            <a:ext cx="791496" cy="1076967"/>
            <a:chOff x="5248" y="970"/>
            <a:chExt cx="951" cy="1294"/>
          </a:xfrm>
        </p:grpSpPr>
        <p:sp>
          <p:nvSpPr>
            <p:cNvPr id="175" name="Freeform 193"/>
            <p:cNvSpPr>
              <a:spLocks/>
            </p:cNvSpPr>
            <p:nvPr/>
          </p:nvSpPr>
          <p:spPr bwMode="auto">
            <a:xfrm>
              <a:off x="5267" y="1676"/>
              <a:ext cx="457" cy="588"/>
            </a:xfrm>
            <a:custGeom>
              <a:avLst/>
              <a:gdLst>
                <a:gd name="T0" fmla="*/ 1373 w 1373"/>
                <a:gd name="T1" fmla="*/ 0 h 1763"/>
                <a:gd name="T2" fmla="*/ 1373 w 1373"/>
                <a:gd name="T3" fmla="*/ 1763 h 1763"/>
                <a:gd name="T4" fmla="*/ 135 w 1373"/>
                <a:gd name="T5" fmla="*/ 1763 h 1763"/>
                <a:gd name="T6" fmla="*/ 135 w 1373"/>
                <a:gd name="T7" fmla="*/ 1759 h 1763"/>
                <a:gd name="T8" fmla="*/ 135 w 1373"/>
                <a:gd name="T9" fmla="*/ 1744 h 1763"/>
                <a:gd name="T10" fmla="*/ 135 w 1373"/>
                <a:gd name="T11" fmla="*/ 1723 h 1763"/>
                <a:gd name="T12" fmla="*/ 134 w 1373"/>
                <a:gd name="T13" fmla="*/ 1693 h 1763"/>
                <a:gd name="T14" fmla="*/ 134 w 1373"/>
                <a:gd name="T15" fmla="*/ 1657 h 1763"/>
                <a:gd name="T16" fmla="*/ 133 w 1373"/>
                <a:gd name="T17" fmla="*/ 1613 h 1763"/>
                <a:gd name="T18" fmla="*/ 131 w 1373"/>
                <a:gd name="T19" fmla="*/ 1562 h 1763"/>
                <a:gd name="T20" fmla="*/ 128 w 1373"/>
                <a:gd name="T21" fmla="*/ 1506 h 1763"/>
                <a:gd name="T22" fmla="*/ 126 w 1373"/>
                <a:gd name="T23" fmla="*/ 1446 h 1763"/>
                <a:gd name="T24" fmla="*/ 122 w 1373"/>
                <a:gd name="T25" fmla="*/ 1380 h 1763"/>
                <a:gd name="T26" fmla="*/ 119 w 1373"/>
                <a:gd name="T27" fmla="*/ 1310 h 1763"/>
                <a:gd name="T28" fmla="*/ 113 w 1373"/>
                <a:gd name="T29" fmla="*/ 1235 h 1763"/>
                <a:gd name="T30" fmla="*/ 107 w 1373"/>
                <a:gd name="T31" fmla="*/ 1158 h 1763"/>
                <a:gd name="T32" fmla="*/ 101 w 1373"/>
                <a:gd name="T33" fmla="*/ 1079 h 1763"/>
                <a:gd name="T34" fmla="*/ 93 w 1373"/>
                <a:gd name="T35" fmla="*/ 996 h 1763"/>
                <a:gd name="T36" fmla="*/ 83 w 1373"/>
                <a:gd name="T37" fmla="*/ 913 h 1763"/>
                <a:gd name="T38" fmla="*/ 72 w 1373"/>
                <a:gd name="T39" fmla="*/ 828 h 1763"/>
                <a:gd name="T40" fmla="*/ 60 w 1373"/>
                <a:gd name="T41" fmla="*/ 743 h 1763"/>
                <a:gd name="T42" fmla="*/ 47 w 1373"/>
                <a:gd name="T43" fmla="*/ 657 h 1763"/>
                <a:gd name="T44" fmla="*/ 33 w 1373"/>
                <a:gd name="T45" fmla="*/ 571 h 1763"/>
                <a:gd name="T46" fmla="*/ 18 w 1373"/>
                <a:gd name="T47" fmla="*/ 487 h 1763"/>
                <a:gd name="T48" fmla="*/ 0 w 1373"/>
                <a:gd name="T49" fmla="*/ 405 h 1763"/>
                <a:gd name="T50" fmla="*/ 1373 w 1373"/>
                <a:gd name="T51" fmla="*/ 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3" h="1763">
                  <a:moveTo>
                    <a:pt x="1373" y="0"/>
                  </a:moveTo>
                  <a:lnTo>
                    <a:pt x="1373" y="1763"/>
                  </a:lnTo>
                  <a:lnTo>
                    <a:pt x="135" y="1763"/>
                  </a:lnTo>
                  <a:lnTo>
                    <a:pt x="135" y="1759"/>
                  </a:lnTo>
                  <a:lnTo>
                    <a:pt x="135" y="1744"/>
                  </a:lnTo>
                  <a:lnTo>
                    <a:pt x="135" y="1723"/>
                  </a:lnTo>
                  <a:lnTo>
                    <a:pt x="134" y="1693"/>
                  </a:lnTo>
                  <a:lnTo>
                    <a:pt x="134" y="1657"/>
                  </a:lnTo>
                  <a:lnTo>
                    <a:pt x="133" y="1613"/>
                  </a:lnTo>
                  <a:lnTo>
                    <a:pt x="131" y="1562"/>
                  </a:lnTo>
                  <a:lnTo>
                    <a:pt x="128" y="1506"/>
                  </a:lnTo>
                  <a:lnTo>
                    <a:pt x="126" y="1446"/>
                  </a:lnTo>
                  <a:lnTo>
                    <a:pt x="122" y="1380"/>
                  </a:lnTo>
                  <a:lnTo>
                    <a:pt x="119" y="1310"/>
                  </a:lnTo>
                  <a:lnTo>
                    <a:pt x="113" y="1235"/>
                  </a:lnTo>
                  <a:lnTo>
                    <a:pt x="107" y="1158"/>
                  </a:lnTo>
                  <a:lnTo>
                    <a:pt x="101" y="1079"/>
                  </a:lnTo>
                  <a:lnTo>
                    <a:pt x="93" y="996"/>
                  </a:lnTo>
                  <a:lnTo>
                    <a:pt x="83" y="913"/>
                  </a:lnTo>
                  <a:lnTo>
                    <a:pt x="72" y="828"/>
                  </a:lnTo>
                  <a:lnTo>
                    <a:pt x="60" y="743"/>
                  </a:lnTo>
                  <a:lnTo>
                    <a:pt x="47" y="657"/>
                  </a:lnTo>
                  <a:lnTo>
                    <a:pt x="33" y="571"/>
                  </a:lnTo>
                  <a:lnTo>
                    <a:pt x="18" y="487"/>
                  </a:lnTo>
                  <a:lnTo>
                    <a:pt x="0" y="405"/>
                  </a:lnTo>
                  <a:lnTo>
                    <a:pt x="1373" y="0"/>
                  </a:lnTo>
                  <a:close/>
                </a:path>
              </a:pathLst>
            </a:custGeom>
            <a:solidFill>
              <a:srgbClr val="1C0D0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6" name="Freeform 194"/>
            <p:cNvSpPr>
              <a:spLocks/>
            </p:cNvSpPr>
            <p:nvPr/>
          </p:nvSpPr>
          <p:spPr bwMode="auto">
            <a:xfrm>
              <a:off x="5722" y="1676"/>
              <a:ext cx="457" cy="588"/>
            </a:xfrm>
            <a:custGeom>
              <a:avLst/>
              <a:gdLst>
                <a:gd name="T0" fmla="*/ 0 w 1373"/>
                <a:gd name="T1" fmla="*/ 0 h 1763"/>
                <a:gd name="T2" fmla="*/ 1373 w 1373"/>
                <a:gd name="T3" fmla="*/ 405 h 1763"/>
                <a:gd name="T4" fmla="*/ 1355 w 1373"/>
                <a:gd name="T5" fmla="*/ 487 h 1763"/>
                <a:gd name="T6" fmla="*/ 1340 w 1373"/>
                <a:gd name="T7" fmla="*/ 571 h 1763"/>
                <a:gd name="T8" fmla="*/ 1326 w 1373"/>
                <a:gd name="T9" fmla="*/ 657 h 1763"/>
                <a:gd name="T10" fmla="*/ 1313 w 1373"/>
                <a:gd name="T11" fmla="*/ 743 h 1763"/>
                <a:gd name="T12" fmla="*/ 1301 w 1373"/>
                <a:gd name="T13" fmla="*/ 828 h 1763"/>
                <a:gd name="T14" fmla="*/ 1290 w 1373"/>
                <a:gd name="T15" fmla="*/ 913 h 1763"/>
                <a:gd name="T16" fmla="*/ 1281 w 1373"/>
                <a:gd name="T17" fmla="*/ 996 h 1763"/>
                <a:gd name="T18" fmla="*/ 1273 w 1373"/>
                <a:gd name="T19" fmla="*/ 1079 h 1763"/>
                <a:gd name="T20" fmla="*/ 1266 w 1373"/>
                <a:gd name="T21" fmla="*/ 1158 h 1763"/>
                <a:gd name="T22" fmla="*/ 1260 w 1373"/>
                <a:gd name="T23" fmla="*/ 1235 h 1763"/>
                <a:gd name="T24" fmla="*/ 1254 w 1373"/>
                <a:gd name="T25" fmla="*/ 1310 h 1763"/>
                <a:gd name="T26" fmla="*/ 1251 w 1373"/>
                <a:gd name="T27" fmla="*/ 1380 h 1763"/>
                <a:gd name="T28" fmla="*/ 1247 w 1373"/>
                <a:gd name="T29" fmla="*/ 1446 h 1763"/>
                <a:gd name="T30" fmla="*/ 1245 w 1373"/>
                <a:gd name="T31" fmla="*/ 1506 h 1763"/>
                <a:gd name="T32" fmla="*/ 1243 w 1373"/>
                <a:gd name="T33" fmla="*/ 1562 h 1763"/>
                <a:gd name="T34" fmla="*/ 1240 w 1373"/>
                <a:gd name="T35" fmla="*/ 1613 h 1763"/>
                <a:gd name="T36" fmla="*/ 1240 w 1373"/>
                <a:gd name="T37" fmla="*/ 1657 h 1763"/>
                <a:gd name="T38" fmla="*/ 1239 w 1373"/>
                <a:gd name="T39" fmla="*/ 1693 h 1763"/>
                <a:gd name="T40" fmla="*/ 1238 w 1373"/>
                <a:gd name="T41" fmla="*/ 1723 h 1763"/>
                <a:gd name="T42" fmla="*/ 1238 w 1373"/>
                <a:gd name="T43" fmla="*/ 1744 h 1763"/>
                <a:gd name="T44" fmla="*/ 1238 w 1373"/>
                <a:gd name="T45" fmla="*/ 1759 h 1763"/>
                <a:gd name="T46" fmla="*/ 1238 w 1373"/>
                <a:gd name="T47" fmla="*/ 1763 h 1763"/>
                <a:gd name="T48" fmla="*/ 0 w 1373"/>
                <a:gd name="T49" fmla="*/ 1763 h 1763"/>
                <a:gd name="T50" fmla="*/ 0 w 1373"/>
                <a:gd name="T51" fmla="*/ 0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3" h="1763">
                  <a:moveTo>
                    <a:pt x="0" y="0"/>
                  </a:moveTo>
                  <a:lnTo>
                    <a:pt x="1373" y="405"/>
                  </a:lnTo>
                  <a:lnTo>
                    <a:pt x="1355" y="487"/>
                  </a:lnTo>
                  <a:lnTo>
                    <a:pt x="1340" y="571"/>
                  </a:lnTo>
                  <a:lnTo>
                    <a:pt x="1326" y="657"/>
                  </a:lnTo>
                  <a:lnTo>
                    <a:pt x="1313" y="743"/>
                  </a:lnTo>
                  <a:lnTo>
                    <a:pt x="1301" y="828"/>
                  </a:lnTo>
                  <a:lnTo>
                    <a:pt x="1290" y="913"/>
                  </a:lnTo>
                  <a:lnTo>
                    <a:pt x="1281" y="996"/>
                  </a:lnTo>
                  <a:lnTo>
                    <a:pt x="1273" y="1079"/>
                  </a:lnTo>
                  <a:lnTo>
                    <a:pt x="1266" y="1158"/>
                  </a:lnTo>
                  <a:lnTo>
                    <a:pt x="1260" y="1235"/>
                  </a:lnTo>
                  <a:lnTo>
                    <a:pt x="1254" y="1310"/>
                  </a:lnTo>
                  <a:lnTo>
                    <a:pt x="1251" y="1380"/>
                  </a:lnTo>
                  <a:lnTo>
                    <a:pt x="1247" y="1446"/>
                  </a:lnTo>
                  <a:lnTo>
                    <a:pt x="1245" y="1506"/>
                  </a:lnTo>
                  <a:lnTo>
                    <a:pt x="1243" y="1562"/>
                  </a:lnTo>
                  <a:lnTo>
                    <a:pt x="1240" y="1613"/>
                  </a:lnTo>
                  <a:lnTo>
                    <a:pt x="1240" y="1657"/>
                  </a:lnTo>
                  <a:lnTo>
                    <a:pt x="1239" y="1693"/>
                  </a:lnTo>
                  <a:lnTo>
                    <a:pt x="1238" y="1723"/>
                  </a:lnTo>
                  <a:lnTo>
                    <a:pt x="1238" y="1744"/>
                  </a:lnTo>
                  <a:lnTo>
                    <a:pt x="1238" y="1759"/>
                  </a:lnTo>
                  <a:lnTo>
                    <a:pt x="1238" y="1763"/>
                  </a:lnTo>
                  <a:lnTo>
                    <a:pt x="0" y="17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C0D0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7" name="Rectangle 195"/>
            <p:cNvSpPr>
              <a:spLocks noChangeArrowheads="1"/>
            </p:cNvSpPr>
            <p:nvPr/>
          </p:nvSpPr>
          <p:spPr bwMode="auto">
            <a:xfrm>
              <a:off x="5630" y="1943"/>
              <a:ext cx="189" cy="210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8" name="Freeform 196"/>
            <p:cNvSpPr>
              <a:spLocks/>
            </p:cNvSpPr>
            <p:nvPr/>
          </p:nvSpPr>
          <p:spPr bwMode="auto">
            <a:xfrm>
              <a:off x="5630" y="1943"/>
              <a:ext cx="189" cy="65"/>
            </a:xfrm>
            <a:custGeom>
              <a:avLst/>
              <a:gdLst>
                <a:gd name="T0" fmla="*/ 0 w 567"/>
                <a:gd name="T1" fmla="*/ 0 h 195"/>
                <a:gd name="T2" fmla="*/ 567 w 567"/>
                <a:gd name="T3" fmla="*/ 0 h 195"/>
                <a:gd name="T4" fmla="*/ 567 w 567"/>
                <a:gd name="T5" fmla="*/ 189 h 195"/>
                <a:gd name="T6" fmla="*/ 507 w 567"/>
                <a:gd name="T7" fmla="*/ 194 h 195"/>
                <a:gd name="T8" fmla="*/ 448 w 567"/>
                <a:gd name="T9" fmla="*/ 195 h 195"/>
                <a:gd name="T10" fmla="*/ 393 w 567"/>
                <a:gd name="T11" fmla="*/ 192 h 195"/>
                <a:gd name="T12" fmla="*/ 340 w 567"/>
                <a:gd name="T13" fmla="*/ 187 h 195"/>
                <a:gd name="T14" fmla="*/ 290 w 567"/>
                <a:gd name="T15" fmla="*/ 179 h 195"/>
                <a:gd name="T16" fmla="*/ 244 w 567"/>
                <a:gd name="T17" fmla="*/ 168 h 195"/>
                <a:gd name="T18" fmla="*/ 200 w 567"/>
                <a:gd name="T19" fmla="*/ 157 h 195"/>
                <a:gd name="T20" fmla="*/ 161 w 567"/>
                <a:gd name="T21" fmla="*/ 145 h 195"/>
                <a:gd name="T22" fmla="*/ 125 w 567"/>
                <a:gd name="T23" fmla="*/ 132 h 195"/>
                <a:gd name="T24" fmla="*/ 93 w 567"/>
                <a:gd name="T25" fmla="*/ 119 h 195"/>
                <a:gd name="T26" fmla="*/ 66 w 567"/>
                <a:gd name="T27" fmla="*/ 108 h 195"/>
                <a:gd name="T28" fmla="*/ 43 w 567"/>
                <a:gd name="T29" fmla="*/ 97 h 195"/>
                <a:gd name="T30" fmla="*/ 25 w 567"/>
                <a:gd name="T31" fmla="*/ 87 h 195"/>
                <a:gd name="T32" fmla="*/ 12 w 567"/>
                <a:gd name="T33" fmla="*/ 80 h 195"/>
                <a:gd name="T34" fmla="*/ 4 w 567"/>
                <a:gd name="T35" fmla="*/ 76 h 195"/>
                <a:gd name="T36" fmla="*/ 0 w 567"/>
                <a:gd name="T37" fmla="*/ 73 h 195"/>
                <a:gd name="T38" fmla="*/ 0 w 567"/>
                <a:gd name="T39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7" h="195">
                  <a:moveTo>
                    <a:pt x="0" y="0"/>
                  </a:moveTo>
                  <a:lnTo>
                    <a:pt x="567" y="0"/>
                  </a:lnTo>
                  <a:lnTo>
                    <a:pt x="567" y="189"/>
                  </a:lnTo>
                  <a:lnTo>
                    <a:pt x="507" y="194"/>
                  </a:lnTo>
                  <a:lnTo>
                    <a:pt x="448" y="195"/>
                  </a:lnTo>
                  <a:lnTo>
                    <a:pt x="393" y="192"/>
                  </a:lnTo>
                  <a:lnTo>
                    <a:pt x="340" y="187"/>
                  </a:lnTo>
                  <a:lnTo>
                    <a:pt x="290" y="179"/>
                  </a:lnTo>
                  <a:lnTo>
                    <a:pt x="244" y="168"/>
                  </a:lnTo>
                  <a:lnTo>
                    <a:pt x="200" y="157"/>
                  </a:lnTo>
                  <a:lnTo>
                    <a:pt x="161" y="145"/>
                  </a:lnTo>
                  <a:lnTo>
                    <a:pt x="125" y="132"/>
                  </a:lnTo>
                  <a:lnTo>
                    <a:pt x="93" y="119"/>
                  </a:lnTo>
                  <a:lnTo>
                    <a:pt x="66" y="108"/>
                  </a:lnTo>
                  <a:lnTo>
                    <a:pt x="43" y="97"/>
                  </a:lnTo>
                  <a:lnTo>
                    <a:pt x="25" y="87"/>
                  </a:lnTo>
                  <a:lnTo>
                    <a:pt x="12" y="80"/>
                  </a:lnTo>
                  <a:lnTo>
                    <a:pt x="4" y="76"/>
                  </a:lnTo>
                  <a:lnTo>
                    <a:pt x="0" y="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79" name="Freeform 197"/>
            <p:cNvSpPr>
              <a:spLocks/>
            </p:cNvSpPr>
            <p:nvPr/>
          </p:nvSpPr>
          <p:spPr bwMode="auto">
            <a:xfrm>
              <a:off x="5267" y="1512"/>
              <a:ext cx="183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4 h 628"/>
                <a:gd name="T4" fmla="*/ 355 w 551"/>
                <a:gd name="T5" fmla="*/ 13 h 628"/>
                <a:gd name="T6" fmla="*/ 392 w 551"/>
                <a:gd name="T7" fmla="*/ 29 h 628"/>
                <a:gd name="T8" fmla="*/ 425 w 551"/>
                <a:gd name="T9" fmla="*/ 51 h 628"/>
                <a:gd name="T10" fmla="*/ 456 w 551"/>
                <a:gd name="T11" fmla="*/ 77 h 628"/>
                <a:gd name="T12" fmla="*/ 483 w 551"/>
                <a:gd name="T13" fmla="*/ 108 h 628"/>
                <a:gd name="T14" fmla="*/ 507 w 551"/>
                <a:gd name="T15" fmla="*/ 144 h 628"/>
                <a:gd name="T16" fmla="*/ 526 w 551"/>
                <a:gd name="T17" fmla="*/ 181 h 628"/>
                <a:gd name="T18" fmla="*/ 539 w 551"/>
                <a:gd name="T19" fmla="*/ 223 h 628"/>
                <a:gd name="T20" fmla="*/ 549 w 551"/>
                <a:gd name="T21" fmla="*/ 268 h 628"/>
                <a:gd name="T22" fmla="*/ 551 w 551"/>
                <a:gd name="T23" fmla="*/ 314 h 628"/>
                <a:gd name="T24" fmla="*/ 549 w 551"/>
                <a:gd name="T25" fmla="*/ 360 h 628"/>
                <a:gd name="T26" fmla="*/ 539 w 551"/>
                <a:gd name="T27" fmla="*/ 404 h 628"/>
                <a:gd name="T28" fmla="*/ 526 w 551"/>
                <a:gd name="T29" fmla="*/ 447 h 628"/>
                <a:gd name="T30" fmla="*/ 507 w 551"/>
                <a:gd name="T31" fmla="*/ 484 h 628"/>
                <a:gd name="T32" fmla="*/ 483 w 551"/>
                <a:gd name="T33" fmla="*/ 520 h 628"/>
                <a:gd name="T34" fmla="*/ 456 w 551"/>
                <a:gd name="T35" fmla="*/ 551 h 628"/>
                <a:gd name="T36" fmla="*/ 425 w 551"/>
                <a:gd name="T37" fmla="*/ 577 h 628"/>
                <a:gd name="T38" fmla="*/ 392 w 551"/>
                <a:gd name="T39" fmla="*/ 598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8 h 628"/>
                <a:gd name="T52" fmla="*/ 125 w 551"/>
                <a:gd name="T53" fmla="*/ 577 h 628"/>
                <a:gd name="T54" fmla="*/ 95 w 551"/>
                <a:gd name="T55" fmla="*/ 551 h 628"/>
                <a:gd name="T56" fmla="*/ 68 w 551"/>
                <a:gd name="T57" fmla="*/ 520 h 628"/>
                <a:gd name="T58" fmla="*/ 44 w 551"/>
                <a:gd name="T59" fmla="*/ 484 h 628"/>
                <a:gd name="T60" fmla="*/ 25 w 551"/>
                <a:gd name="T61" fmla="*/ 447 h 628"/>
                <a:gd name="T62" fmla="*/ 12 w 551"/>
                <a:gd name="T63" fmla="*/ 404 h 628"/>
                <a:gd name="T64" fmla="*/ 2 w 551"/>
                <a:gd name="T65" fmla="*/ 360 h 628"/>
                <a:gd name="T66" fmla="*/ 0 w 551"/>
                <a:gd name="T67" fmla="*/ 314 h 628"/>
                <a:gd name="T68" fmla="*/ 2 w 551"/>
                <a:gd name="T69" fmla="*/ 268 h 628"/>
                <a:gd name="T70" fmla="*/ 12 w 551"/>
                <a:gd name="T71" fmla="*/ 223 h 628"/>
                <a:gd name="T72" fmla="*/ 25 w 551"/>
                <a:gd name="T73" fmla="*/ 181 h 628"/>
                <a:gd name="T74" fmla="*/ 44 w 551"/>
                <a:gd name="T75" fmla="*/ 144 h 628"/>
                <a:gd name="T76" fmla="*/ 68 w 551"/>
                <a:gd name="T77" fmla="*/ 108 h 628"/>
                <a:gd name="T78" fmla="*/ 95 w 551"/>
                <a:gd name="T79" fmla="*/ 77 h 628"/>
                <a:gd name="T80" fmla="*/ 125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4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4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5" y="51"/>
                  </a:lnTo>
                  <a:lnTo>
                    <a:pt x="456" y="77"/>
                  </a:lnTo>
                  <a:lnTo>
                    <a:pt x="483" y="108"/>
                  </a:lnTo>
                  <a:lnTo>
                    <a:pt x="507" y="144"/>
                  </a:lnTo>
                  <a:lnTo>
                    <a:pt x="526" y="181"/>
                  </a:lnTo>
                  <a:lnTo>
                    <a:pt x="539" y="223"/>
                  </a:lnTo>
                  <a:lnTo>
                    <a:pt x="549" y="268"/>
                  </a:lnTo>
                  <a:lnTo>
                    <a:pt x="551" y="314"/>
                  </a:lnTo>
                  <a:lnTo>
                    <a:pt x="549" y="360"/>
                  </a:lnTo>
                  <a:lnTo>
                    <a:pt x="539" y="404"/>
                  </a:lnTo>
                  <a:lnTo>
                    <a:pt x="526" y="447"/>
                  </a:lnTo>
                  <a:lnTo>
                    <a:pt x="507" y="484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5" y="577"/>
                  </a:lnTo>
                  <a:lnTo>
                    <a:pt x="392" y="598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8"/>
                  </a:lnTo>
                  <a:lnTo>
                    <a:pt x="125" y="577"/>
                  </a:lnTo>
                  <a:lnTo>
                    <a:pt x="95" y="551"/>
                  </a:lnTo>
                  <a:lnTo>
                    <a:pt x="68" y="520"/>
                  </a:lnTo>
                  <a:lnTo>
                    <a:pt x="44" y="484"/>
                  </a:lnTo>
                  <a:lnTo>
                    <a:pt x="25" y="447"/>
                  </a:lnTo>
                  <a:lnTo>
                    <a:pt x="12" y="404"/>
                  </a:lnTo>
                  <a:lnTo>
                    <a:pt x="2" y="360"/>
                  </a:lnTo>
                  <a:lnTo>
                    <a:pt x="0" y="314"/>
                  </a:lnTo>
                  <a:lnTo>
                    <a:pt x="2" y="268"/>
                  </a:lnTo>
                  <a:lnTo>
                    <a:pt x="12" y="223"/>
                  </a:lnTo>
                  <a:lnTo>
                    <a:pt x="25" y="181"/>
                  </a:lnTo>
                  <a:lnTo>
                    <a:pt x="44" y="144"/>
                  </a:lnTo>
                  <a:lnTo>
                    <a:pt x="68" y="108"/>
                  </a:lnTo>
                  <a:lnTo>
                    <a:pt x="95" y="77"/>
                  </a:lnTo>
                  <a:lnTo>
                    <a:pt x="125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0" name="Freeform 198"/>
            <p:cNvSpPr>
              <a:spLocks/>
            </p:cNvSpPr>
            <p:nvPr/>
          </p:nvSpPr>
          <p:spPr bwMode="auto">
            <a:xfrm>
              <a:off x="5999" y="1512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4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7 h 628"/>
                <a:gd name="T12" fmla="*/ 483 w 551"/>
                <a:gd name="T13" fmla="*/ 108 h 628"/>
                <a:gd name="T14" fmla="*/ 507 w 551"/>
                <a:gd name="T15" fmla="*/ 144 h 628"/>
                <a:gd name="T16" fmla="*/ 526 w 551"/>
                <a:gd name="T17" fmla="*/ 181 h 628"/>
                <a:gd name="T18" fmla="*/ 540 w 551"/>
                <a:gd name="T19" fmla="*/ 223 h 628"/>
                <a:gd name="T20" fmla="*/ 548 w 551"/>
                <a:gd name="T21" fmla="*/ 268 h 628"/>
                <a:gd name="T22" fmla="*/ 551 w 551"/>
                <a:gd name="T23" fmla="*/ 314 h 628"/>
                <a:gd name="T24" fmla="*/ 548 w 551"/>
                <a:gd name="T25" fmla="*/ 360 h 628"/>
                <a:gd name="T26" fmla="*/ 540 w 551"/>
                <a:gd name="T27" fmla="*/ 404 h 628"/>
                <a:gd name="T28" fmla="*/ 526 w 551"/>
                <a:gd name="T29" fmla="*/ 447 h 628"/>
                <a:gd name="T30" fmla="*/ 507 w 551"/>
                <a:gd name="T31" fmla="*/ 484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8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8 h 628"/>
                <a:gd name="T52" fmla="*/ 125 w 551"/>
                <a:gd name="T53" fmla="*/ 577 h 628"/>
                <a:gd name="T54" fmla="*/ 95 w 551"/>
                <a:gd name="T55" fmla="*/ 551 h 628"/>
                <a:gd name="T56" fmla="*/ 67 w 551"/>
                <a:gd name="T57" fmla="*/ 520 h 628"/>
                <a:gd name="T58" fmla="*/ 43 w 551"/>
                <a:gd name="T59" fmla="*/ 484 h 628"/>
                <a:gd name="T60" fmla="*/ 24 w 551"/>
                <a:gd name="T61" fmla="*/ 447 h 628"/>
                <a:gd name="T62" fmla="*/ 11 w 551"/>
                <a:gd name="T63" fmla="*/ 404 h 628"/>
                <a:gd name="T64" fmla="*/ 2 w 551"/>
                <a:gd name="T65" fmla="*/ 360 h 628"/>
                <a:gd name="T66" fmla="*/ 0 w 551"/>
                <a:gd name="T67" fmla="*/ 314 h 628"/>
                <a:gd name="T68" fmla="*/ 2 w 551"/>
                <a:gd name="T69" fmla="*/ 268 h 628"/>
                <a:gd name="T70" fmla="*/ 11 w 551"/>
                <a:gd name="T71" fmla="*/ 223 h 628"/>
                <a:gd name="T72" fmla="*/ 24 w 551"/>
                <a:gd name="T73" fmla="*/ 181 h 628"/>
                <a:gd name="T74" fmla="*/ 43 w 551"/>
                <a:gd name="T75" fmla="*/ 144 h 628"/>
                <a:gd name="T76" fmla="*/ 67 w 551"/>
                <a:gd name="T77" fmla="*/ 108 h 628"/>
                <a:gd name="T78" fmla="*/ 95 w 551"/>
                <a:gd name="T79" fmla="*/ 77 h 628"/>
                <a:gd name="T80" fmla="*/ 125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4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4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7"/>
                  </a:lnTo>
                  <a:lnTo>
                    <a:pt x="483" y="108"/>
                  </a:lnTo>
                  <a:lnTo>
                    <a:pt x="507" y="144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8"/>
                  </a:lnTo>
                  <a:lnTo>
                    <a:pt x="551" y="314"/>
                  </a:lnTo>
                  <a:lnTo>
                    <a:pt x="548" y="360"/>
                  </a:lnTo>
                  <a:lnTo>
                    <a:pt x="540" y="404"/>
                  </a:lnTo>
                  <a:lnTo>
                    <a:pt x="526" y="447"/>
                  </a:lnTo>
                  <a:lnTo>
                    <a:pt x="507" y="484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8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8"/>
                  </a:lnTo>
                  <a:lnTo>
                    <a:pt x="125" y="577"/>
                  </a:lnTo>
                  <a:lnTo>
                    <a:pt x="95" y="551"/>
                  </a:lnTo>
                  <a:lnTo>
                    <a:pt x="67" y="520"/>
                  </a:lnTo>
                  <a:lnTo>
                    <a:pt x="43" y="484"/>
                  </a:lnTo>
                  <a:lnTo>
                    <a:pt x="24" y="447"/>
                  </a:lnTo>
                  <a:lnTo>
                    <a:pt x="11" y="404"/>
                  </a:lnTo>
                  <a:lnTo>
                    <a:pt x="2" y="360"/>
                  </a:lnTo>
                  <a:lnTo>
                    <a:pt x="0" y="314"/>
                  </a:lnTo>
                  <a:lnTo>
                    <a:pt x="2" y="268"/>
                  </a:lnTo>
                  <a:lnTo>
                    <a:pt x="11" y="223"/>
                  </a:lnTo>
                  <a:lnTo>
                    <a:pt x="24" y="181"/>
                  </a:lnTo>
                  <a:lnTo>
                    <a:pt x="43" y="144"/>
                  </a:lnTo>
                  <a:lnTo>
                    <a:pt x="67" y="108"/>
                  </a:lnTo>
                  <a:lnTo>
                    <a:pt x="95" y="77"/>
                  </a:lnTo>
                  <a:lnTo>
                    <a:pt x="125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1" name="Freeform 199"/>
            <p:cNvSpPr>
              <a:spLocks/>
            </p:cNvSpPr>
            <p:nvPr/>
          </p:nvSpPr>
          <p:spPr bwMode="auto">
            <a:xfrm>
              <a:off x="5358" y="1150"/>
              <a:ext cx="733" cy="826"/>
            </a:xfrm>
            <a:custGeom>
              <a:avLst/>
              <a:gdLst>
                <a:gd name="T0" fmla="*/ 1199 w 2197"/>
                <a:gd name="T1" fmla="*/ 1 h 2478"/>
                <a:gd name="T2" fmla="*/ 1386 w 2197"/>
                <a:gd name="T3" fmla="*/ 18 h 2478"/>
                <a:gd name="T4" fmla="*/ 1552 w 2197"/>
                <a:gd name="T5" fmla="*/ 50 h 2478"/>
                <a:gd name="T6" fmla="*/ 1698 w 2197"/>
                <a:gd name="T7" fmla="*/ 95 h 2478"/>
                <a:gd name="T8" fmla="*/ 1824 w 2197"/>
                <a:gd name="T9" fmla="*/ 155 h 2478"/>
                <a:gd name="T10" fmla="*/ 1932 w 2197"/>
                <a:gd name="T11" fmla="*/ 226 h 2478"/>
                <a:gd name="T12" fmla="*/ 2020 w 2197"/>
                <a:gd name="T13" fmla="*/ 309 h 2478"/>
                <a:gd name="T14" fmla="*/ 2090 w 2197"/>
                <a:gd name="T15" fmla="*/ 404 h 2478"/>
                <a:gd name="T16" fmla="*/ 2143 w 2197"/>
                <a:gd name="T17" fmla="*/ 507 h 2478"/>
                <a:gd name="T18" fmla="*/ 2177 w 2197"/>
                <a:gd name="T19" fmla="*/ 618 h 2478"/>
                <a:gd name="T20" fmla="*/ 2194 w 2197"/>
                <a:gd name="T21" fmla="*/ 737 h 2478"/>
                <a:gd name="T22" fmla="*/ 2196 w 2197"/>
                <a:gd name="T23" fmla="*/ 836 h 2478"/>
                <a:gd name="T24" fmla="*/ 2197 w 2197"/>
                <a:gd name="T25" fmla="*/ 916 h 2478"/>
                <a:gd name="T26" fmla="*/ 2197 w 2197"/>
                <a:gd name="T27" fmla="*/ 1005 h 2478"/>
                <a:gd name="T28" fmla="*/ 2196 w 2197"/>
                <a:gd name="T29" fmla="*/ 1101 h 2478"/>
                <a:gd name="T30" fmla="*/ 2192 w 2197"/>
                <a:gd name="T31" fmla="*/ 1204 h 2478"/>
                <a:gd name="T32" fmla="*/ 2186 w 2197"/>
                <a:gd name="T33" fmla="*/ 1311 h 2478"/>
                <a:gd name="T34" fmla="*/ 2176 w 2197"/>
                <a:gd name="T35" fmla="*/ 1421 h 2478"/>
                <a:gd name="T36" fmla="*/ 2159 w 2197"/>
                <a:gd name="T37" fmla="*/ 1534 h 2478"/>
                <a:gd name="T38" fmla="*/ 2137 w 2197"/>
                <a:gd name="T39" fmla="*/ 1646 h 2478"/>
                <a:gd name="T40" fmla="*/ 2107 w 2197"/>
                <a:gd name="T41" fmla="*/ 1758 h 2478"/>
                <a:gd name="T42" fmla="*/ 2069 w 2197"/>
                <a:gd name="T43" fmla="*/ 1867 h 2478"/>
                <a:gd name="T44" fmla="*/ 2021 w 2197"/>
                <a:gd name="T45" fmla="*/ 1971 h 2478"/>
                <a:gd name="T46" fmla="*/ 1963 w 2197"/>
                <a:gd name="T47" fmla="*/ 2069 h 2478"/>
                <a:gd name="T48" fmla="*/ 1894 w 2197"/>
                <a:gd name="T49" fmla="*/ 2161 h 2478"/>
                <a:gd name="T50" fmla="*/ 1812 w 2197"/>
                <a:gd name="T51" fmla="*/ 2244 h 2478"/>
                <a:gd name="T52" fmla="*/ 1717 w 2197"/>
                <a:gd name="T53" fmla="*/ 2316 h 2478"/>
                <a:gd name="T54" fmla="*/ 1608 w 2197"/>
                <a:gd name="T55" fmla="*/ 2378 h 2478"/>
                <a:gd name="T56" fmla="*/ 1484 w 2197"/>
                <a:gd name="T57" fmla="*/ 2425 h 2478"/>
                <a:gd name="T58" fmla="*/ 1343 w 2197"/>
                <a:gd name="T59" fmla="*/ 2460 h 2478"/>
                <a:gd name="T60" fmla="*/ 1185 w 2197"/>
                <a:gd name="T61" fmla="*/ 2476 h 2478"/>
                <a:gd name="T62" fmla="*/ 1013 w 2197"/>
                <a:gd name="T63" fmla="*/ 2476 h 2478"/>
                <a:gd name="T64" fmla="*/ 855 w 2197"/>
                <a:gd name="T65" fmla="*/ 2460 h 2478"/>
                <a:gd name="T66" fmla="*/ 714 w 2197"/>
                <a:gd name="T67" fmla="*/ 2425 h 2478"/>
                <a:gd name="T68" fmla="*/ 590 w 2197"/>
                <a:gd name="T69" fmla="*/ 2378 h 2478"/>
                <a:gd name="T70" fmla="*/ 480 w 2197"/>
                <a:gd name="T71" fmla="*/ 2316 h 2478"/>
                <a:gd name="T72" fmla="*/ 385 w 2197"/>
                <a:gd name="T73" fmla="*/ 2244 h 2478"/>
                <a:gd name="T74" fmla="*/ 303 w 2197"/>
                <a:gd name="T75" fmla="*/ 2161 h 2478"/>
                <a:gd name="T76" fmla="*/ 235 w 2197"/>
                <a:gd name="T77" fmla="*/ 2069 h 2478"/>
                <a:gd name="T78" fmla="*/ 176 w 2197"/>
                <a:gd name="T79" fmla="*/ 1971 h 2478"/>
                <a:gd name="T80" fmla="*/ 129 w 2197"/>
                <a:gd name="T81" fmla="*/ 1867 h 2478"/>
                <a:gd name="T82" fmla="*/ 91 w 2197"/>
                <a:gd name="T83" fmla="*/ 1758 h 2478"/>
                <a:gd name="T84" fmla="*/ 61 w 2197"/>
                <a:gd name="T85" fmla="*/ 1646 h 2478"/>
                <a:gd name="T86" fmla="*/ 38 w 2197"/>
                <a:gd name="T87" fmla="*/ 1534 h 2478"/>
                <a:gd name="T88" fmla="*/ 22 w 2197"/>
                <a:gd name="T89" fmla="*/ 1421 h 2478"/>
                <a:gd name="T90" fmla="*/ 11 w 2197"/>
                <a:gd name="T91" fmla="*/ 1311 h 2478"/>
                <a:gd name="T92" fmla="*/ 5 w 2197"/>
                <a:gd name="T93" fmla="*/ 1204 h 2478"/>
                <a:gd name="T94" fmla="*/ 2 w 2197"/>
                <a:gd name="T95" fmla="*/ 1101 h 2478"/>
                <a:gd name="T96" fmla="*/ 0 w 2197"/>
                <a:gd name="T97" fmla="*/ 1005 h 2478"/>
                <a:gd name="T98" fmla="*/ 0 w 2197"/>
                <a:gd name="T99" fmla="*/ 916 h 2478"/>
                <a:gd name="T100" fmla="*/ 2 w 2197"/>
                <a:gd name="T101" fmla="*/ 836 h 2478"/>
                <a:gd name="T102" fmla="*/ 4 w 2197"/>
                <a:gd name="T103" fmla="*/ 737 h 2478"/>
                <a:gd name="T104" fmla="*/ 21 w 2197"/>
                <a:gd name="T105" fmla="*/ 618 h 2478"/>
                <a:gd name="T106" fmla="*/ 55 w 2197"/>
                <a:gd name="T107" fmla="*/ 507 h 2478"/>
                <a:gd name="T108" fmla="*/ 107 w 2197"/>
                <a:gd name="T109" fmla="*/ 404 h 2478"/>
                <a:gd name="T110" fmla="*/ 177 w 2197"/>
                <a:gd name="T111" fmla="*/ 309 h 2478"/>
                <a:gd name="T112" fmla="*/ 265 w 2197"/>
                <a:gd name="T113" fmla="*/ 226 h 2478"/>
                <a:gd name="T114" fmla="*/ 374 w 2197"/>
                <a:gd name="T115" fmla="*/ 155 h 2478"/>
                <a:gd name="T116" fmla="*/ 499 w 2197"/>
                <a:gd name="T117" fmla="*/ 95 h 2478"/>
                <a:gd name="T118" fmla="*/ 646 w 2197"/>
                <a:gd name="T119" fmla="*/ 50 h 2478"/>
                <a:gd name="T120" fmla="*/ 812 w 2197"/>
                <a:gd name="T121" fmla="*/ 18 h 2478"/>
                <a:gd name="T122" fmla="*/ 998 w 2197"/>
                <a:gd name="T123" fmla="*/ 1 h 2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97" h="2478">
                  <a:moveTo>
                    <a:pt x="1098" y="0"/>
                  </a:moveTo>
                  <a:lnTo>
                    <a:pt x="1199" y="1"/>
                  </a:lnTo>
                  <a:lnTo>
                    <a:pt x="1295" y="7"/>
                  </a:lnTo>
                  <a:lnTo>
                    <a:pt x="1386" y="18"/>
                  </a:lnTo>
                  <a:lnTo>
                    <a:pt x="1471" y="32"/>
                  </a:lnTo>
                  <a:lnTo>
                    <a:pt x="1552" y="50"/>
                  </a:lnTo>
                  <a:lnTo>
                    <a:pt x="1627" y="71"/>
                  </a:lnTo>
                  <a:lnTo>
                    <a:pt x="1698" y="95"/>
                  </a:lnTo>
                  <a:lnTo>
                    <a:pt x="1764" y="123"/>
                  </a:lnTo>
                  <a:lnTo>
                    <a:pt x="1824" y="155"/>
                  </a:lnTo>
                  <a:lnTo>
                    <a:pt x="1880" y="189"/>
                  </a:lnTo>
                  <a:lnTo>
                    <a:pt x="1932" y="226"/>
                  </a:lnTo>
                  <a:lnTo>
                    <a:pt x="1979" y="266"/>
                  </a:lnTo>
                  <a:lnTo>
                    <a:pt x="2020" y="309"/>
                  </a:lnTo>
                  <a:lnTo>
                    <a:pt x="2058" y="355"/>
                  </a:lnTo>
                  <a:lnTo>
                    <a:pt x="2090" y="404"/>
                  </a:lnTo>
                  <a:lnTo>
                    <a:pt x="2119" y="453"/>
                  </a:lnTo>
                  <a:lnTo>
                    <a:pt x="2143" y="507"/>
                  </a:lnTo>
                  <a:lnTo>
                    <a:pt x="2162" y="561"/>
                  </a:lnTo>
                  <a:lnTo>
                    <a:pt x="2177" y="618"/>
                  </a:lnTo>
                  <a:lnTo>
                    <a:pt x="2188" y="677"/>
                  </a:lnTo>
                  <a:lnTo>
                    <a:pt x="2194" y="737"/>
                  </a:lnTo>
                  <a:lnTo>
                    <a:pt x="2196" y="800"/>
                  </a:lnTo>
                  <a:lnTo>
                    <a:pt x="2196" y="836"/>
                  </a:lnTo>
                  <a:lnTo>
                    <a:pt x="2197" y="875"/>
                  </a:lnTo>
                  <a:lnTo>
                    <a:pt x="2197" y="916"/>
                  </a:lnTo>
                  <a:lnTo>
                    <a:pt x="2197" y="959"/>
                  </a:lnTo>
                  <a:lnTo>
                    <a:pt x="2197" y="1005"/>
                  </a:lnTo>
                  <a:lnTo>
                    <a:pt x="2197" y="1052"/>
                  </a:lnTo>
                  <a:lnTo>
                    <a:pt x="2196" y="1101"/>
                  </a:lnTo>
                  <a:lnTo>
                    <a:pt x="2195" y="1152"/>
                  </a:lnTo>
                  <a:lnTo>
                    <a:pt x="2192" y="1204"/>
                  </a:lnTo>
                  <a:lnTo>
                    <a:pt x="2190" y="1257"/>
                  </a:lnTo>
                  <a:lnTo>
                    <a:pt x="2186" y="1311"/>
                  </a:lnTo>
                  <a:lnTo>
                    <a:pt x="2182" y="1366"/>
                  </a:lnTo>
                  <a:lnTo>
                    <a:pt x="2176" y="1421"/>
                  </a:lnTo>
                  <a:lnTo>
                    <a:pt x="2167" y="1478"/>
                  </a:lnTo>
                  <a:lnTo>
                    <a:pt x="2159" y="1534"/>
                  </a:lnTo>
                  <a:lnTo>
                    <a:pt x="2148" y="1591"/>
                  </a:lnTo>
                  <a:lnTo>
                    <a:pt x="2137" y="1646"/>
                  </a:lnTo>
                  <a:lnTo>
                    <a:pt x="2122" y="1702"/>
                  </a:lnTo>
                  <a:lnTo>
                    <a:pt x="2107" y="1758"/>
                  </a:lnTo>
                  <a:lnTo>
                    <a:pt x="2089" y="1812"/>
                  </a:lnTo>
                  <a:lnTo>
                    <a:pt x="2069" y="1867"/>
                  </a:lnTo>
                  <a:lnTo>
                    <a:pt x="2046" y="1919"/>
                  </a:lnTo>
                  <a:lnTo>
                    <a:pt x="2021" y="1971"/>
                  </a:lnTo>
                  <a:lnTo>
                    <a:pt x="1993" y="2020"/>
                  </a:lnTo>
                  <a:lnTo>
                    <a:pt x="1963" y="2069"/>
                  </a:lnTo>
                  <a:lnTo>
                    <a:pt x="1930" y="2116"/>
                  </a:lnTo>
                  <a:lnTo>
                    <a:pt x="1894" y="2161"/>
                  </a:lnTo>
                  <a:lnTo>
                    <a:pt x="1855" y="2204"/>
                  </a:lnTo>
                  <a:lnTo>
                    <a:pt x="1812" y="2244"/>
                  </a:lnTo>
                  <a:lnTo>
                    <a:pt x="1767" y="2282"/>
                  </a:lnTo>
                  <a:lnTo>
                    <a:pt x="1717" y="2316"/>
                  </a:lnTo>
                  <a:lnTo>
                    <a:pt x="1665" y="2348"/>
                  </a:lnTo>
                  <a:lnTo>
                    <a:pt x="1608" y="2378"/>
                  </a:lnTo>
                  <a:lnTo>
                    <a:pt x="1548" y="2404"/>
                  </a:lnTo>
                  <a:lnTo>
                    <a:pt x="1484" y="2425"/>
                  </a:lnTo>
                  <a:lnTo>
                    <a:pt x="1415" y="2444"/>
                  </a:lnTo>
                  <a:lnTo>
                    <a:pt x="1343" y="2460"/>
                  </a:lnTo>
                  <a:lnTo>
                    <a:pt x="1266" y="2470"/>
                  </a:lnTo>
                  <a:lnTo>
                    <a:pt x="1185" y="2476"/>
                  </a:lnTo>
                  <a:lnTo>
                    <a:pt x="1098" y="2478"/>
                  </a:lnTo>
                  <a:lnTo>
                    <a:pt x="1013" y="2476"/>
                  </a:lnTo>
                  <a:lnTo>
                    <a:pt x="932" y="2470"/>
                  </a:lnTo>
                  <a:lnTo>
                    <a:pt x="855" y="2460"/>
                  </a:lnTo>
                  <a:lnTo>
                    <a:pt x="782" y="2444"/>
                  </a:lnTo>
                  <a:lnTo>
                    <a:pt x="714" y="2425"/>
                  </a:lnTo>
                  <a:lnTo>
                    <a:pt x="649" y="2404"/>
                  </a:lnTo>
                  <a:lnTo>
                    <a:pt x="590" y="2378"/>
                  </a:lnTo>
                  <a:lnTo>
                    <a:pt x="533" y="2348"/>
                  </a:lnTo>
                  <a:lnTo>
                    <a:pt x="480" y="2316"/>
                  </a:lnTo>
                  <a:lnTo>
                    <a:pt x="431" y="2282"/>
                  </a:lnTo>
                  <a:lnTo>
                    <a:pt x="385" y="2244"/>
                  </a:lnTo>
                  <a:lnTo>
                    <a:pt x="343" y="2204"/>
                  </a:lnTo>
                  <a:lnTo>
                    <a:pt x="303" y="2161"/>
                  </a:lnTo>
                  <a:lnTo>
                    <a:pt x="268" y="2116"/>
                  </a:lnTo>
                  <a:lnTo>
                    <a:pt x="235" y="2069"/>
                  </a:lnTo>
                  <a:lnTo>
                    <a:pt x="205" y="2020"/>
                  </a:lnTo>
                  <a:lnTo>
                    <a:pt x="176" y="1971"/>
                  </a:lnTo>
                  <a:lnTo>
                    <a:pt x="151" y="1919"/>
                  </a:lnTo>
                  <a:lnTo>
                    <a:pt x="129" y="1867"/>
                  </a:lnTo>
                  <a:lnTo>
                    <a:pt x="109" y="1812"/>
                  </a:lnTo>
                  <a:lnTo>
                    <a:pt x="91" y="1758"/>
                  </a:lnTo>
                  <a:lnTo>
                    <a:pt x="75" y="1702"/>
                  </a:lnTo>
                  <a:lnTo>
                    <a:pt x="61" y="1646"/>
                  </a:lnTo>
                  <a:lnTo>
                    <a:pt x="49" y="1591"/>
                  </a:lnTo>
                  <a:lnTo>
                    <a:pt x="38" y="1534"/>
                  </a:lnTo>
                  <a:lnTo>
                    <a:pt x="30" y="1478"/>
                  </a:lnTo>
                  <a:lnTo>
                    <a:pt x="22" y="1421"/>
                  </a:lnTo>
                  <a:lnTo>
                    <a:pt x="16" y="1366"/>
                  </a:lnTo>
                  <a:lnTo>
                    <a:pt x="11" y="1311"/>
                  </a:lnTo>
                  <a:lnTo>
                    <a:pt x="8" y="1257"/>
                  </a:lnTo>
                  <a:lnTo>
                    <a:pt x="5" y="1204"/>
                  </a:lnTo>
                  <a:lnTo>
                    <a:pt x="3" y="1152"/>
                  </a:lnTo>
                  <a:lnTo>
                    <a:pt x="2" y="1101"/>
                  </a:lnTo>
                  <a:lnTo>
                    <a:pt x="0" y="1052"/>
                  </a:lnTo>
                  <a:lnTo>
                    <a:pt x="0" y="1005"/>
                  </a:lnTo>
                  <a:lnTo>
                    <a:pt x="0" y="959"/>
                  </a:lnTo>
                  <a:lnTo>
                    <a:pt x="0" y="916"/>
                  </a:lnTo>
                  <a:lnTo>
                    <a:pt x="2" y="875"/>
                  </a:lnTo>
                  <a:lnTo>
                    <a:pt x="2" y="836"/>
                  </a:lnTo>
                  <a:lnTo>
                    <a:pt x="2" y="800"/>
                  </a:lnTo>
                  <a:lnTo>
                    <a:pt x="4" y="737"/>
                  </a:lnTo>
                  <a:lnTo>
                    <a:pt x="10" y="677"/>
                  </a:lnTo>
                  <a:lnTo>
                    <a:pt x="21" y="618"/>
                  </a:lnTo>
                  <a:lnTo>
                    <a:pt x="36" y="561"/>
                  </a:lnTo>
                  <a:lnTo>
                    <a:pt x="55" y="507"/>
                  </a:lnTo>
                  <a:lnTo>
                    <a:pt x="79" y="453"/>
                  </a:lnTo>
                  <a:lnTo>
                    <a:pt x="107" y="404"/>
                  </a:lnTo>
                  <a:lnTo>
                    <a:pt x="139" y="355"/>
                  </a:lnTo>
                  <a:lnTo>
                    <a:pt x="177" y="309"/>
                  </a:lnTo>
                  <a:lnTo>
                    <a:pt x="219" y="266"/>
                  </a:lnTo>
                  <a:lnTo>
                    <a:pt x="265" y="226"/>
                  </a:lnTo>
                  <a:lnTo>
                    <a:pt x="318" y="189"/>
                  </a:lnTo>
                  <a:lnTo>
                    <a:pt x="374" y="155"/>
                  </a:lnTo>
                  <a:lnTo>
                    <a:pt x="434" y="123"/>
                  </a:lnTo>
                  <a:lnTo>
                    <a:pt x="499" y="95"/>
                  </a:lnTo>
                  <a:lnTo>
                    <a:pt x="571" y="71"/>
                  </a:lnTo>
                  <a:lnTo>
                    <a:pt x="646" y="50"/>
                  </a:lnTo>
                  <a:lnTo>
                    <a:pt x="726" y="32"/>
                  </a:lnTo>
                  <a:lnTo>
                    <a:pt x="812" y="18"/>
                  </a:lnTo>
                  <a:lnTo>
                    <a:pt x="902" y="7"/>
                  </a:lnTo>
                  <a:lnTo>
                    <a:pt x="998" y="1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2" name="Freeform 200"/>
            <p:cNvSpPr>
              <a:spLocks/>
            </p:cNvSpPr>
            <p:nvPr/>
          </p:nvSpPr>
          <p:spPr bwMode="auto">
            <a:xfrm>
              <a:off x="5507" y="1548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2 w 238"/>
                <a:gd name="T7" fmla="*/ 29 h 259"/>
                <a:gd name="T8" fmla="*/ 211 w 238"/>
                <a:gd name="T9" fmla="*/ 49 h 259"/>
                <a:gd name="T10" fmla="*/ 225 w 238"/>
                <a:gd name="T11" fmla="*/ 72 h 259"/>
                <a:gd name="T12" fmla="*/ 234 w 238"/>
                <a:gd name="T13" fmla="*/ 100 h 259"/>
                <a:gd name="T14" fmla="*/ 238 w 238"/>
                <a:gd name="T15" fmla="*/ 129 h 259"/>
                <a:gd name="T16" fmla="*/ 234 w 238"/>
                <a:gd name="T17" fmla="*/ 159 h 259"/>
                <a:gd name="T18" fmla="*/ 225 w 238"/>
                <a:gd name="T19" fmla="*/ 187 h 259"/>
                <a:gd name="T20" fmla="*/ 211 w 238"/>
                <a:gd name="T21" fmla="*/ 211 h 259"/>
                <a:gd name="T22" fmla="*/ 192 w 238"/>
                <a:gd name="T23" fmla="*/ 231 h 259"/>
                <a:gd name="T24" fmla="*/ 171 w 238"/>
                <a:gd name="T25" fmla="*/ 246 h 259"/>
                <a:gd name="T26" fmla="*/ 146 w 238"/>
                <a:gd name="T27" fmla="*/ 256 h 259"/>
                <a:gd name="T28" fmla="*/ 119 w 238"/>
                <a:gd name="T29" fmla="*/ 259 h 259"/>
                <a:gd name="T30" fmla="*/ 91 w 238"/>
                <a:gd name="T31" fmla="*/ 256 h 259"/>
                <a:gd name="T32" fmla="*/ 67 w 238"/>
                <a:gd name="T33" fmla="*/ 246 h 259"/>
                <a:gd name="T34" fmla="*/ 44 w 238"/>
                <a:gd name="T35" fmla="*/ 231 h 259"/>
                <a:gd name="T36" fmla="*/ 26 w 238"/>
                <a:gd name="T37" fmla="*/ 211 h 259"/>
                <a:gd name="T38" fmla="*/ 12 w 238"/>
                <a:gd name="T39" fmla="*/ 187 h 259"/>
                <a:gd name="T40" fmla="*/ 2 w 238"/>
                <a:gd name="T41" fmla="*/ 159 h 259"/>
                <a:gd name="T42" fmla="*/ 0 w 238"/>
                <a:gd name="T43" fmla="*/ 129 h 259"/>
                <a:gd name="T44" fmla="*/ 2 w 238"/>
                <a:gd name="T45" fmla="*/ 100 h 259"/>
                <a:gd name="T46" fmla="*/ 12 w 238"/>
                <a:gd name="T47" fmla="*/ 72 h 259"/>
                <a:gd name="T48" fmla="*/ 26 w 238"/>
                <a:gd name="T49" fmla="*/ 49 h 259"/>
                <a:gd name="T50" fmla="*/ 44 w 238"/>
                <a:gd name="T51" fmla="*/ 29 h 259"/>
                <a:gd name="T52" fmla="*/ 67 w 238"/>
                <a:gd name="T53" fmla="*/ 13 h 259"/>
                <a:gd name="T54" fmla="*/ 91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2" y="29"/>
                  </a:lnTo>
                  <a:lnTo>
                    <a:pt x="211" y="49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8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1"/>
                  </a:lnTo>
                  <a:lnTo>
                    <a:pt x="171" y="246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7" y="246"/>
                  </a:lnTo>
                  <a:lnTo>
                    <a:pt x="44" y="231"/>
                  </a:lnTo>
                  <a:lnTo>
                    <a:pt x="26" y="211"/>
                  </a:lnTo>
                  <a:lnTo>
                    <a:pt x="12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2" y="72"/>
                  </a:lnTo>
                  <a:lnTo>
                    <a:pt x="26" y="49"/>
                  </a:lnTo>
                  <a:lnTo>
                    <a:pt x="44" y="29"/>
                  </a:lnTo>
                  <a:lnTo>
                    <a:pt x="67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3" name="Freeform 201"/>
            <p:cNvSpPr>
              <a:spLocks/>
            </p:cNvSpPr>
            <p:nvPr/>
          </p:nvSpPr>
          <p:spPr bwMode="auto">
            <a:xfrm>
              <a:off x="5517" y="1561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1 h 71"/>
                <a:gd name="T6" fmla="*/ 69 w 71"/>
                <a:gd name="T7" fmla="*/ 21 h 71"/>
                <a:gd name="T8" fmla="*/ 71 w 71"/>
                <a:gd name="T9" fmla="*/ 35 h 71"/>
                <a:gd name="T10" fmla="*/ 69 w 71"/>
                <a:gd name="T11" fmla="*/ 50 h 71"/>
                <a:gd name="T12" fmla="*/ 60 w 71"/>
                <a:gd name="T13" fmla="*/ 60 h 71"/>
                <a:gd name="T14" fmla="*/ 50 w 71"/>
                <a:gd name="T15" fmla="*/ 69 h 71"/>
                <a:gd name="T16" fmla="*/ 36 w 71"/>
                <a:gd name="T17" fmla="*/ 71 h 71"/>
                <a:gd name="T18" fmla="*/ 21 w 71"/>
                <a:gd name="T19" fmla="*/ 69 h 71"/>
                <a:gd name="T20" fmla="*/ 11 w 71"/>
                <a:gd name="T21" fmla="*/ 60 h 71"/>
                <a:gd name="T22" fmla="*/ 3 w 71"/>
                <a:gd name="T23" fmla="*/ 50 h 71"/>
                <a:gd name="T24" fmla="*/ 0 w 71"/>
                <a:gd name="T25" fmla="*/ 35 h 71"/>
                <a:gd name="T26" fmla="*/ 3 w 71"/>
                <a:gd name="T27" fmla="*/ 21 h 71"/>
                <a:gd name="T28" fmla="*/ 11 w 71"/>
                <a:gd name="T29" fmla="*/ 11 h 71"/>
                <a:gd name="T30" fmla="*/ 21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1"/>
                  </a:lnTo>
                  <a:lnTo>
                    <a:pt x="69" y="21"/>
                  </a:lnTo>
                  <a:lnTo>
                    <a:pt x="71" y="35"/>
                  </a:lnTo>
                  <a:lnTo>
                    <a:pt x="69" y="50"/>
                  </a:lnTo>
                  <a:lnTo>
                    <a:pt x="60" y="60"/>
                  </a:lnTo>
                  <a:lnTo>
                    <a:pt x="50" y="69"/>
                  </a:lnTo>
                  <a:lnTo>
                    <a:pt x="36" y="71"/>
                  </a:lnTo>
                  <a:lnTo>
                    <a:pt x="21" y="69"/>
                  </a:lnTo>
                  <a:lnTo>
                    <a:pt x="11" y="60"/>
                  </a:lnTo>
                  <a:lnTo>
                    <a:pt x="3" y="50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1" y="11"/>
                  </a:lnTo>
                  <a:lnTo>
                    <a:pt x="21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4" name="Freeform 202"/>
            <p:cNvSpPr>
              <a:spLocks/>
            </p:cNvSpPr>
            <p:nvPr/>
          </p:nvSpPr>
          <p:spPr bwMode="auto">
            <a:xfrm>
              <a:off x="5479" y="1459"/>
              <a:ext cx="130" cy="43"/>
            </a:xfrm>
            <a:custGeom>
              <a:avLst/>
              <a:gdLst>
                <a:gd name="T0" fmla="*/ 203 w 388"/>
                <a:gd name="T1" fmla="*/ 0 h 129"/>
                <a:gd name="T2" fmla="*/ 242 w 388"/>
                <a:gd name="T3" fmla="*/ 1 h 129"/>
                <a:gd name="T4" fmla="*/ 275 w 388"/>
                <a:gd name="T5" fmla="*/ 5 h 129"/>
                <a:gd name="T6" fmla="*/ 303 w 388"/>
                <a:gd name="T7" fmla="*/ 13 h 129"/>
                <a:gd name="T8" fmla="*/ 327 w 388"/>
                <a:gd name="T9" fmla="*/ 22 h 129"/>
                <a:gd name="T10" fmla="*/ 346 w 388"/>
                <a:gd name="T11" fmla="*/ 33 h 129"/>
                <a:gd name="T12" fmla="*/ 361 w 388"/>
                <a:gd name="T13" fmla="*/ 45 h 129"/>
                <a:gd name="T14" fmla="*/ 373 w 388"/>
                <a:gd name="T15" fmla="*/ 56 h 129"/>
                <a:gd name="T16" fmla="*/ 381 w 388"/>
                <a:gd name="T17" fmla="*/ 69 h 129"/>
                <a:gd name="T18" fmla="*/ 386 w 388"/>
                <a:gd name="T19" fmla="*/ 81 h 129"/>
                <a:gd name="T20" fmla="*/ 388 w 388"/>
                <a:gd name="T21" fmla="*/ 93 h 129"/>
                <a:gd name="T22" fmla="*/ 388 w 388"/>
                <a:gd name="T23" fmla="*/ 105 h 129"/>
                <a:gd name="T24" fmla="*/ 386 w 388"/>
                <a:gd name="T25" fmla="*/ 113 h 129"/>
                <a:gd name="T26" fmla="*/ 382 w 388"/>
                <a:gd name="T27" fmla="*/ 121 h 129"/>
                <a:gd name="T28" fmla="*/ 378 w 388"/>
                <a:gd name="T29" fmla="*/ 126 h 129"/>
                <a:gd name="T30" fmla="*/ 370 w 388"/>
                <a:gd name="T31" fmla="*/ 129 h 129"/>
                <a:gd name="T32" fmla="*/ 365 w 388"/>
                <a:gd name="T33" fmla="*/ 127 h 129"/>
                <a:gd name="T34" fmla="*/ 322 w 388"/>
                <a:gd name="T35" fmla="*/ 112 h 129"/>
                <a:gd name="T36" fmla="*/ 283 w 388"/>
                <a:gd name="T37" fmla="*/ 103 h 129"/>
                <a:gd name="T38" fmla="*/ 247 w 388"/>
                <a:gd name="T39" fmla="*/ 97 h 129"/>
                <a:gd name="T40" fmla="*/ 214 w 388"/>
                <a:gd name="T41" fmla="*/ 93 h 129"/>
                <a:gd name="T42" fmla="*/ 184 w 388"/>
                <a:gd name="T43" fmla="*/ 94 h 129"/>
                <a:gd name="T44" fmla="*/ 157 w 388"/>
                <a:gd name="T45" fmla="*/ 97 h 129"/>
                <a:gd name="T46" fmla="*/ 132 w 388"/>
                <a:gd name="T47" fmla="*/ 100 h 129"/>
                <a:gd name="T48" fmla="*/ 109 w 388"/>
                <a:gd name="T49" fmla="*/ 105 h 129"/>
                <a:gd name="T50" fmla="*/ 88 w 388"/>
                <a:gd name="T51" fmla="*/ 111 h 129"/>
                <a:gd name="T52" fmla="*/ 70 w 388"/>
                <a:gd name="T53" fmla="*/ 116 h 129"/>
                <a:gd name="T54" fmla="*/ 53 w 388"/>
                <a:gd name="T55" fmla="*/ 119 h 129"/>
                <a:gd name="T56" fmla="*/ 38 w 388"/>
                <a:gd name="T57" fmla="*/ 121 h 129"/>
                <a:gd name="T58" fmla="*/ 24 w 388"/>
                <a:gd name="T59" fmla="*/ 121 h 129"/>
                <a:gd name="T60" fmla="*/ 12 w 388"/>
                <a:gd name="T61" fmla="*/ 118 h 129"/>
                <a:gd name="T62" fmla="*/ 5 w 388"/>
                <a:gd name="T63" fmla="*/ 113 h 129"/>
                <a:gd name="T64" fmla="*/ 1 w 388"/>
                <a:gd name="T65" fmla="*/ 106 h 129"/>
                <a:gd name="T66" fmla="*/ 0 w 388"/>
                <a:gd name="T67" fmla="*/ 97 h 129"/>
                <a:gd name="T68" fmla="*/ 2 w 388"/>
                <a:gd name="T69" fmla="*/ 86 h 129"/>
                <a:gd name="T70" fmla="*/ 7 w 388"/>
                <a:gd name="T71" fmla="*/ 73 h 129"/>
                <a:gd name="T72" fmla="*/ 16 w 388"/>
                <a:gd name="T73" fmla="*/ 61 h 129"/>
                <a:gd name="T74" fmla="*/ 30 w 388"/>
                <a:gd name="T75" fmla="*/ 48 h 129"/>
                <a:gd name="T76" fmla="*/ 46 w 388"/>
                <a:gd name="T77" fmla="*/ 35 h 129"/>
                <a:gd name="T78" fmla="*/ 69 w 388"/>
                <a:gd name="T79" fmla="*/ 23 h 129"/>
                <a:gd name="T80" fmla="*/ 95 w 388"/>
                <a:gd name="T81" fmla="*/ 14 h 129"/>
                <a:gd name="T82" fmla="*/ 126 w 388"/>
                <a:gd name="T83" fmla="*/ 7 h 129"/>
                <a:gd name="T84" fmla="*/ 161 w 388"/>
                <a:gd name="T85" fmla="*/ 2 h 129"/>
                <a:gd name="T86" fmla="*/ 203 w 388"/>
                <a:gd name="T8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8" h="129">
                  <a:moveTo>
                    <a:pt x="203" y="0"/>
                  </a:moveTo>
                  <a:lnTo>
                    <a:pt x="242" y="1"/>
                  </a:lnTo>
                  <a:lnTo>
                    <a:pt x="275" y="5"/>
                  </a:lnTo>
                  <a:lnTo>
                    <a:pt x="303" y="13"/>
                  </a:lnTo>
                  <a:lnTo>
                    <a:pt x="327" y="22"/>
                  </a:lnTo>
                  <a:lnTo>
                    <a:pt x="346" y="33"/>
                  </a:lnTo>
                  <a:lnTo>
                    <a:pt x="361" y="45"/>
                  </a:lnTo>
                  <a:lnTo>
                    <a:pt x="373" y="56"/>
                  </a:lnTo>
                  <a:lnTo>
                    <a:pt x="381" y="69"/>
                  </a:lnTo>
                  <a:lnTo>
                    <a:pt x="386" y="81"/>
                  </a:lnTo>
                  <a:lnTo>
                    <a:pt x="388" y="93"/>
                  </a:lnTo>
                  <a:lnTo>
                    <a:pt x="388" y="105"/>
                  </a:lnTo>
                  <a:lnTo>
                    <a:pt x="386" y="113"/>
                  </a:lnTo>
                  <a:lnTo>
                    <a:pt x="382" y="121"/>
                  </a:lnTo>
                  <a:lnTo>
                    <a:pt x="378" y="126"/>
                  </a:lnTo>
                  <a:lnTo>
                    <a:pt x="370" y="129"/>
                  </a:lnTo>
                  <a:lnTo>
                    <a:pt x="365" y="127"/>
                  </a:lnTo>
                  <a:lnTo>
                    <a:pt x="322" y="112"/>
                  </a:lnTo>
                  <a:lnTo>
                    <a:pt x="283" y="103"/>
                  </a:lnTo>
                  <a:lnTo>
                    <a:pt x="247" y="97"/>
                  </a:lnTo>
                  <a:lnTo>
                    <a:pt x="214" y="93"/>
                  </a:lnTo>
                  <a:lnTo>
                    <a:pt x="184" y="94"/>
                  </a:lnTo>
                  <a:lnTo>
                    <a:pt x="157" y="97"/>
                  </a:lnTo>
                  <a:lnTo>
                    <a:pt x="132" y="100"/>
                  </a:lnTo>
                  <a:lnTo>
                    <a:pt x="109" y="105"/>
                  </a:lnTo>
                  <a:lnTo>
                    <a:pt x="88" y="111"/>
                  </a:lnTo>
                  <a:lnTo>
                    <a:pt x="70" y="116"/>
                  </a:lnTo>
                  <a:lnTo>
                    <a:pt x="53" y="119"/>
                  </a:lnTo>
                  <a:lnTo>
                    <a:pt x="38" y="121"/>
                  </a:lnTo>
                  <a:lnTo>
                    <a:pt x="24" y="121"/>
                  </a:lnTo>
                  <a:lnTo>
                    <a:pt x="12" y="118"/>
                  </a:lnTo>
                  <a:lnTo>
                    <a:pt x="5" y="113"/>
                  </a:lnTo>
                  <a:lnTo>
                    <a:pt x="1" y="106"/>
                  </a:lnTo>
                  <a:lnTo>
                    <a:pt x="0" y="97"/>
                  </a:lnTo>
                  <a:lnTo>
                    <a:pt x="2" y="86"/>
                  </a:lnTo>
                  <a:lnTo>
                    <a:pt x="7" y="73"/>
                  </a:lnTo>
                  <a:lnTo>
                    <a:pt x="16" y="61"/>
                  </a:lnTo>
                  <a:lnTo>
                    <a:pt x="30" y="48"/>
                  </a:lnTo>
                  <a:lnTo>
                    <a:pt x="46" y="35"/>
                  </a:lnTo>
                  <a:lnTo>
                    <a:pt x="69" y="23"/>
                  </a:lnTo>
                  <a:lnTo>
                    <a:pt x="95" y="14"/>
                  </a:lnTo>
                  <a:lnTo>
                    <a:pt x="126" y="7"/>
                  </a:lnTo>
                  <a:lnTo>
                    <a:pt x="161" y="2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36221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5" name="Freeform 203"/>
            <p:cNvSpPr>
              <a:spLocks/>
            </p:cNvSpPr>
            <p:nvPr/>
          </p:nvSpPr>
          <p:spPr bwMode="auto">
            <a:xfrm>
              <a:off x="5868" y="1548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7 w 238"/>
                <a:gd name="T3" fmla="*/ 4 h 259"/>
                <a:gd name="T4" fmla="*/ 172 w 238"/>
                <a:gd name="T5" fmla="*/ 13 h 259"/>
                <a:gd name="T6" fmla="*/ 193 w 238"/>
                <a:gd name="T7" fmla="*/ 29 h 259"/>
                <a:gd name="T8" fmla="*/ 212 w 238"/>
                <a:gd name="T9" fmla="*/ 49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3 w 238"/>
                <a:gd name="T23" fmla="*/ 231 h 259"/>
                <a:gd name="T24" fmla="*/ 172 w 238"/>
                <a:gd name="T25" fmla="*/ 246 h 259"/>
                <a:gd name="T26" fmla="*/ 147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7 w 238"/>
                <a:gd name="T33" fmla="*/ 246 h 259"/>
                <a:gd name="T34" fmla="*/ 44 w 238"/>
                <a:gd name="T35" fmla="*/ 231 h 259"/>
                <a:gd name="T36" fmla="*/ 27 w 238"/>
                <a:gd name="T37" fmla="*/ 211 h 259"/>
                <a:gd name="T38" fmla="*/ 12 w 238"/>
                <a:gd name="T39" fmla="*/ 187 h 259"/>
                <a:gd name="T40" fmla="*/ 3 w 238"/>
                <a:gd name="T41" fmla="*/ 159 h 259"/>
                <a:gd name="T42" fmla="*/ 0 w 238"/>
                <a:gd name="T43" fmla="*/ 129 h 259"/>
                <a:gd name="T44" fmla="*/ 3 w 238"/>
                <a:gd name="T45" fmla="*/ 100 h 259"/>
                <a:gd name="T46" fmla="*/ 12 w 238"/>
                <a:gd name="T47" fmla="*/ 72 h 259"/>
                <a:gd name="T48" fmla="*/ 27 w 238"/>
                <a:gd name="T49" fmla="*/ 49 h 259"/>
                <a:gd name="T50" fmla="*/ 44 w 238"/>
                <a:gd name="T51" fmla="*/ 29 h 259"/>
                <a:gd name="T52" fmla="*/ 67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7" y="4"/>
                  </a:lnTo>
                  <a:lnTo>
                    <a:pt x="172" y="13"/>
                  </a:lnTo>
                  <a:lnTo>
                    <a:pt x="193" y="29"/>
                  </a:lnTo>
                  <a:lnTo>
                    <a:pt x="212" y="49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3" y="231"/>
                  </a:lnTo>
                  <a:lnTo>
                    <a:pt x="172" y="246"/>
                  </a:lnTo>
                  <a:lnTo>
                    <a:pt x="147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7" y="246"/>
                  </a:lnTo>
                  <a:lnTo>
                    <a:pt x="44" y="231"/>
                  </a:lnTo>
                  <a:lnTo>
                    <a:pt x="27" y="211"/>
                  </a:lnTo>
                  <a:lnTo>
                    <a:pt x="12" y="187"/>
                  </a:lnTo>
                  <a:lnTo>
                    <a:pt x="3" y="159"/>
                  </a:lnTo>
                  <a:lnTo>
                    <a:pt x="0" y="129"/>
                  </a:lnTo>
                  <a:lnTo>
                    <a:pt x="3" y="100"/>
                  </a:lnTo>
                  <a:lnTo>
                    <a:pt x="12" y="72"/>
                  </a:lnTo>
                  <a:lnTo>
                    <a:pt x="27" y="49"/>
                  </a:lnTo>
                  <a:lnTo>
                    <a:pt x="44" y="29"/>
                  </a:lnTo>
                  <a:lnTo>
                    <a:pt x="67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6" name="Freeform 204"/>
            <p:cNvSpPr>
              <a:spLocks/>
            </p:cNvSpPr>
            <p:nvPr/>
          </p:nvSpPr>
          <p:spPr bwMode="auto">
            <a:xfrm>
              <a:off x="5878" y="1561"/>
              <a:ext cx="24" cy="23"/>
            </a:xfrm>
            <a:custGeom>
              <a:avLst/>
              <a:gdLst>
                <a:gd name="T0" fmla="*/ 36 w 72"/>
                <a:gd name="T1" fmla="*/ 0 h 71"/>
                <a:gd name="T2" fmla="*/ 50 w 72"/>
                <a:gd name="T3" fmla="*/ 2 h 71"/>
                <a:gd name="T4" fmla="*/ 61 w 72"/>
                <a:gd name="T5" fmla="*/ 11 h 71"/>
                <a:gd name="T6" fmla="*/ 69 w 72"/>
                <a:gd name="T7" fmla="*/ 21 h 71"/>
                <a:gd name="T8" fmla="*/ 72 w 72"/>
                <a:gd name="T9" fmla="*/ 35 h 71"/>
                <a:gd name="T10" fmla="*/ 69 w 72"/>
                <a:gd name="T11" fmla="*/ 50 h 71"/>
                <a:gd name="T12" fmla="*/ 61 w 72"/>
                <a:gd name="T13" fmla="*/ 60 h 71"/>
                <a:gd name="T14" fmla="*/ 50 w 72"/>
                <a:gd name="T15" fmla="*/ 69 h 71"/>
                <a:gd name="T16" fmla="*/ 36 w 72"/>
                <a:gd name="T17" fmla="*/ 71 h 71"/>
                <a:gd name="T18" fmla="*/ 23 w 72"/>
                <a:gd name="T19" fmla="*/ 69 h 71"/>
                <a:gd name="T20" fmla="*/ 11 w 72"/>
                <a:gd name="T21" fmla="*/ 60 h 71"/>
                <a:gd name="T22" fmla="*/ 4 w 72"/>
                <a:gd name="T23" fmla="*/ 50 h 71"/>
                <a:gd name="T24" fmla="*/ 0 w 72"/>
                <a:gd name="T25" fmla="*/ 35 h 71"/>
                <a:gd name="T26" fmla="*/ 4 w 72"/>
                <a:gd name="T27" fmla="*/ 21 h 71"/>
                <a:gd name="T28" fmla="*/ 11 w 72"/>
                <a:gd name="T29" fmla="*/ 11 h 71"/>
                <a:gd name="T30" fmla="*/ 23 w 72"/>
                <a:gd name="T31" fmla="*/ 2 h 71"/>
                <a:gd name="T32" fmla="*/ 36 w 72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2" h="71">
                  <a:moveTo>
                    <a:pt x="36" y="0"/>
                  </a:moveTo>
                  <a:lnTo>
                    <a:pt x="50" y="2"/>
                  </a:lnTo>
                  <a:lnTo>
                    <a:pt x="61" y="11"/>
                  </a:lnTo>
                  <a:lnTo>
                    <a:pt x="69" y="21"/>
                  </a:lnTo>
                  <a:lnTo>
                    <a:pt x="72" y="35"/>
                  </a:lnTo>
                  <a:lnTo>
                    <a:pt x="69" y="50"/>
                  </a:lnTo>
                  <a:lnTo>
                    <a:pt x="61" y="60"/>
                  </a:lnTo>
                  <a:lnTo>
                    <a:pt x="50" y="69"/>
                  </a:lnTo>
                  <a:lnTo>
                    <a:pt x="36" y="71"/>
                  </a:lnTo>
                  <a:lnTo>
                    <a:pt x="23" y="69"/>
                  </a:lnTo>
                  <a:lnTo>
                    <a:pt x="11" y="60"/>
                  </a:lnTo>
                  <a:lnTo>
                    <a:pt x="4" y="50"/>
                  </a:lnTo>
                  <a:lnTo>
                    <a:pt x="0" y="35"/>
                  </a:lnTo>
                  <a:lnTo>
                    <a:pt x="4" y="21"/>
                  </a:lnTo>
                  <a:lnTo>
                    <a:pt x="11" y="11"/>
                  </a:lnTo>
                  <a:lnTo>
                    <a:pt x="23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7" name="Freeform 205"/>
            <p:cNvSpPr>
              <a:spLocks/>
            </p:cNvSpPr>
            <p:nvPr/>
          </p:nvSpPr>
          <p:spPr bwMode="auto">
            <a:xfrm>
              <a:off x="5840" y="1459"/>
              <a:ext cx="130" cy="43"/>
            </a:xfrm>
            <a:custGeom>
              <a:avLst/>
              <a:gdLst>
                <a:gd name="T0" fmla="*/ 186 w 389"/>
                <a:gd name="T1" fmla="*/ 0 h 129"/>
                <a:gd name="T2" fmla="*/ 227 w 389"/>
                <a:gd name="T3" fmla="*/ 2 h 129"/>
                <a:gd name="T4" fmla="*/ 263 w 389"/>
                <a:gd name="T5" fmla="*/ 7 h 129"/>
                <a:gd name="T6" fmla="*/ 294 w 389"/>
                <a:gd name="T7" fmla="*/ 14 h 129"/>
                <a:gd name="T8" fmla="*/ 320 w 389"/>
                <a:gd name="T9" fmla="*/ 23 h 129"/>
                <a:gd name="T10" fmla="*/ 342 w 389"/>
                <a:gd name="T11" fmla="*/ 35 h 129"/>
                <a:gd name="T12" fmla="*/ 359 w 389"/>
                <a:gd name="T13" fmla="*/ 48 h 129"/>
                <a:gd name="T14" fmla="*/ 372 w 389"/>
                <a:gd name="T15" fmla="*/ 61 h 129"/>
                <a:gd name="T16" fmla="*/ 382 w 389"/>
                <a:gd name="T17" fmla="*/ 73 h 129"/>
                <a:gd name="T18" fmla="*/ 386 w 389"/>
                <a:gd name="T19" fmla="*/ 86 h 129"/>
                <a:gd name="T20" fmla="*/ 389 w 389"/>
                <a:gd name="T21" fmla="*/ 97 h 129"/>
                <a:gd name="T22" fmla="*/ 388 w 389"/>
                <a:gd name="T23" fmla="*/ 106 h 129"/>
                <a:gd name="T24" fmla="*/ 384 w 389"/>
                <a:gd name="T25" fmla="*/ 113 h 129"/>
                <a:gd name="T26" fmla="*/ 377 w 389"/>
                <a:gd name="T27" fmla="*/ 118 h 129"/>
                <a:gd name="T28" fmla="*/ 365 w 389"/>
                <a:gd name="T29" fmla="*/ 121 h 129"/>
                <a:gd name="T30" fmla="*/ 351 w 389"/>
                <a:gd name="T31" fmla="*/ 121 h 129"/>
                <a:gd name="T32" fmla="*/ 335 w 389"/>
                <a:gd name="T33" fmla="*/ 119 h 129"/>
                <a:gd name="T34" fmla="*/ 319 w 389"/>
                <a:gd name="T35" fmla="*/ 116 h 129"/>
                <a:gd name="T36" fmla="*/ 301 w 389"/>
                <a:gd name="T37" fmla="*/ 111 h 129"/>
                <a:gd name="T38" fmla="*/ 280 w 389"/>
                <a:gd name="T39" fmla="*/ 105 h 129"/>
                <a:gd name="T40" fmla="*/ 257 w 389"/>
                <a:gd name="T41" fmla="*/ 100 h 129"/>
                <a:gd name="T42" fmla="*/ 232 w 389"/>
                <a:gd name="T43" fmla="*/ 97 h 129"/>
                <a:gd name="T44" fmla="*/ 205 w 389"/>
                <a:gd name="T45" fmla="*/ 94 h 129"/>
                <a:gd name="T46" fmla="*/ 175 w 389"/>
                <a:gd name="T47" fmla="*/ 93 h 129"/>
                <a:gd name="T48" fmla="*/ 142 w 389"/>
                <a:gd name="T49" fmla="*/ 97 h 129"/>
                <a:gd name="T50" fmla="*/ 106 w 389"/>
                <a:gd name="T51" fmla="*/ 103 h 129"/>
                <a:gd name="T52" fmla="*/ 67 w 389"/>
                <a:gd name="T53" fmla="*/ 112 h 129"/>
                <a:gd name="T54" fmla="*/ 24 w 389"/>
                <a:gd name="T55" fmla="*/ 127 h 129"/>
                <a:gd name="T56" fmla="*/ 18 w 389"/>
                <a:gd name="T57" fmla="*/ 129 h 129"/>
                <a:gd name="T58" fmla="*/ 11 w 389"/>
                <a:gd name="T59" fmla="*/ 126 h 129"/>
                <a:gd name="T60" fmla="*/ 6 w 389"/>
                <a:gd name="T61" fmla="*/ 121 h 129"/>
                <a:gd name="T62" fmla="*/ 3 w 389"/>
                <a:gd name="T63" fmla="*/ 113 h 129"/>
                <a:gd name="T64" fmla="*/ 0 w 389"/>
                <a:gd name="T65" fmla="*/ 105 h 129"/>
                <a:gd name="T66" fmla="*/ 0 w 389"/>
                <a:gd name="T67" fmla="*/ 93 h 129"/>
                <a:gd name="T68" fmla="*/ 3 w 389"/>
                <a:gd name="T69" fmla="*/ 81 h 129"/>
                <a:gd name="T70" fmla="*/ 7 w 389"/>
                <a:gd name="T71" fmla="*/ 69 h 129"/>
                <a:gd name="T72" fmla="*/ 16 w 389"/>
                <a:gd name="T73" fmla="*/ 56 h 129"/>
                <a:gd name="T74" fmla="*/ 28 w 389"/>
                <a:gd name="T75" fmla="*/ 45 h 129"/>
                <a:gd name="T76" fmla="*/ 43 w 389"/>
                <a:gd name="T77" fmla="*/ 33 h 129"/>
                <a:gd name="T78" fmla="*/ 62 w 389"/>
                <a:gd name="T79" fmla="*/ 22 h 129"/>
                <a:gd name="T80" fmla="*/ 86 w 389"/>
                <a:gd name="T81" fmla="*/ 13 h 129"/>
                <a:gd name="T82" fmla="*/ 113 w 389"/>
                <a:gd name="T83" fmla="*/ 5 h 129"/>
                <a:gd name="T84" fmla="*/ 148 w 389"/>
                <a:gd name="T85" fmla="*/ 1 h 129"/>
                <a:gd name="T86" fmla="*/ 186 w 389"/>
                <a:gd name="T8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89" h="129">
                  <a:moveTo>
                    <a:pt x="186" y="0"/>
                  </a:moveTo>
                  <a:lnTo>
                    <a:pt x="227" y="2"/>
                  </a:lnTo>
                  <a:lnTo>
                    <a:pt x="263" y="7"/>
                  </a:lnTo>
                  <a:lnTo>
                    <a:pt x="294" y="14"/>
                  </a:lnTo>
                  <a:lnTo>
                    <a:pt x="320" y="23"/>
                  </a:lnTo>
                  <a:lnTo>
                    <a:pt x="342" y="35"/>
                  </a:lnTo>
                  <a:lnTo>
                    <a:pt x="359" y="48"/>
                  </a:lnTo>
                  <a:lnTo>
                    <a:pt x="372" y="61"/>
                  </a:lnTo>
                  <a:lnTo>
                    <a:pt x="382" y="73"/>
                  </a:lnTo>
                  <a:lnTo>
                    <a:pt x="386" y="86"/>
                  </a:lnTo>
                  <a:lnTo>
                    <a:pt x="389" y="97"/>
                  </a:lnTo>
                  <a:lnTo>
                    <a:pt x="388" y="106"/>
                  </a:lnTo>
                  <a:lnTo>
                    <a:pt x="384" y="113"/>
                  </a:lnTo>
                  <a:lnTo>
                    <a:pt x="377" y="118"/>
                  </a:lnTo>
                  <a:lnTo>
                    <a:pt x="365" y="121"/>
                  </a:lnTo>
                  <a:lnTo>
                    <a:pt x="351" y="121"/>
                  </a:lnTo>
                  <a:lnTo>
                    <a:pt x="335" y="119"/>
                  </a:lnTo>
                  <a:lnTo>
                    <a:pt x="319" y="116"/>
                  </a:lnTo>
                  <a:lnTo>
                    <a:pt x="301" y="111"/>
                  </a:lnTo>
                  <a:lnTo>
                    <a:pt x="280" y="105"/>
                  </a:lnTo>
                  <a:lnTo>
                    <a:pt x="257" y="100"/>
                  </a:lnTo>
                  <a:lnTo>
                    <a:pt x="232" y="97"/>
                  </a:lnTo>
                  <a:lnTo>
                    <a:pt x="205" y="94"/>
                  </a:lnTo>
                  <a:lnTo>
                    <a:pt x="175" y="93"/>
                  </a:lnTo>
                  <a:lnTo>
                    <a:pt x="142" y="97"/>
                  </a:lnTo>
                  <a:lnTo>
                    <a:pt x="106" y="103"/>
                  </a:lnTo>
                  <a:lnTo>
                    <a:pt x="67" y="112"/>
                  </a:lnTo>
                  <a:lnTo>
                    <a:pt x="24" y="127"/>
                  </a:lnTo>
                  <a:lnTo>
                    <a:pt x="18" y="129"/>
                  </a:lnTo>
                  <a:lnTo>
                    <a:pt x="11" y="126"/>
                  </a:lnTo>
                  <a:lnTo>
                    <a:pt x="6" y="121"/>
                  </a:lnTo>
                  <a:lnTo>
                    <a:pt x="3" y="113"/>
                  </a:lnTo>
                  <a:lnTo>
                    <a:pt x="0" y="105"/>
                  </a:lnTo>
                  <a:lnTo>
                    <a:pt x="0" y="93"/>
                  </a:lnTo>
                  <a:lnTo>
                    <a:pt x="3" y="81"/>
                  </a:lnTo>
                  <a:lnTo>
                    <a:pt x="7" y="69"/>
                  </a:lnTo>
                  <a:lnTo>
                    <a:pt x="16" y="56"/>
                  </a:lnTo>
                  <a:lnTo>
                    <a:pt x="28" y="45"/>
                  </a:lnTo>
                  <a:lnTo>
                    <a:pt x="43" y="33"/>
                  </a:lnTo>
                  <a:lnTo>
                    <a:pt x="62" y="22"/>
                  </a:lnTo>
                  <a:lnTo>
                    <a:pt x="86" y="13"/>
                  </a:lnTo>
                  <a:lnTo>
                    <a:pt x="113" y="5"/>
                  </a:lnTo>
                  <a:lnTo>
                    <a:pt x="148" y="1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36221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8" name="Freeform 206"/>
            <p:cNvSpPr>
              <a:spLocks/>
            </p:cNvSpPr>
            <p:nvPr/>
          </p:nvSpPr>
          <p:spPr bwMode="auto">
            <a:xfrm>
              <a:off x="5662" y="1725"/>
              <a:ext cx="125" cy="44"/>
            </a:xfrm>
            <a:custGeom>
              <a:avLst/>
              <a:gdLst>
                <a:gd name="T0" fmla="*/ 370 w 376"/>
                <a:gd name="T1" fmla="*/ 0 h 134"/>
                <a:gd name="T2" fmla="*/ 375 w 376"/>
                <a:gd name="T3" fmla="*/ 4 h 134"/>
                <a:gd name="T4" fmla="*/ 376 w 376"/>
                <a:gd name="T5" fmla="*/ 11 h 134"/>
                <a:gd name="T6" fmla="*/ 375 w 376"/>
                <a:gd name="T7" fmla="*/ 23 h 134"/>
                <a:gd name="T8" fmla="*/ 373 w 376"/>
                <a:gd name="T9" fmla="*/ 36 h 134"/>
                <a:gd name="T10" fmla="*/ 368 w 376"/>
                <a:gd name="T11" fmla="*/ 49 h 134"/>
                <a:gd name="T12" fmla="*/ 362 w 376"/>
                <a:gd name="T13" fmla="*/ 62 h 134"/>
                <a:gd name="T14" fmla="*/ 352 w 376"/>
                <a:gd name="T15" fmla="*/ 76 h 134"/>
                <a:gd name="T16" fmla="*/ 339 w 376"/>
                <a:gd name="T17" fmla="*/ 89 h 134"/>
                <a:gd name="T18" fmla="*/ 324 w 376"/>
                <a:gd name="T19" fmla="*/ 101 h 134"/>
                <a:gd name="T20" fmla="*/ 305 w 376"/>
                <a:gd name="T21" fmla="*/ 112 h 134"/>
                <a:gd name="T22" fmla="*/ 282 w 376"/>
                <a:gd name="T23" fmla="*/ 121 h 134"/>
                <a:gd name="T24" fmla="*/ 255 w 376"/>
                <a:gd name="T25" fmla="*/ 128 h 134"/>
                <a:gd name="T26" fmla="*/ 224 w 376"/>
                <a:gd name="T27" fmla="*/ 133 h 134"/>
                <a:gd name="T28" fmla="*/ 187 w 376"/>
                <a:gd name="T29" fmla="*/ 134 h 134"/>
                <a:gd name="T30" fmla="*/ 152 w 376"/>
                <a:gd name="T31" fmla="*/ 133 h 134"/>
                <a:gd name="T32" fmla="*/ 121 w 376"/>
                <a:gd name="T33" fmla="*/ 128 h 134"/>
                <a:gd name="T34" fmla="*/ 93 w 376"/>
                <a:gd name="T35" fmla="*/ 121 h 134"/>
                <a:gd name="T36" fmla="*/ 71 w 376"/>
                <a:gd name="T37" fmla="*/ 112 h 134"/>
                <a:gd name="T38" fmla="*/ 52 w 376"/>
                <a:gd name="T39" fmla="*/ 101 h 134"/>
                <a:gd name="T40" fmla="*/ 36 w 376"/>
                <a:gd name="T41" fmla="*/ 89 h 134"/>
                <a:gd name="T42" fmla="*/ 23 w 376"/>
                <a:gd name="T43" fmla="*/ 76 h 134"/>
                <a:gd name="T44" fmla="*/ 14 w 376"/>
                <a:gd name="T45" fmla="*/ 62 h 134"/>
                <a:gd name="T46" fmla="*/ 8 w 376"/>
                <a:gd name="T47" fmla="*/ 49 h 134"/>
                <a:gd name="T48" fmla="*/ 3 w 376"/>
                <a:gd name="T49" fmla="*/ 36 h 134"/>
                <a:gd name="T50" fmla="*/ 1 w 376"/>
                <a:gd name="T51" fmla="*/ 23 h 134"/>
                <a:gd name="T52" fmla="*/ 0 w 376"/>
                <a:gd name="T53" fmla="*/ 11 h 134"/>
                <a:gd name="T54" fmla="*/ 2 w 376"/>
                <a:gd name="T55" fmla="*/ 4 h 134"/>
                <a:gd name="T56" fmla="*/ 5 w 376"/>
                <a:gd name="T57" fmla="*/ 0 h 134"/>
                <a:gd name="T58" fmla="*/ 13 w 376"/>
                <a:gd name="T59" fmla="*/ 0 h 134"/>
                <a:gd name="T60" fmla="*/ 22 w 376"/>
                <a:gd name="T61" fmla="*/ 4 h 134"/>
                <a:gd name="T62" fmla="*/ 35 w 376"/>
                <a:gd name="T63" fmla="*/ 11 h 134"/>
                <a:gd name="T64" fmla="*/ 49 w 376"/>
                <a:gd name="T65" fmla="*/ 18 h 134"/>
                <a:gd name="T66" fmla="*/ 67 w 376"/>
                <a:gd name="T67" fmla="*/ 26 h 134"/>
                <a:gd name="T68" fmla="*/ 87 w 376"/>
                <a:gd name="T69" fmla="*/ 36 h 134"/>
                <a:gd name="T70" fmla="*/ 109 w 376"/>
                <a:gd name="T71" fmla="*/ 44 h 134"/>
                <a:gd name="T72" fmla="*/ 134 w 376"/>
                <a:gd name="T73" fmla="*/ 50 h 134"/>
                <a:gd name="T74" fmla="*/ 160 w 376"/>
                <a:gd name="T75" fmla="*/ 55 h 134"/>
                <a:gd name="T76" fmla="*/ 187 w 376"/>
                <a:gd name="T77" fmla="*/ 57 h 134"/>
                <a:gd name="T78" fmla="*/ 216 w 376"/>
                <a:gd name="T79" fmla="*/ 55 h 134"/>
                <a:gd name="T80" fmla="*/ 243 w 376"/>
                <a:gd name="T81" fmla="*/ 50 h 134"/>
                <a:gd name="T82" fmla="*/ 267 w 376"/>
                <a:gd name="T83" fmla="*/ 44 h 134"/>
                <a:gd name="T84" fmla="*/ 288 w 376"/>
                <a:gd name="T85" fmla="*/ 36 h 134"/>
                <a:gd name="T86" fmla="*/ 308 w 376"/>
                <a:gd name="T87" fmla="*/ 26 h 134"/>
                <a:gd name="T88" fmla="*/ 326 w 376"/>
                <a:gd name="T89" fmla="*/ 18 h 134"/>
                <a:gd name="T90" fmla="*/ 340 w 376"/>
                <a:gd name="T91" fmla="*/ 11 h 134"/>
                <a:gd name="T92" fmla="*/ 354 w 376"/>
                <a:gd name="T93" fmla="*/ 4 h 134"/>
                <a:gd name="T94" fmla="*/ 363 w 376"/>
                <a:gd name="T95" fmla="*/ 0 h 134"/>
                <a:gd name="T96" fmla="*/ 370 w 376"/>
                <a:gd name="T97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6" h="134">
                  <a:moveTo>
                    <a:pt x="370" y="0"/>
                  </a:moveTo>
                  <a:lnTo>
                    <a:pt x="375" y="4"/>
                  </a:lnTo>
                  <a:lnTo>
                    <a:pt x="376" y="11"/>
                  </a:lnTo>
                  <a:lnTo>
                    <a:pt x="375" y="23"/>
                  </a:lnTo>
                  <a:lnTo>
                    <a:pt x="373" y="36"/>
                  </a:lnTo>
                  <a:lnTo>
                    <a:pt x="368" y="49"/>
                  </a:lnTo>
                  <a:lnTo>
                    <a:pt x="362" y="62"/>
                  </a:lnTo>
                  <a:lnTo>
                    <a:pt x="352" y="76"/>
                  </a:lnTo>
                  <a:lnTo>
                    <a:pt x="339" y="89"/>
                  </a:lnTo>
                  <a:lnTo>
                    <a:pt x="324" y="101"/>
                  </a:lnTo>
                  <a:lnTo>
                    <a:pt x="305" y="112"/>
                  </a:lnTo>
                  <a:lnTo>
                    <a:pt x="282" y="121"/>
                  </a:lnTo>
                  <a:lnTo>
                    <a:pt x="255" y="128"/>
                  </a:lnTo>
                  <a:lnTo>
                    <a:pt x="224" y="133"/>
                  </a:lnTo>
                  <a:lnTo>
                    <a:pt x="187" y="134"/>
                  </a:lnTo>
                  <a:lnTo>
                    <a:pt x="152" y="133"/>
                  </a:lnTo>
                  <a:lnTo>
                    <a:pt x="121" y="128"/>
                  </a:lnTo>
                  <a:lnTo>
                    <a:pt x="93" y="121"/>
                  </a:lnTo>
                  <a:lnTo>
                    <a:pt x="71" y="112"/>
                  </a:lnTo>
                  <a:lnTo>
                    <a:pt x="52" y="101"/>
                  </a:lnTo>
                  <a:lnTo>
                    <a:pt x="36" y="89"/>
                  </a:lnTo>
                  <a:lnTo>
                    <a:pt x="23" y="76"/>
                  </a:lnTo>
                  <a:lnTo>
                    <a:pt x="14" y="62"/>
                  </a:lnTo>
                  <a:lnTo>
                    <a:pt x="8" y="49"/>
                  </a:lnTo>
                  <a:lnTo>
                    <a:pt x="3" y="36"/>
                  </a:lnTo>
                  <a:lnTo>
                    <a:pt x="1" y="23"/>
                  </a:lnTo>
                  <a:lnTo>
                    <a:pt x="0" y="11"/>
                  </a:lnTo>
                  <a:lnTo>
                    <a:pt x="2" y="4"/>
                  </a:lnTo>
                  <a:lnTo>
                    <a:pt x="5" y="0"/>
                  </a:lnTo>
                  <a:lnTo>
                    <a:pt x="13" y="0"/>
                  </a:lnTo>
                  <a:lnTo>
                    <a:pt x="22" y="4"/>
                  </a:lnTo>
                  <a:lnTo>
                    <a:pt x="35" y="11"/>
                  </a:lnTo>
                  <a:lnTo>
                    <a:pt x="49" y="18"/>
                  </a:lnTo>
                  <a:lnTo>
                    <a:pt x="67" y="26"/>
                  </a:lnTo>
                  <a:lnTo>
                    <a:pt x="87" y="36"/>
                  </a:lnTo>
                  <a:lnTo>
                    <a:pt x="109" y="44"/>
                  </a:lnTo>
                  <a:lnTo>
                    <a:pt x="134" y="50"/>
                  </a:lnTo>
                  <a:lnTo>
                    <a:pt x="160" y="55"/>
                  </a:lnTo>
                  <a:lnTo>
                    <a:pt x="187" y="57"/>
                  </a:lnTo>
                  <a:lnTo>
                    <a:pt x="216" y="55"/>
                  </a:lnTo>
                  <a:lnTo>
                    <a:pt x="243" y="50"/>
                  </a:lnTo>
                  <a:lnTo>
                    <a:pt x="267" y="44"/>
                  </a:lnTo>
                  <a:lnTo>
                    <a:pt x="288" y="36"/>
                  </a:lnTo>
                  <a:lnTo>
                    <a:pt x="308" y="26"/>
                  </a:lnTo>
                  <a:lnTo>
                    <a:pt x="326" y="18"/>
                  </a:lnTo>
                  <a:lnTo>
                    <a:pt x="340" y="11"/>
                  </a:lnTo>
                  <a:lnTo>
                    <a:pt x="354" y="4"/>
                  </a:lnTo>
                  <a:lnTo>
                    <a:pt x="363" y="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89" name="Freeform 207"/>
            <p:cNvSpPr>
              <a:spLocks/>
            </p:cNvSpPr>
            <p:nvPr/>
          </p:nvSpPr>
          <p:spPr bwMode="auto">
            <a:xfrm>
              <a:off x="5703" y="1866"/>
              <a:ext cx="43" cy="16"/>
            </a:xfrm>
            <a:custGeom>
              <a:avLst/>
              <a:gdLst>
                <a:gd name="T0" fmla="*/ 1 w 130"/>
                <a:gd name="T1" fmla="*/ 0 h 46"/>
                <a:gd name="T2" fmla="*/ 6 w 130"/>
                <a:gd name="T3" fmla="*/ 1 h 46"/>
                <a:gd name="T4" fmla="*/ 13 w 130"/>
                <a:gd name="T5" fmla="*/ 5 h 46"/>
                <a:gd name="T6" fmla="*/ 23 w 130"/>
                <a:gd name="T7" fmla="*/ 10 h 46"/>
                <a:gd name="T8" fmla="*/ 35 w 130"/>
                <a:gd name="T9" fmla="*/ 14 h 46"/>
                <a:gd name="T10" fmla="*/ 49 w 130"/>
                <a:gd name="T11" fmla="*/ 18 h 46"/>
                <a:gd name="T12" fmla="*/ 64 w 130"/>
                <a:gd name="T13" fmla="*/ 20 h 46"/>
                <a:gd name="T14" fmla="*/ 81 w 130"/>
                <a:gd name="T15" fmla="*/ 18 h 46"/>
                <a:gd name="T16" fmla="*/ 95 w 130"/>
                <a:gd name="T17" fmla="*/ 14 h 46"/>
                <a:gd name="T18" fmla="*/ 107 w 130"/>
                <a:gd name="T19" fmla="*/ 10 h 46"/>
                <a:gd name="T20" fmla="*/ 118 w 130"/>
                <a:gd name="T21" fmla="*/ 5 h 46"/>
                <a:gd name="T22" fmla="*/ 124 w 130"/>
                <a:gd name="T23" fmla="*/ 1 h 46"/>
                <a:gd name="T24" fmla="*/ 128 w 130"/>
                <a:gd name="T25" fmla="*/ 0 h 46"/>
                <a:gd name="T26" fmla="*/ 130 w 130"/>
                <a:gd name="T27" fmla="*/ 5 h 46"/>
                <a:gd name="T28" fmla="*/ 130 w 130"/>
                <a:gd name="T29" fmla="*/ 12 h 46"/>
                <a:gd name="T30" fmla="*/ 126 w 130"/>
                <a:gd name="T31" fmla="*/ 19 h 46"/>
                <a:gd name="T32" fmla="*/ 121 w 130"/>
                <a:gd name="T33" fmla="*/ 27 h 46"/>
                <a:gd name="T34" fmla="*/ 113 w 130"/>
                <a:gd name="T35" fmla="*/ 35 h 46"/>
                <a:gd name="T36" fmla="*/ 101 w 130"/>
                <a:gd name="T37" fmla="*/ 42 h 46"/>
                <a:gd name="T38" fmla="*/ 86 w 130"/>
                <a:gd name="T39" fmla="*/ 45 h 46"/>
                <a:gd name="T40" fmla="*/ 64 w 130"/>
                <a:gd name="T41" fmla="*/ 46 h 46"/>
                <a:gd name="T42" fmla="*/ 44 w 130"/>
                <a:gd name="T43" fmla="*/ 45 h 46"/>
                <a:gd name="T44" fmla="*/ 29 w 130"/>
                <a:gd name="T45" fmla="*/ 42 h 46"/>
                <a:gd name="T46" fmla="*/ 17 w 130"/>
                <a:gd name="T47" fmla="*/ 35 h 46"/>
                <a:gd name="T48" fmla="*/ 8 w 130"/>
                <a:gd name="T49" fmla="*/ 27 h 46"/>
                <a:gd name="T50" fmla="*/ 4 w 130"/>
                <a:gd name="T51" fmla="*/ 19 h 46"/>
                <a:gd name="T52" fmla="*/ 0 w 130"/>
                <a:gd name="T53" fmla="*/ 12 h 46"/>
                <a:gd name="T54" fmla="*/ 0 w 130"/>
                <a:gd name="T55" fmla="*/ 5 h 46"/>
                <a:gd name="T56" fmla="*/ 1 w 130"/>
                <a:gd name="T57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" h="46">
                  <a:moveTo>
                    <a:pt x="1" y="0"/>
                  </a:moveTo>
                  <a:lnTo>
                    <a:pt x="6" y="1"/>
                  </a:lnTo>
                  <a:lnTo>
                    <a:pt x="13" y="5"/>
                  </a:lnTo>
                  <a:lnTo>
                    <a:pt x="23" y="10"/>
                  </a:lnTo>
                  <a:lnTo>
                    <a:pt x="35" y="14"/>
                  </a:lnTo>
                  <a:lnTo>
                    <a:pt x="49" y="18"/>
                  </a:lnTo>
                  <a:lnTo>
                    <a:pt x="64" y="20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10"/>
                  </a:lnTo>
                  <a:lnTo>
                    <a:pt x="118" y="5"/>
                  </a:lnTo>
                  <a:lnTo>
                    <a:pt x="124" y="1"/>
                  </a:lnTo>
                  <a:lnTo>
                    <a:pt x="128" y="0"/>
                  </a:lnTo>
                  <a:lnTo>
                    <a:pt x="130" y="5"/>
                  </a:lnTo>
                  <a:lnTo>
                    <a:pt x="130" y="12"/>
                  </a:lnTo>
                  <a:lnTo>
                    <a:pt x="126" y="19"/>
                  </a:lnTo>
                  <a:lnTo>
                    <a:pt x="121" y="27"/>
                  </a:lnTo>
                  <a:lnTo>
                    <a:pt x="113" y="35"/>
                  </a:lnTo>
                  <a:lnTo>
                    <a:pt x="101" y="42"/>
                  </a:lnTo>
                  <a:lnTo>
                    <a:pt x="86" y="45"/>
                  </a:lnTo>
                  <a:lnTo>
                    <a:pt x="64" y="46"/>
                  </a:lnTo>
                  <a:lnTo>
                    <a:pt x="44" y="45"/>
                  </a:lnTo>
                  <a:lnTo>
                    <a:pt x="29" y="42"/>
                  </a:lnTo>
                  <a:lnTo>
                    <a:pt x="17" y="35"/>
                  </a:lnTo>
                  <a:lnTo>
                    <a:pt x="8" y="27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0" name="Freeform 208"/>
            <p:cNvSpPr>
              <a:spLocks/>
            </p:cNvSpPr>
            <p:nvPr/>
          </p:nvSpPr>
          <p:spPr bwMode="auto">
            <a:xfrm>
              <a:off x="5625" y="1817"/>
              <a:ext cx="199" cy="33"/>
            </a:xfrm>
            <a:custGeom>
              <a:avLst/>
              <a:gdLst>
                <a:gd name="T0" fmla="*/ 3 w 595"/>
                <a:gd name="T1" fmla="*/ 0 h 98"/>
                <a:gd name="T2" fmla="*/ 9 w 595"/>
                <a:gd name="T3" fmla="*/ 0 h 98"/>
                <a:gd name="T4" fmla="*/ 20 w 595"/>
                <a:gd name="T5" fmla="*/ 4 h 98"/>
                <a:gd name="T6" fmla="*/ 36 w 595"/>
                <a:gd name="T7" fmla="*/ 9 h 98"/>
                <a:gd name="T8" fmla="*/ 55 w 595"/>
                <a:gd name="T9" fmla="*/ 16 h 98"/>
                <a:gd name="T10" fmla="*/ 79 w 595"/>
                <a:gd name="T11" fmla="*/ 24 h 98"/>
                <a:gd name="T12" fmla="*/ 107 w 595"/>
                <a:gd name="T13" fmla="*/ 32 h 98"/>
                <a:gd name="T14" fmla="*/ 138 w 595"/>
                <a:gd name="T15" fmla="*/ 41 h 98"/>
                <a:gd name="T16" fmla="*/ 172 w 595"/>
                <a:gd name="T17" fmla="*/ 48 h 98"/>
                <a:gd name="T18" fmla="*/ 212 w 595"/>
                <a:gd name="T19" fmla="*/ 54 h 98"/>
                <a:gd name="T20" fmla="*/ 253 w 595"/>
                <a:gd name="T21" fmla="*/ 58 h 98"/>
                <a:gd name="T22" fmla="*/ 297 w 595"/>
                <a:gd name="T23" fmla="*/ 60 h 98"/>
                <a:gd name="T24" fmla="*/ 342 w 595"/>
                <a:gd name="T25" fmla="*/ 58 h 98"/>
                <a:gd name="T26" fmla="*/ 384 w 595"/>
                <a:gd name="T27" fmla="*/ 54 h 98"/>
                <a:gd name="T28" fmla="*/ 423 w 595"/>
                <a:gd name="T29" fmla="*/ 48 h 98"/>
                <a:gd name="T30" fmla="*/ 458 w 595"/>
                <a:gd name="T31" fmla="*/ 41 h 98"/>
                <a:gd name="T32" fmla="*/ 490 w 595"/>
                <a:gd name="T33" fmla="*/ 32 h 98"/>
                <a:gd name="T34" fmla="*/ 517 w 595"/>
                <a:gd name="T35" fmla="*/ 24 h 98"/>
                <a:gd name="T36" fmla="*/ 541 w 595"/>
                <a:gd name="T37" fmla="*/ 16 h 98"/>
                <a:gd name="T38" fmla="*/ 560 w 595"/>
                <a:gd name="T39" fmla="*/ 9 h 98"/>
                <a:gd name="T40" fmla="*/ 575 w 595"/>
                <a:gd name="T41" fmla="*/ 4 h 98"/>
                <a:gd name="T42" fmla="*/ 587 w 595"/>
                <a:gd name="T43" fmla="*/ 0 h 98"/>
                <a:gd name="T44" fmla="*/ 594 w 595"/>
                <a:gd name="T45" fmla="*/ 0 h 98"/>
                <a:gd name="T46" fmla="*/ 595 w 595"/>
                <a:gd name="T47" fmla="*/ 3 h 98"/>
                <a:gd name="T48" fmla="*/ 595 w 595"/>
                <a:gd name="T49" fmla="*/ 9 h 98"/>
                <a:gd name="T50" fmla="*/ 592 w 595"/>
                <a:gd name="T51" fmla="*/ 16 h 98"/>
                <a:gd name="T52" fmla="*/ 586 w 595"/>
                <a:gd name="T53" fmla="*/ 24 h 98"/>
                <a:gd name="T54" fmla="*/ 576 w 595"/>
                <a:gd name="T55" fmla="*/ 32 h 98"/>
                <a:gd name="T56" fmla="*/ 565 w 595"/>
                <a:gd name="T57" fmla="*/ 43 h 98"/>
                <a:gd name="T58" fmla="*/ 548 w 595"/>
                <a:gd name="T59" fmla="*/ 53 h 98"/>
                <a:gd name="T60" fmla="*/ 528 w 595"/>
                <a:gd name="T61" fmla="*/ 62 h 98"/>
                <a:gd name="T62" fmla="*/ 503 w 595"/>
                <a:gd name="T63" fmla="*/ 71 h 98"/>
                <a:gd name="T64" fmla="*/ 473 w 595"/>
                <a:gd name="T65" fmla="*/ 80 h 98"/>
                <a:gd name="T66" fmla="*/ 439 w 595"/>
                <a:gd name="T67" fmla="*/ 87 h 98"/>
                <a:gd name="T68" fmla="*/ 397 w 595"/>
                <a:gd name="T69" fmla="*/ 93 h 98"/>
                <a:gd name="T70" fmla="*/ 351 w 595"/>
                <a:gd name="T71" fmla="*/ 96 h 98"/>
                <a:gd name="T72" fmla="*/ 297 w 595"/>
                <a:gd name="T73" fmla="*/ 98 h 98"/>
                <a:gd name="T74" fmla="*/ 245 w 595"/>
                <a:gd name="T75" fmla="*/ 96 h 98"/>
                <a:gd name="T76" fmla="*/ 199 w 595"/>
                <a:gd name="T77" fmla="*/ 93 h 98"/>
                <a:gd name="T78" fmla="*/ 157 w 595"/>
                <a:gd name="T79" fmla="*/ 87 h 98"/>
                <a:gd name="T80" fmla="*/ 123 w 595"/>
                <a:gd name="T81" fmla="*/ 80 h 98"/>
                <a:gd name="T82" fmla="*/ 93 w 595"/>
                <a:gd name="T83" fmla="*/ 71 h 98"/>
                <a:gd name="T84" fmla="*/ 68 w 595"/>
                <a:gd name="T85" fmla="*/ 62 h 98"/>
                <a:gd name="T86" fmla="*/ 48 w 595"/>
                <a:gd name="T87" fmla="*/ 53 h 98"/>
                <a:gd name="T88" fmla="*/ 31 w 595"/>
                <a:gd name="T89" fmla="*/ 43 h 98"/>
                <a:gd name="T90" fmla="*/ 19 w 595"/>
                <a:gd name="T91" fmla="*/ 32 h 98"/>
                <a:gd name="T92" fmla="*/ 10 w 595"/>
                <a:gd name="T93" fmla="*/ 24 h 98"/>
                <a:gd name="T94" fmla="*/ 4 w 595"/>
                <a:gd name="T95" fmla="*/ 16 h 98"/>
                <a:gd name="T96" fmla="*/ 0 w 595"/>
                <a:gd name="T97" fmla="*/ 9 h 98"/>
                <a:gd name="T98" fmla="*/ 0 w 595"/>
                <a:gd name="T99" fmla="*/ 3 h 98"/>
                <a:gd name="T100" fmla="*/ 3 w 595"/>
                <a:gd name="T101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8">
                  <a:moveTo>
                    <a:pt x="3" y="0"/>
                  </a:moveTo>
                  <a:lnTo>
                    <a:pt x="9" y="0"/>
                  </a:lnTo>
                  <a:lnTo>
                    <a:pt x="20" y="4"/>
                  </a:lnTo>
                  <a:lnTo>
                    <a:pt x="36" y="9"/>
                  </a:lnTo>
                  <a:lnTo>
                    <a:pt x="55" y="16"/>
                  </a:lnTo>
                  <a:lnTo>
                    <a:pt x="79" y="24"/>
                  </a:lnTo>
                  <a:lnTo>
                    <a:pt x="107" y="32"/>
                  </a:lnTo>
                  <a:lnTo>
                    <a:pt x="138" y="41"/>
                  </a:lnTo>
                  <a:lnTo>
                    <a:pt x="172" y="48"/>
                  </a:lnTo>
                  <a:lnTo>
                    <a:pt x="212" y="54"/>
                  </a:lnTo>
                  <a:lnTo>
                    <a:pt x="253" y="58"/>
                  </a:lnTo>
                  <a:lnTo>
                    <a:pt x="297" y="60"/>
                  </a:lnTo>
                  <a:lnTo>
                    <a:pt x="342" y="58"/>
                  </a:lnTo>
                  <a:lnTo>
                    <a:pt x="384" y="54"/>
                  </a:lnTo>
                  <a:lnTo>
                    <a:pt x="423" y="48"/>
                  </a:lnTo>
                  <a:lnTo>
                    <a:pt x="458" y="41"/>
                  </a:lnTo>
                  <a:lnTo>
                    <a:pt x="490" y="32"/>
                  </a:lnTo>
                  <a:lnTo>
                    <a:pt x="517" y="24"/>
                  </a:lnTo>
                  <a:lnTo>
                    <a:pt x="541" y="16"/>
                  </a:lnTo>
                  <a:lnTo>
                    <a:pt x="560" y="9"/>
                  </a:lnTo>
                  <a:lnTo>
                    <a:pt x="575" y="4"/>
                  </a:lnTo>
                  <a:lnTo>
                    <a:pt x="587" y="0"/>
                  </a:lnTo>
                  <a:lnTo>
                    <a:pt x="594" y="0"/>
                  </a:lnTo>
                  <a:lnTo>
                    <a:pt x="595" y="3"/>
                  </a:lnTo>
                  <a:lnTo>
                    <a:pt x="595" y="9"/>
                  </a:lnTo>
                  <a:lnTo>
                    <a:pt x="592" y="16"/>
                  </a:lnTo>
                  <a:lnTo>
                    <a:pt x="586" y="24"/>
                  </a:lnTo>
                  <a:lnTo>
                    <a:pt x="576" y="32"/>
                  </a:lnTo>
                  <a:lnTo>
                    <a:pt x="565" y="43"/>
                  </a:lnTo>
                  <a:lnTo>
                    <a:pt x="548" y="53"/>
                  </a:lnTo>
                  <a:lnTo>
                    <a:pt x="528" y="62"/>
                  </a:lnTo>
                  <a:lnTo>
                    <a:pt x="503" y="71"/>
                  </a:lnTo>
                  <a:lnTo>
                    <a:pt x="473" y="80"/>
                  </a:lnTo>
                  <a:lnTo>
                    <a:pt x="439" y="87"/>
                  </a:lnTo>
                  <a:lnTo>
                    <a:pt x="397" y="93"/>
                  </a:lnTo>
                  <a:lnTo>
                    <a:pt x="351" y="96"/>
                  </a:lnTo>
                  <a:lnTo>
                    <a:pt x="297" y="98"/>
                  </a:lnTo>
                  <a:lnTo>
                    <a:pt x="245" y="96"/>
                  </a:lnTo>
                  <a:lnTo>
                    <a:pt x="199" y="93"/>
                  </a:lnTo>
                  <a:lnTo>
                    <a:pt x="157" y="87"/>
                  </a:lnTo>
                  <a:lnTo>
                    <a:pt x="123" y="80"/>
                  </a:lnTo>
                  <a:lnTo>
                    <a:pt x="93" y="71"/>
                  </a:lnTo>
                  <a:lnTo>
                    <a:pt x="68" y="62"/>
                  </a:lnTo>
                  <a:lnTo>
                    <a:pt x="48" y="53"/>
                  </a:lnTo>
                  <a:lnTo>
                    <a:pt x="31" y="43"/>
                  </a:lnTo>
                  <a:lnTo>
                    <a:pt x="19" y="32"/>
                  </a:lnTo>
                  <a:lnTo>
                    <a:pt x="10" y="24"/>
                  </a:lnTo>
                  <a:lnTo>
                    <a:pt x="4" y="16"/>
                  </a:lnTo>
                  <a:lnTo>
                    <a:pt x="0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1" name="Freeform 209"/>
            <p:cNvSpPr>
              <a:spLocks/>
            </p:cNvSpPr>
            <p:nvPr/>
          </p:nvSpPr>
          <p:spPr bwMode="auto">
            <a:xfrm>
              <a:off x="5442" y="1676"/>
              <a:ext cx="107" cy="107"/>
            </a:xfrm>
            <a:custGeom>
              <a:avLst/>
              <a:gdLst>
                <a:gd name="T0" fmla="*/ 162 w 323"/>
                <a:gd name="T1" fmla="*/ 0 h 320"/>
                <a:gd name="T2" fmla="*/ 194 w 323"/>
                <a:gd name="T3" fmla="*/ 2 h 320"/>
                <a:gd name="T4" fmla="*/ 224 w 323"/>
                <a:gd name="T5" fmla="*/ 12 h 320"/>
                <a:gd name="T6" fmla="*/ 252 w 323"/>
                <a:gd name="T7" fmla="*/ 27 h 320"/>
                <a:gd name="T8" fmla="*/ 276 w 323"/>
                <a:gd name="T9" fmla="*/ 46 h 320"/>
                <a:gd name="T10" fmla="*/ 296 w 323"/>
                <a:gd name="T11" fmla="*/ 70 h 320"/>
                <a:gd name="T12" fmla="*/ 310 w 323"/>
                <a:gd name="T13" fmla="*/ 97 h 320"/>
                <a:gd name="T14" fmla="*/ 320 w 323"/>
                <a:gd name="T15" fmla="*/ 128 h 320"/>
                <a:gd name="T16" fmla="*/ 323 w 323"/>
                <a:gd name="T17" fmla="*/ 160 h 320"/>
                <a:gd name="T18" fmla="*/ 320 w 323"/>
                <a:gd name="T19" fmla="*/ 193 h 320"/>
                <a:gd name="T20" fmla="*/ 310 w 323"/>
                <a:gd name="T21" fmla="*/ 222 h 320"/>
                <a:gd name="T22" fmla="*/ 296 w 323"/>
                <a:gd name="T23" fmla="*/ 249 h 320"/>
                <a:gd name="T24" fmla="*/ 276 w 323"/>
                <a:gd name="T25" fmla="*/ 273 h 320"/>
                <a:gd name="T26" fmla="*/ 252 w 323"/>
                <a:gd name="T27" fmla="*/ 293 h 320"/>
                <a:gd name="T28" fmla="*/ 224 w 323"/>
                <a:gd name="T29" fmla="*/ 307 h 320"/>
                <a:gd name="T30" fmla="*/ 194 w 323"/>
                <a:gd name="T31" fmla="*/ 317 h 320"/>
                <a:gd name="T32" fmla="*/ 162 w 323"/>
                <a:gd name="T33" fmla="*/ 320 h 320"/>
                <a:gd name="T34" fmla="*/ 129 w 323"/>
                <a:gd name="T35" fmla="*/ 317 h 320"/>
                <a:gd name="T36" fmla="*/ 99 w 323"/>
                <a:gd name="T37" fmla="*/ 307 h 320"/>
                <a:gd name="T38" fmla="*/ 71 w 323"/>
                <a:gd name="T39" fmla="*/ 293 h 320"/>
                <a:gd name="T40" fmla="*/ 47 w 323"/>
                <a:gd name="T41" fmla="*/ 273 h 320"/>
                <a:gd name="T42" fmla="*/ 28 w 323"/>
                <a:gd name="T43" fmla="*/ 249 h 320"/>
                <a:gd name="T44" fmla="*/ 13 w 323"/>
                <a:gd name="T45" fmla="*/ 222 h 320"/>
                <a:gd name="T46" fmla="*/ 4 w 323"/>
                <a:gd name="T47" fmla="*/ 193 h 320"/>
                <a:gd name="T48" fmla="*/ 0 w 323"/>
                <a:gd name="T49" fmla="*/ 160 h 320"/>
                <a:gd name="T50" fmla="*/ 4 w 323"/>
                <a:gd name="T51" fmla="*/ 128 h 320"/>
                <a:gd name="T52" fmla="*/ 13 w 323"/>
                <a:gd name="T53" fmla="*/ 97 h 320"/>
                <a:gd name="T54" fmla="*/ 28 w 323"/>
                <a:gd name="T55" fmla="*/ 70 h 320"/>
                <a:gd name="T56" fmla="*/ 47 w 323"/>
                <a:gd name="T57" fmla="*/ 46 h 320"/>
                <a:gd name="T58" fmla="*/ 71 w 323"/>
                <a:gd name="T59" fmla="*/ 27 h 320"/>
                <a:gd name="T60" fmla="*/ 99 w 323"/>
                <a:gd name="T61" fmla="*/ 12 h 320"/>
                <a:gd name="T62" fmla="*/ 129 w 323"/>
                <a:gd name="T63" fmla="*/ 2 h 320"/>
                <a:gd name="T64" fmla="*/ 162 w 323"/>
                <a:gd name="T6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3" h="320">
                  <a:moveTo>
                    <a:pt x="162" y="0"/>
                  </a:moveTo>
                  <a:lnTo>
                    <a:pt x="194" y="2"/>
                  </a:lnTo>
                  <a:lnTo>
                    <a:pt x="224" y="12"/>
                  </a:lnTo>
                  <a:lnTo>
                    <a:pt x="252" y="27"/>
                  </a:lnTo>
                  <a:lnTo>
                    <a:pt x="276" y="46"/>
                  </a:lnTo>
                  <a:lnTo>
                    <a:pt x="296" y="70"/>
                  </a:lnTo>
                  <a:lnTo>
                    <a:pt x="310" y="97"/>
                  </a:lnTo>
                  <a:lnTo>
                    <a:pt x="320" y="128"/>
                  </a:lnTo>
                  <a:lnTo>
                    <a:pt x="323" y="160"/>
                  </a:lnTo>
                  <a:lnTo>
                    <a:pt x="320" y="193"/>
                  </a:lnTo>
                  <a:lnTo>
                    <a:pt x="310" y="222"/>
                  </a:lnTo>
                  <a:lnTo>
                    <a:pt x="296" y="249"/>
                  </a:lnTo>
                  <a:lnTo>
                    <a:pt x="276" y="273"/>
                  </a:lnTo>
                  <a:lnTo>
                    <a:pt x="252" y="293"/>
                  </a:lnTo>
                  <a:lnTo>
                    <a:pt x="224" y="307"/>
                  </a:lnTo>
                  <a:lnTo>
                    <a:pt x="194" y="317"/>
                  </a:lnTo>
                  <a:lnTo>
                    <a:pt x="162" y="320"/>
                  </a:lnTo>
                  <a:lnTo>
                    <a:pt x="129" y="317"/>
                  </a:lnTo>
                  <a:lnTo>
                    <a:pt x="99" y="307"/>
                  </a:lnTo>
                  <a:lnTo>
                    <a:pt x="71" y="293"/>
                  </a:lnTo>
                  <a:lnTo>
                    <a:pt x="47" y="273"/>
                  </a:lnTo>
                  <a:lnTo>
                    <a:pt x="28" y="249"/>
                  </a:lnTo>
                  <a:lnTo>
                    <a:pt x="13" y="222"/>
                  </a:lnTo>
                  <a:lnTo>
                    <a:pt x="4" y="193"/>
                  </a:lnTo>
                  <a:lnTo>
                    <a:pt x="0" y="160"/>
                  </a:lnTo>
                  <a:lnTo>
                    <a:pt x="4" y="128"/>
                  </a:lnTo>
                  <a:lnTo>
                    <a:pt x="13" y="97"/>
                  </a:lnTo>
                  <a:lnTo>
                    <a:pt x="28" y="70"/>
                  </a:lnTo>
                  <a:lnTo>
                    <a:pt x="47" y="46"/>
                  </a:lnTo>
                  <a:lnTo>
                    <a:pt x="71" y="27"/>
                  </a:lnTo>
                  <a:lnTo>
                    <a:pt x="99" y="12"/>
                  </a:lnTo>
                  <a:lnTo>
                    <a:pt x="129" y="2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F9A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2" name="Freeform 210"/>
            <p:cNvSpPr>
              <a:spLocks/>
            </p:cNvSpPr>
            <p:nvPr/>
          </p:nvSpPr>
          <p:spPr bwMode="auto">
            <a:xfrm>
              <a:off x="5907" y="1676"/>
              <a:ext cx="107" cy="107"/>
            </a:xfrm>
            <a:custGeom>
              <a:avLst/>
              <a:gdLst>
                <a:gd name="T0" fmla="*/ 161 w 322"/>
                <a:gd name="T1" fmla="*/ 0 h 320"/>
                <a:gd name="T2" fmla="*/ 193 w 322"/>
                <a:gd name="T3" fmla="*/ 2 h 320"/>
                <a:gd name="T4" fmla="*/ 223 w 322"/>
                <a:gd name="T5" fmla="*/ 12 h 320"/>
                <a:gd name="T6" fmla="*/ 252 w 322"/>
                <a:gd name="T7" fmla="*/ 27 h 320"/>
                <a:gd name="T8" fmla="*/ 275 w 322"/>
                <a:gd name="T9" fmla="*/ 46 h 320"/>
                <a:gd name="T10" fmla="*/ 294 w 322"/>
                <a:gd name="T11" fmla="*/ 70 h 320"/>
                <a:gd name="T12" fmla="*/ 310 w 322"/>
                <a:gd name="T13" fmla="*/ 97 h 320"/>
                <a:gd name="T14" fmla="*/ 319 w 322"/>
                <a:gd name="T15" fmla="*/ 128 h 320"/>
                <a:gd name="T16" fmla="*/ 322 w 322"/>
                <a:gd name="T17" fmla="*/ 160 h 320"/>
                <a:gd name="T18" fmla="*/ 319 w 322"/>
                <a:gd name="T19" fmla="*/ 193 h 320"/>
                <a:gd name="T20" fmla="*/ 310 w 322"/>
                <a:gd name="T21" fmla="*/ 222 h 320"/>
                <a:gd name="T22" fmla="*/ 294 w 322"/>
                <a:gd name="T23" fmla="*/ 249 h 320"/>
                <a:gd name="T24" fmla="*/ 275 w 322"/>
                <a:gd name="T25" fmla="*/ 273 h 320"/>
                <a:gd name="T26" fmla="*/ 252 w 322"/>
                <a:gd name="T27" fmla="*/ 293 h 320"/>
                <a:gd name="T28" fmla="*/ 223 w 322"/>
                <a:gd name="T29" fmla="*/ 307 h 320"/>
                <a:gd name="T30" fmla="*/ 193 w 322"/>
                <a:gd name="T31" fmla="*/ 317 h 320"/>
                <a:gd name="T32" fmla="*/ 161 w 322"/>
                <a:gd name="T33" fmla="*/ 320 h 320"/>
                <a:gd name="T34" fmla="*/ 128 w 322"/>
                <a:gd name="T35" fmla="*/ 317 h 320"/>
                <a:gd name="T36" fmla="*/ 98 w 322"/>
                <a:gd name="T37" fmla="*/ 307 h 320"/>
                <a:gd name="T38" fmla="*/ 71 w 322"/>
                <a:gd name="T39" fmla="*/ 293 h 320"/>
                <a:gd name="T40" fmla="*/ 47 w 322"/>
                <a:gd name="T41" fmla="*/ 273 h 320"/>
                <a:gd name="T42" fmla="*/ 27 w 322"/>
                <a:gd name="T43" fmla="*/ 249 h 320"/>
                <a:gd name="T44" fmla="*/ 13 w 322"/>
                <a:gd name="T45" fmla="*/ 222 h 320"/>
                <a:gd name="T46" fmla="*/ 3 w 322"/>
                <a:gd name="T47" fmla="*/ 193 h 320"/>
                <a:gd name="T48" fmla="*/ 0 w 322"/>
                <a:gd name="T49" fmla="*/ 160 h 320"/>
                <a:gd name="T50" fmla="*/ 3 w 322"/>
                <a:gd name="T51" fmla="*/ 128 h 320"/>
                <a:gd name="T52" fmla="*/ 13 w 322"/>
                <a:gd name="T53" fmla="*/ 97 h 320"/>
                <a:gd name="T54" fmla="*/ 27 w 322"/>
                <a:gd name="T55" fmla="*/ 70 h 320"/>
                <a:gd name="T56" fmla="*/ 47 w 322"/>
                <a:gd name="T57" fmla="*/ 46 h 320"/>
                <a:gd name="T58" fmla="*/ 71 w 322"/>
                <a:gd name="T59" fmla="*/ 27 h 320"/>
                <a:gd name="T60" fmla="*/ 98 w 322"/>
                <a:gd name="T61" fmla="*/ 12 h 320"/>
                <a:gd name="T62" fmla="*/ 128 w 322"/>
                <a:gd name="T63" fmla="*/ 2 h 320"/>
                <a:gd name="T64" fmla="*/ 161 w 322"/>
                <a:gd name="T65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2" h="320">
                  <a:moveTo>
                    <a:pt x="161" y="0"/>
                  </a:moveTo>
                  <a:lnTo>
                    <a:pt x="193" y="2"/>
                  </a:lnTo>
                  <a:lnTo>
                    <a:pt x="223" y="12"/>
                  </a:lnTo>
                  <a:lnTo>
                    <a:pt x="252" y="27"/>
                  </a:lnTo>
                  <a:lnTo>
                    <a:pt x="275" y="46"/>
                  </a:lnTo>
                  <a:lnTo>
                    <a:pt x="294" y="70"/>
                  </a:lnTo>
                  <a:lnTo>
                    <a:pt x="310" y="97"/>
                  </a:lnTo>
                  <a:lnTo>
                    <a:pt x="319" y="128"/>
                  </a:lnTo>
                  <a:lnTo>
                    <a:pt x="322" y="160"/>
                  </a:lnTo>
                  <a:lnTo>
                    <a:pt x="319" y="193"/>
                  </a:lnTo>
                  <a:lnTo>
                    <a:pt x="310" y="222"/>
                  </a:lnTo>
                  <a:lnTo>
                    <a:pt x="294" y="249"/>
                  </a:lnTo>
                  <a:lnTo>
                    <a:pt x="275" y="273"/>
                  </a:lnTo>
                  <a:lnTo>
                    <a:pt x="252" y="293"/>
                  </a:lnTo>
                  <a:lnTo>
                    <a:pt x="223" y="307"/>
                  </a:lnTo>
                  <a:lnTo>
                    <a:pt x="193" y="317"/>
                  </a:lnTo>
                  <a:lnTo>
                    <a:pt x="161" y="320"/>
                  </a:lnTo>
                  <a:lnTo>
                    <a:pt x="128" y="317"/>
                  </a:lnTo>
                  <a:lnTo>
                    <a:pt x="98" y="307"/>
                  </a:lnTo>
                  <a:lnTo>
                    <a:pt x="71" y="293"/>
                  </a:lnTo>
                  <a:lnTo>
                    <a:pt x="47" y="273"/>
                  </a:lnTo>
                  <a:lnTo>
                    <a:pt x="27" y="249"/>
                  </a:lnTo>
                  <a:lnTo>
                    <a:pt x="13" y="222"/>
                  </a:lnTo>
                  <a:lnTo>
                    <a:pt x="3" y="193"/>
                  </a:lnTo>
                  <a:lnTo>
                    <a:pt x="0" y="160"/>
                  </a:lnTo>
                  <a:lnTo>
                    <a:pt x="3" y="128"/>
                  </a:lnTo>
                  <a:lnTo>
                    <a:pt x="13" y="97"/>
                  </a:lnTo>
                  <a:lnTo>
                    <a:pt x="27" y="70"/>
                  </a:lnTo>
                  <a:lnTo>
                    <a:pt x="47" y="46"/>
                  </a:lnTo>
                  <a:lnTo>
                    <a:pt x="71" y="27"/>
                  </a:lnTo>
                  <a:lnTo>
                    <a:pt x="98" y="12"/>
                  </a:lnTo>
                  <a:lnTo>
                    <a:pt x="128" y="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F9AA8D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3" name="Freeform 211"/>
            <p:cNvSpPr>
              <a:spLocks/>
            </p:cNvSpPr>
            <p:nvPr/>
          </p:nvSpPr>
          <p:spPr bwMode="auto">
            <a:xfrm>
              <a:off x="5312" y="2027"/>
              <a:ext cx="412" cy="237"/>
            </a:xfrm>
            <a:custGeom>
              <a:avLst/>
              <a:gdLst>
                <a:gd name="T0" fmla="*/ 1238 w 1238"/>
                <a:gd name="T1" fmla="*/ 0 h 710"/>
                <a:gd name="T2" fmla="*/ 1238 w 1238"/>
                <a:gd name="T3" fmla="*/ 710 h 710"/>
                <a:gd name="T4" fmla="*/ 0 w 1238"/>
                <a:gd name="T5" fmla="*/ 710 h 710"/>
                <a:gd name="T6" fmla="*/ 4 w 1238"/>
                <a:gd name="T7" fmla="*/ 670 h 710"/>
                <a:gd name="T8" fmla="*/ 15 w 1238"/>
                <a:gd name="T9" fmla="*/ 629 h 710"/>
                <a:gd name="T10" fmla="*/ 31 w 1238"/>
                <a:gd name="T11" fmla="*/ 586 h 710"/>
                <a:gd name="T12" fmla="*/ 55 w 1238"/>
                <a:gd name="T13" fmla="*/ 543 h 710"/>
                <a:gd name="T14" fmla="*/ 85 w 1238"/>
                <a:gd name="T15" fmla="*/ 500 h 710"/>
                <a:gd name="T16" fmla="*/ 120 w 1238"/>
                <a:gd name="T17" fmla="*/ 456 h 710"/>
                <a:gd name="T18" fmla="*/ 162 w 1238"/>
                <a:gd name="T19" fmla="*/ 412 h 710"/>
                <a:gd name="T20" fmla="*/ 208 w 1238"/>
                <a:gd name="T21" fmla="*/ 369 h 710"/>
                <a:gd name="T22" fmla="*/ 259 w 1238"/>
                <a:gd name="T23" fmla="*/ 328 h 710"/>
                <a:gd name="T24" fmla="*/ 315 w 1238"/>
                <a:gd name="T25" fmla="*/ 287 h 710"/>
                <a:gd name="T26" fmla="*/ 376 w 1238"/>
                <a:gd name="T27" fmla="*/ 248 h 710"/>
                <a:gd name="T28" fmla="*/ 440 w 1238"/>
                <a:gd name="T29" fmla="*/ 210 h 710"/>
                <a:gd name="T30" fmla="*/ 508 w 1238"/>
                <a:gd name="T31" fmla="*/ 174 h 710"/>
                <a:gd name="T32" fmla="*/ 579 w 1238"/>
                <a:gd name="T33" fmla="*/ 141 h 710"/>
                <a:gd name="T34" fmla="*/ 654 w 1238"/>
                <a:gd name="T35" fmla="*/ 110 h 710"/>
                <a:gd name="T36" fmla="*/ 731 w 1238"/>
                <a:gd name="T37" fmla="*/ 83 h 710"/>
                <a:gd name="T38" fmla="*/ 812 w 1238"/>
                <a:gd name="T39" fmla="*/ 59 h 710"/>
                <a:gd name="T40" fmla="*/ 894 w 1238"/>
                <a:gd name="T41" fmla="*/ 38 h 710"/>
                <a:gd name="T42" fmla="*/ 978 w 1238"/>
                <a:gd name="T43" fmla="*/ 23 h 710"/>
                <a:gd name="T44" fmla="*/ 1064 w 1238"/>
                <a:gd name="T45" fmla="*/ 10 h 710"/>
                <a:gd name="T46" fmla="*/ 1150 w 1238"/>
                <a:gd name="T47" fmla="*/ 3 h 710"/>
                <a:gd name="T48" fmla="*/ 1238 w 1238"/>
                <a:gd name="T4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8" h="710">
                  <a:moveTo>
                    <a:pt x="1238" y="0"/>
                  </a:moveTo>
                  <a:lnTo>
                    <a:pt x="1238" y="710"/>
                  </a:lnTo>
                  <a:lnTo>
                    <a:pt x="0" y="710"/>
                  </a:lnTo>
                  <a:lnTo>
                    <a:pt x="4" y="670"/>
                  </a:lnTo>
                  <a:lnTo>
                    <a:pt x="15" y="629"/>
                  </a:lnTo>
                  <a:lnTo>
                    <a:pt x="31" y="586"/>
                  </a:lnTo>
                  <a:lnTo>
                    <a:pt x="55" y="543"/>
                  </a:lnTo>
                  <a:lnTo>
                    <a:pt x="85" y="500"/>
                  </a:lnTo>
                  <a:lnTo>
                    <a:pt x="120" y="456"/>
                  </a:lnTo>
                  <a:lnTo>
                    <a:pt x="162" y="412"/>
                  </a:lnTo>
                  <a:lnTo>
                    <a:pt x="208" y="369"/>
                  </a:lnTo>
                  <a:lnTo>
                    <a:pt x="259" y="328"/>
                  </a:lnTo>
                  <a:lnTo>
                    <a:pt x="315" y="287"/>
                  </a:lnTo>
                  <a:lnTo>
                    <a:pt x="376" y="248"/>
                  </a:lnTo>
                  <a:lnTo>
                    <a:pt x="440" y="210"/>
                  </a:lnTo>
                  <a:lnTo>
                    <a:pt x="508" y="174"/>
                  </a:lnTo>
                  <a:lnTo>
                    <a:pt x="579" y="141"/>
                  </a:lnTo>
                  <a:lnTo>
                    <a:pt x="654" y="110"/>
                  </a:lnTo>
                  <a:lnTo>
                    <a:pt x="731" y="83"/>
                  </a:lnTo>
                  <a:lnTo>
                    <a:pt x="812" y="59"/>
                  </a:lnTo>
                  <a:lnTo>
                    <a:pt x="894" y="38"/>
                  </a:lnTo>
                  <a:lnTo>
                    <a:pt x="978" y="23"/>
                  </a:lnTo>
                  <a:lnTo>
                    <a:pt x="1064" y="10"/>
                  </a:lnTo>
                  <a:lnTo>
                    <a:pt x="1150" y="3"/>
                  </a:lnTo>
                  <a:lnTo>
                    <a:pt x="1238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4" name="Freeform 212"/>
            <p:cNvSpPr>
              <a:spLocks/>
            </p:cNvSpPr>
            <p:nvPr/>
          </p:nvSpPr>
          <p:spPr bwMode="auto">
            <a:xfrm>
              <a:off x="5724" y="2027"/>
              <a:ext cx="413" cy="237"/>
            </a:xfrm>
            <a:custGeom>
              <a:avLst/>
              <a:gdLst>
                <a:gd name="T0" fmla="*/ 0 w 1239"/>
                <a:gd name="T1" fmla="*/ 0 h 710"/>
                <a:gd name="T2" fmla="*/ 89 w 1239"/>
                <a:gd name="T3" fmla="*/ 3 h 710"/>
                <a:gd name="T4" fmla="*/ 176 w 1239"/>
                <a:gd name="T5" fmla="*/ 10 h 710"/>
                <a:gd name="T6" fmla="*/ 262 w 1239"/>
                <a:gd name="T7" fmla="*/ 23 h 710"/>
                <a:gd name="T8" fmla="*/ 346 w 1239"/>
                <a:gd name="T9" fmla="*/ 38 h 710"/>
                <a:gd name="T10" fmla="*/ 429 w 1239"/>
                <a:gd name="T11" fmla="*/ 59 h 710"/>
                <a:gd name="T12" fmla="*/ 509 w 1239"/>
                <a:gd name="T13" fmla="*/ 83 h 710"/>
                <a:gd name="T14" fmla="*/ 586 w 1239"/>
                <a:gd name="T15" fmla="*/ 110 h 710"/>
                <a:gd name="T16" fmla="*/ 661 w 1239"/>
                <a:gd name="T17" fmla="*/ 141 h 710"/>
                <a:gd name="T18" fmla="*/ 732 w 1239"/>
                <a:gd name="T19" fmla="*/ 174 h 710"/>
                <a:gd name="T20" fmla="*/ 800 w 1239"/>
                <a:gd name="T21" fmla="*/ 210 h 710"/>
                <a:gd name="T22" fmla="*/ 864 w 1239"/>
                <a:gd name="T23" fmla="*/ 248 h 710"/>
                <a:gd name="T24" fmla="*/ 925 w 1239"/>
                <a:gd name="T25" fmla="*/ 287 h 710"/>
                <a:gd name="T26" fmla="*/ 980 w 1239"/>
                <a:gd name="T27" fmla="*/ 328 h 710"/>
                <a:gd name="T28" fmla="*/ 1031 w 1239"/>
                <a:gd name="T29" fmla="*/ 369 h 710"/>
                <a:gd name="T30" fmla="*/ 1078 w 1239"/>
                <a:gd name="T31" fmla="*/ 412 h 710"/>
                <a:gd name="T32" fmla="*/ 1119 w 1239"/>
                <a:gd name="T33" fmla="*/ 456 h 710"/>
                <a:gd name="T34" fmla="*/ 1155 w 1239"/>
                <a:gd name="T35" fmla="*/ 500 h 710"/>
                <a:gd name="T36" fmla="*/ 1185 w 1239"/>
                <a:gd name="T37" fmla="*/ 543 h 710"/>
                <a:gd name="T38" fmla="*/ 1208 w 1239"/>
                <a:gd name="T39" fmla="*/ 586 h 710"/>
                <a:gd name="T40" fmla="*/ 1225 w 1239"/>
                <a:gd name="T41" fmla="*/ 629 h 710"/>
                <a:gd name="T42" fmla="*/ 1236 w 1239"/>
                <a:gd name="T43" fmla="*/ 670 h 710"/>
                <a:gd name="T44" fmla="*/ 1239 w 1239"/>
                <a:gd name="T45" fmla="*/ 710 h 710"/>
                <a:gd name="T46" fmla="*/ 0 w 1239"/>
                <a:gd name="T47" fmla="*/ 710 h 710"/>
                <a:gd name="T48" fmla="*/ 0 w 1239"/>
                <a:gd name="T4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9" h="710">
                  <a:moveTo>
                    <a:pt x="0" y="0"/>
                  </a:moveTo>
                  <a:lnTo>
                    <a:pt x="89" y="3"/>
                  </a:lnTo>
                  <a:lnTo>
                    <a:pt x="176" y="10"/>
                  </a:lnTo>
                  <a:lnTo>
                    <a:pt x="262" y="23"/>
                  </a:lnTo>
                  <a:lnTo>
                    <a:pt x="346" y="38"/>
                  </a:lnTo>
                  <a:lnTo>
                    <a:pt x="429" y="59"/>
                  </a:lnTo>
                  <a:lnTo>
                    <a:pt x="509" y="83"/>
                  </a:lnTo>
                  <a:lnTo>
                    <a:pt x="586" y="110"/>
                  </a:lnTo>
                  <a:lnTo>
                    <a:pt x="661" y="141"/>
                  </a:lnTo>
                  <a:lnTo>
                    <a:pt x="732" y="174"/>
                  </a:lnTo>
                  <a:lnTo>
                    <a:pt x="800" y="210"/>
                  </a:lnTo>
                  <a:lnTo>
                    <a:pt x="864" y="248"/>
                  </a:lnTo>
                  <a:lnTo>
                    <a:pt x="925" y="287"/>
                  </a:lnTo>
                  <a:lnTo>
                    <a:pt x="980" y="328"/>
                  </a:lnTo>
                  <a:lnTo>
                    <a:pt x="1031" y="369"/>
                  </a:lnTo>
                  <a:lnTo>
                    <a:pt x="1078" y="412"/>
                  </a:lnTo>
                  <a:lnTo>
                    <a:pt x="1119" y="456"/>
                  </a:lnTo>
                  <a:lnTo>
                    <a:pt x="1155" y="500"/>
                  </a:lnTo>
                  <a:lnTo>
                    <a:pt x="1185" y="543"/>
                  </a:lnTo>
                  <a:lnTo>
                    <a:pt x="1208" y="586"/>
                  </a:lnTo>
                  <a:lnTo>
                    <a:pt x="1225" y="629"/>
                  </a:lnTo>
                  <a:lnTo>
                    <a:pt x="1236" y="670"/>
                  </a:lnTo>
                  <a:lnTo>
                    <a:pt x="1239" y="710"/>
                  </a:lnTo>
                  <a:lnTo>
                    <a:pt x="0" y="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5" name="Freeform 213"/>
            <p:cNvSpPr>
              <a:spLocks/>
            </p:cNvSpPr>
            <p:nvPr/>
          </p:nvSpPr>
          <p:spPr bwMode="auto">
            <a:xfrm>
              <a:off x="5724" y="2027"/>
              <a:ext cx="413" cy="237"/>
            </a:xfrm>
            <a:custGeom>
              <a:avLst/>
              <a:gdLst>
                <a:gd name="T0" fmla="*/ 0 w 1239"/>
                <a:gd name="T1" fmla="*/ 0 h 710"/>
                <a:gd name="T2" fmla="*/ 89 w 1239"/>
                <a:gd name="T3" fmla="*/ 3 h 710"/>
                <a:gd name="T4" fmla="*/ 176 w 1239"/>
                <a:gd name="T5" fmla="*/ 10 h 710"/>
                <a:gd name="T6" fmla="*/ 262 w 1239"/>
                <a:gd name="T7" fmla="*/ 23 h 710"/>
                <a:gd name="T8" fmla="*/ 346 w 1239"/>
                <a:gd name="T9" fmla="*/ 38 h 710"/>
                <a:gd name="T10" fmla="*/ 429 w 1239"/>
                <a:gd name="T11" fmla="*/ 59 h 710"/>
                <a:gd name="T12" fmla="*/ 509 w 1239"/>
                <a:gd name="T13" fmla="*/ 83 h 710"/>
                <a:gd name="T14" fmla="*/ 586 w 1239"/>
                <a:gd name="T15" fmla="*/ 110 h 710"/>
                <a:gd name="T16" fmla="*/ 661 w 1239"/>
                <a:gd name="T17" fmla="*/ 141 h 710"/>
                <a:gd name="T18" fmla="*/ 732 w 1239"/>
                <a:gd name="T19" fmla="*/ 174 h 710"/>
                <a:gd name="T20" fmla="*/ 800 w 1239"/>
                <a:gd name="T21" fmla="*/ 210 h 710"/>
                <a:gd name="T22" fmla="*/ 864 w 1239"/>
                <a:gd name="T23" fmla="*/ 248 h 710"/>
                <a:gd name="T24" fmla="*/ 925 w 1239"/>
                <a:gd name="T25" fmla="*/ 287 h 710"/>
                <a:gd name="T26" fmla="*/ 980 w 1239"/>
                <a:gd name="T27" fmla="*/ 328 h 710"/>
                <a:gd name="T28" fmla="*/ 1031 w 1239"/>
                <a:gd name="T29" fmla="*/ 369 h 710"/>
                <a:gd name="T30" fmla="*/ 1078 w 1239"/>
                <a:gd name="T31" fmla="*/ 412 h 710"/>
                <a:gd name="T32" fmla="*/ 1119 w 1239"/>
                <a:gd name="T33" fmla="*/ 456 h 710"/>
                <a:gd name="T34" fmla="*/ 1155 w 1239"/>
                <a:gd name="T35" fmla="*/ 500 h 710"/>
                <a:gd name="T36" fmla="*/ 1185 w 1239"/>
                <a:gd name="T37" fmla="*/ 543 h 710"/>
                <a:gd name="T38" fmla="*/ 1208 w 1239"/>
                <a:gd name="T39" fmla="*/ 586 h 710"/>
                <a:gd name="T40" fmla="*/ 1225 w 1239"/>
                <a:gd name="T41" fmla="*/ 629 h 710"/>
                <a:gd name="T42" fmla="*/ 1236 w 1239"/>
                <a:gd name="T43" fmla="*/ 670 h 710"/>
                <a:gd name="T44" fmla="*/ 1239 w 1239"/>
                <a:gd name="T45" fmla="*/ 710 h 710"/>
                <a:gd name="T46" fmla="*/ 0 w 1239"/>
                <a:gd name="T47" fmla="*/ 710 h 710"/>
                <a:gd name="T48" fmla="*/ 0 w 1239"/>
                <a:gd name="T49" fmla="*/ 0 h 7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39" h="710">
                  <a:moveTo>
                    <a:pt x="0" y="0"/>
                  </a:moveTo>
                  <a:lnTo>
                    <a:pt x="89" y="3"/>
                  </a:lnTo>
                  <a:lnTo>
                    <a:pt x="176" y="10"/>
                  </a:lnTo>
                  <a:lnTo>
                    <a:pt x="262" y="23"/>
                  </a:lnTo>
                  <a:lnTo>
                    <a:pt x="346" y="38"/>
                  </a:lnTo>
                  <a:lnTo>
                    <a:pt x="429" y="59"/>
                  </a:lnTo>
                  <a:lnTo>
                    <a:pt x="509" y="83"/>
                  </a:lnTo>
                  <a:lnTo>
                    <a:pt x="586" y="110"/>
                  </a:lnTo>
                  <a:lnTo>
                    <a:pt x="661" y="141"/>
                  </a:lnTo>
                  <a:lnTo>
                    <a:pt x="732" y="174"/>
                  </a:lnTo>
                  <a:lnTo>
                    <a:pt x="800" y="210"/>
                  </a:lnTo>
                  <a:lnTo>
                    <a:pt x="864" y="248"/>
                  </a:lnTo>
                  <a:lnTo>
                    <a:pt x="925" y="287"/>
                  </a:lnTo>
                  <a:lnTo>
                    <a:pt x="980" y="328"/>
                  </a:lnTo>
                  <a:lnTo>
                    <a:pt x="1031" y="369"/>
                  </a:lnTo>
                  <a:lnTo>
                    <a:pt x="1078" y="412"/>
                  </a:lnTo>
                  <a:lnTo>
                    <a:pt x="1119" y="456"/>
                  </a:lnTo>
                  <a:lnTo>
                    <a:pt x="1155" y="500"/>
                  </a:lnTo>
                  <a:lnTo>
                    <a:pt x="1185" y="543"/>
                  </a:lnTo>
                  <a:lnTo>
                    <a:pt x="1208" y="586"/>
                  </a:lnTo>
                  <a:lnTo>
                    <a:pt x="1225" y="629"/>
                  </a:lnTo>
                  <a:lnTo>
                    <a:pt x="1236" y="670"/>
                  </a:lnTo>
                  <a:lnTo>
                    <a:pt x="1239" y="710"/>
                  </a:lnTo>
                  <a:lnTo>
                    <a:pt x="0" y="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6" name="Freeform 214"/>
            <p:cNvSpPr>
              <a:spLocks/>
            </p:cNvSpPr>
            <p:nvPr/>
          </p:nvSpPr>
          <p:spPr bwMode="auto">
            <a:xfrm>
              <a:off x="5469" y="2027"/>
              <a:ext cx="511" cy="214"/>
            </a:xfrm>
            <a:custGeom>
              <a:avLst/>
              <a:gdLst>
                <a:gd name="T0" fmla="*/ 765 w 1532"/>
                <a:gd name="T1" fmla="*/ 0 h 640"/>
                <a:gd name="T2" fmla="*/ 871 w 1532"/>
                <a:gd name="T3" fmla="*/ 4 h 640"/>
                <a:gd name="T4" fmla="*/ 974 w 1532"/>
                <a:gd name="T5" fmla="*/ 14 h 640"/>
                <a:gd name="T6" fmla="*/ 1075 w 1532"/>
                <a:gd name="T7" fmla="*/ 31 h 640"/>
                <a:gd name="T8" fmla="*/ 1173 w 1532"/>
                <a:gd name="T9" fmla="*/ 53 h 640"/>
                <a:gd name="T10" fmla="*/ 1269 w 1532"/>
                <a:gd name="T11" fmla="*/ 82 h 640"/>
                <a:gd name="T12" fmla="*/ 1360 w 1532"/>
                <a:gd name="T13" fmla="*/ 114 h 640"/>
                <a:gd name="T14" fmla="*/ 1448 w 1532"/>
                <a:gd name="T15" fmla="*/ 152 h 640"/>
                <a:gd name="T16" fmla="*/ 1532 w 1532"/>
                <a:gd name="T17" fmla="*/ 192 h 640"/>
                <a:gd name="T18" fmla="*/ 1498 w 1532"/>
                <a:gd name="T19" fmla="*/ 240 h 640"/>
                <a:gd name="T20" fmla="*/ 1463 w 1532"/>
                <a:gd name="T21" fmla="*/ 288 h 640"/>
                <a:gd name="T22" fmla="*/ 1423 w 1532"/>
                <a:gd name="T23" fmla="*/ 333 h 640"/>
                <a:gd name="T24" fmla="*/ 1383 w 1532"/>
                <a:gd name="T25" fmla="*/ 377 h 640"/>
                <a:gd name="T26" fmla="*/ 1340 w 1532"/>
                <a:gd name="T27" fmla="*/ 418 h 640"/>
                <a:gd name="T28" fmla="*/ 1295 w 1532"/>
                <a:gd name="T29" fmla="*/ 456 h 640"/>
                <a:gd name="T30" fmla="*/ 1248 w 1532"/>
                <a:gd name="T31" fmla="*/ 491 h 640"/>
                <a:gd name="T32" fmla="*/ 1198 w 1532"/>
                <a:gd name="T33" fmla="*/ 524 h 640"/>
                <a:gd name="T34" fmla="*/ 1144 w 1532"/>
                <a:gd name="T35" fmla="*/ 553 h 640"/>
                <a:gd name="T36" fmla="*/ 1088 w 1532"/>
                <a:gd name="T37" fmla="*/ 579 h 640"/>
                <a:gd name="T38" fmla="*/ 1030 w 1532"/>
                <a:gd name="T39" fmla="*/ 600 h 640"/>
                <a:gd name="T40" fmla="*/ 968 w 1532"/>
                <a:gd name="T41" fmla="*/ 617 h 640"/>
                <a:gd name="T42" fmla="*/ 904 w 1532"/>
                <a:gd name="T43" fmla="*/ 630 h 640"/>
                <a:gd name="T44" fmla="*/ 837 w 1532"/>
                <a:gd name="T45" fmla="*/ 637 h 640"/>
                <a:gd name="T46" fmla="*/ 765 w 1532"/>
                <a:gd name="T47" fmla="*/ 640 h 640"/>
                <a:gd name="T48" fmla="*/ 695 w 1532"/>
                <a:gd name="T49" fmla="*/ 637 h 640"/>
                <a:gd name="T50" fmla="*/ 627 w 1532"/>
                <a:gd name="T51" fmla="*/ 630 h 640"/>
                <a:gd name="T52" fmla="*/ 563 w 1532"/>
                <a:gd name="T53" fmla="*/ 617 h 640"/>
                <a:gd name="T54" fmla="*/ 501 w 1532"/>
                <a:gd name="T55" fmla="*/ 600 h 640"/>
                <a:gd name="T56" fmla="*/ 443 w 1532"/>
                <a:gd name="T57" fmla="*/ 579 h 640"/>
                <a:gd name="T58" fmla="*/ 387 w 1532"/>
                <a:gd name="T59" fmla="*/ 553 h 640"/>
                <a:gd name="T60" fmla="*/ 334 w 1532"/>
                <a:gd name="T61" fmla="*/ 524 h 640"/>
                <a:gd name="T62" fmla="*/ 284 w 1532"/>
                <a:gd name="T63" fmla="*/ 491 h 640"/>
                <a:gd name="T64" fmla="*/ 237 w 1532"/>
                <a:gd name="T65" fmla="*/ 456 h 640"/>
                <a:gd name="T66" fmla="*/ 191 w 1532"/>
                <a:gd name="T67" fmla="*/ 418 h 640"/>
                <a:gd name="T68" fmla="*/ 149 w 1532"/>
                <a:gd name="T69" fmla="*/ 377 h 640"/>
                <a:gd name="T70" fmla="*/ 108 w 1532"/>
                <a:gd name="T71" fmla="*/ 333 h 640"/>
                <a:gd name="T72" fmla="*/ 70 w 1532"/>
                <a:gd name="T73" fmla="*/ 288 h 640"/>
                <a:gd name="T74" fmla="*/ 33 w 1532"/>
                <a:gd name="T75" fmla="*/ 240 h 640"/>
                <a:gd name="T76" fmla="*/ 0 w 1532"/>
                <a:gd name="T77" fmla="*/ 192 h 640"/>
                <a:gd name="T78" fmla="*/ 83 w 1532"/>
                <a:gd name="T79" fmla="*/ 152 h 640"/>
                <a:gd name="T80" fmla="*/ 171 w 1532"/>
                <a:gd name="T81" fmla="*/ 114 h 640"/>
                <a:gd name="T82" fmla="*/ 263 w 1532"/>
                <a:gd name="T83" fmla="*/ 82 h 640"/>
                <a:gd name="T84" fmla="*/ 359 w 1532"/>
                <a:gd name="T85" fmla="*/ 53 h 640"/>
                <a:gd name="T86" fmla="*/ 456 w 1532"/>
                <a:gd name="T87" fmla="*/ 31 h 640"/>
                <a:gd name="T88" fmla="*/ 558 w 1532"/>
                <a:gd name="T89" fmla="*/ 14 h 640"/>
                <a:gd name="T90" fmla="*/ 661 w 1532"/>
                <a:gd name="T91" fmla="*/ 4 h 640"/>
                <a:gd name="T92" fmla="*/ 765 w 1532"/>
                <a:gd name="T9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32" h="640">
                  <a:moveTo>
                    <a:pt x="765" y="0"/>
                  </a:moveTo>
                  <a:lnTo>
                    <a:pt x="871" y="4"/>
                  </a:lnTo>
                  <a:lnTo>
                    <a:pt x="974" y="14"/>
                  </a:lnTo>
                  <a:lnTo>
                    <a:pt x="1075" y="31"/>
                  </a:lnTo>
                  <a:lnTo>
                    <a:pt x="1173" y="53"/>
                  </a:lnTo>
                  <a:lnTo>
                    <a:pt x="1269" y="82"/>
                  </a:lnTo>
                  <a:lnTo>
                    <a:pt x="1360" y="114"/>
                  </a:lnTo>
                  <a:lnTo>
                    <a:pt x="1448" y="152"/>
                  </a:lnTo>
                  <a:lnTo>
                    <a:pt x="1532" y="192"/>
                  </a:lnTo>
                  <a:lnTo>
                    <a:pt x="1498" y="240"/>
                  </a:lnTo>
                  <a:lnTo>
                    <a:pt x="1463" y="288"/>
                  </a:lnTo>
                  <a:lnTo>
                    <a:pt x="1423" y="333"/>
                  </a:lnTo>
                  <a:lnTo>
                    <a:pt x="1383" y="377"/>
                  </a:lnTo>
                  <a:lnTo>
                    <a:pt x="1340" y="418"/>
                  </a:lnTo>
                  <a:lnTo>
                    <a:pt x="1295" y="456"/>
                  </a:lnTo>
                  <a:lnTo>
                    <a:pt x="1248" y="491"/>
                  </a:lnTo>
                  <a:lnTo>
                    <a:pt x="1198" y="524"/>
                  </a:lnTo>
                  <a:lnTo>
                    <a:pt x="1144" y="553"/>
                  </a:lnTo>
                  <a:lnTo>
                    <a:pt x="1088" y="579"/>
                  </a:lnTo>
                  <a:lnTo>
                    <a:pt x="1030" y="600"/>
                  </a:lnTo>
                  <a:lnTo>
                    <a:pt x="968" y="617"/>
                  </a:lnTo>
                  <a:lnTo>
                    <a:pt x="904" y="630"/>
                  </a:lnTo>
                  <a:lnTo>
                    <a:pt x="837" y="637"/>
                  </a:lnTo>
                  <a:lnTo>
                    <a:pt x="765" y="640"/>
                  </a:lnTo>
                  <a:lnTo>
                    <a:pt x="695" y="637"/>
                  </a:lnTo>
                  <a:lnTo>
                    <a:pt x="627" y="630"/>
                  </a:lnTo>
                  <a:lnTo>
                    <a:pt x="563" y="617"/>
                  </a:lnTo>
                  <a:lnTo>
                    <a:pt x="501" y="600"/>
                  </a:lnTo>
                  <a:lnTo>
                    <a:pt x="443" y="579"/>
                  </a:lnTo>
                  <a:lnTo>
                    <a:pt x="387" y="553"/>
                  </a:lnTo>
                  <a:lnTo>
                    <a:pt x="334" y="524"/>
                  </a:lnTo>
                  <a:lnTo>
                    <a:pt x="284" y="491"/>
                  </a:lnTo>
                  <a:lnTo>
                    <a:pt x="237" y="456"/>
                  </a:lnTo>
                  <a:lnTo>
                    <a:pt x="191" y="418"/>
                  </a:lnTo>
                  <a:lnTo>
                    <a:pt x="149" y="377"/>
                  </a:lnTo>
                  <a:lnTo>
                    <a:pt x="108" y="333"/>
                  </a:lnTo>
                  <a:lnTo>
                    <a:pt x="70" y="288"/>
                  </a:lnTo>
                  <a:lnTo>
                    <a:pt x="33" y="240"/>
                  </a:lnTo>
                  <a:lnTo>
                    <a:pt x="0" y="192"/>
                  </a:lnTo>
                  <a:lnTo>
                    <a:pt x="83" y="152"/>
                  </a:lnTo>
                  <a:lnTo>
                    <a:pt x="171" y="114"/>
                  </a:lnTo>
                  <a:lnTo>
                    <a:pt x="263" y="82"/>
                  </a:lnTo>
                  <a:lnTo>
                    <a:pt x="359" y="53"/>
                  </a:lnTo>
                  <a:lnTo>
                    <a:pt x="456" y="31"/>
                  </a:lnTo>
                  <a:lnTo>
                    <a:pt x="558" y="14"/>
                  </a:lnTo>
                  <a:lnTo>
                    <a:pt x="661" y="4"/>
                  </a:lnTo>
                  <a:lnTo>
                    <a:pt x="765" y="0"/>
                  </a:lnTo>
                  <a:close/>
                </a:path>
              </a:pathLst>
            </a:custGeom>
            <a:solidFill>
              <a:srgbClr val="9837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7" name="Freeform 215"/>
            <p:cNvSpPr>
              <a:spLocks/>
            </p:cNvSpPr>
            <p:nvPr/>
          </p:nvSpPr>
          <p:spPr bwMode="auto">
            <a:xfrm>
              <a:off x="5518" y="2027"/>
              <a:ext cx="413" cy="172"/>
            </a:xfrm>
            <a:custGeom>
              <a:avLst/>
              <a:gdLst>
                <a:gd name="T0" fmla="*/ 618 w 1237"/>
                <a:gd name="T1" fmla="*/ 0 h 515"/>
                <a:gd name="T2" fmla="*/ 712 w 1237"/>
                <a:gd name="T3" fmla="*/ 3 h 515"/>
                <a:gd name="T4" fmla="*/ 805 w 1237"/>
                <a:gd name="T5" fmla="*/ 12 h 515"/>
                <a:gd name="T6" fmla="*/ 896 w 1237"/>
                <a:gd name="T7" fmla="*/ 25 h 515"/>
                <a:gd name="T8" fmla="*/ 985 w 1237"/>
                <a:gd name="T9" fmla="*/ 44 h 515"/>
                <a:gd name="T10" fmla="*/ 1072 w 1237"/>
                <a:gd name="T11" fmla="*/ 66 h 515"/>
                <a:gd name="T12" fmla="*/ 1155 w 1237"/>
                <a:gd name="T13" fmla="*/ 94 h 515"/>
                <a:gd name="T14" fmla="*/ 1237 w 1237"/>
                <a:gd name="T15" fmla="*/ 124 h 515"/>
                <a:gd name="T16" fmla="*/ 1211 w 1237"/>
                <a:gd name="T17" fmla="*/ 167 h 515"/>
                <a:gd name="T18" fmla="*/ 1183 w 1237"/>
                <a:gd name="T19" fmla="*/ 210 h 515"/>
                <a:gd name="T20" fmla="*/ 1150 w 1237"/>
                <a:gd name="T21" fmla="*/ 251 h 515"/>
                <a:gd name="T22" fmla="*/ 1117 w 1237"/>
                <a:gd name="T23" fmla="*/ 290 h 515"/>
                <a:gd name="T24" fmla="*/ 1082 w 1237"/>
                <a:gd name="T25" fmla="*/ 328 h 515"/>
                <a:gd name="T26" fmla="*/ 1042 w 1237"/>
                <a:gd name="T27" fmla="*/ 364 h 515"/>
                <a:gd name="T28" fmla="*/ 1001 w 1237"/>
                <a:gd name="T29" fmla="*/ 395 h 515"/>
                <a:gd name="T30" fmla="*/ 956 w 1237"/>
                <a:gd name="T31" fmla="*/ 425 h 515"/>
                <a:gd name="T32" fmla="*/ 907 w 1237"/>
                <a:gd name="T33" fmla="*/ 451 h 515"/>
                <a:gd name="T34" fmla="*/ 857 w 1237"/>
                <a:gd name="T35" fmla="*/ 474 h 515"/>
                <a:gd name="T36" fmla="*/ 802 w 1237"/>
                <a:gd name="T37" fmla="*/ 491 h 515"/>
                <a:gd name="T38" fmla="*/ 744 w 1237"/>
                <a:gd name="T39" fmla="*/ 504 h 515"/>
                <a:gd name="T40" fmla="*/ 684 w 1237"/>
                <a:gd name="T41" fmla="*/ 513 h 515"/>
                <a:gd name="T42" fmla="*/ 618 w 1237"/>
                <a:gd name="T43" fmla="*/ 515 h 515"/>
                <a:gd name="T44" fmla="*/ 554 w 1237"/>
                <a:gd name="T45" fmla="*/ 513 h 515"/>
                <a:gd name="T46" fmla="*/ 493 w 1237"/>
                <a:gd name="T47" fmla="*/ 504 h 515"/>
                <a:gd name="T48" fmla="*/ 435 w 1237"/>
                <a:gd name="T49" fmla="*/ 491 h 515"/>
                <a:gd name="T50" fmla="*/ 382 w 1237"/>
                <a:gd name="T51" fmla="*/ 474 h 515"/>
                <a:gd name="T52" fmla="*/ 331 w 1237"/>
                <a:gd name="T53" fmla="*/ 451 h 515"/>
                <a:gd name="T54" fmla="*/ 282 w 1237"/>
                <a:gd name="T55" fmla="*/ 425 h 515"/>
                <a:gd name="T56" fmla="*/ 238 w 1237"/>
                <a:gd name="T57" fmla="*/ 395 h 515"/>
                <a:gd name="T58" fmla="*/ 195 w 1237"/>
                <a:gd name="T59" fmla="*/ 364 h 515"/>
                <a:gd name="T60" fmla="*/ 156 w 1237"/>
                <a:gd name="T61" fmla="*/ 328 h 515"/>
                <a:gd name="T62" fmla="*/ 120 w 1237"/>
                <a:gd name="T63" fmla="*/ 290 h 515"/>
                <a:gd name="T64" fmla="*/ 87 w 1237"/>
                <a:gd name="T65" fmla="*/ 251 h 515"/>
                <a:gd name="T66" fmla="*/ 56 w 1237"/>
                <a:gd name="T67" fmla="*/ 210 h 515"/>
                <a:gd name="T68" fmla="*/ 28 w 1237"/>
                <a:gd name="T69" fmla="*/ 167 h 515"/>
                <a:gd name="T70" fmla="*/ 0 w 1237"/>
                <a:gd name="T71" fmla="*/ 124 h 515"/>
                <a:gd name="T72" fmla="*/ 82 w 1237"/>
                <a:gd name="T73" fmla="*/ 94 h 515"/>
                <a:gd name="T74" fmla="*/ 166 w 1237"/>
                <a:gd name="T75" fmla="*/ 66 h 515"/>
                <a:gd name="T76" fmla="*/ 252 w 1237"/>
                <a:gd name="T77" fmla="*/ 44 h 515"/>
                <a:gd name="T78" fmla="*/ 341 w 1237"/>
                <a:gd name="T79" fmla="*/ 25 h 515"/>
                <a:gd name="T80" fmla="*/ 433 w 1237"/>
                <a:gd name="T81" fmla="*/ 12 h 515"/>
                <a:gd name="T82" fmla="*/ 526 w 1237"/>
                <a:gd name="T83" fmla="*/ 3 h 515"/>
                <a:gd name="T84" fmla="*/ 618 w 1237"/>
                <a:gd name="T85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37" h="515">
                  <a:moveTo>
                    <a:pt x="618" y="0"/>
                  </a:moveTo>
                  <a:lnTo>
                    <a:pt x="712" y="3"/>
                  </a:lnTo>
                  <a:lnTo>
                    <a:pt x="805" y="12"/>
                  </a:lnTo>
                  <a:lnTo>
                    <a:pt x="896" y="25"/>
                  </a:lnTo>
                  <a:lnTo>
                    <a:pt x="985" y="44"/>
                  </a:lnTo>
                  <a:lnTo>
                    <a:pt x="1072" y="66"/>
                  </a:lnTo>
                  <a:lnTo>
                    <a:pt x="1155" y="94"/>
                  </a:lnTo>
                  <a:lnTo>
                    <a:pt x="1237" y="124"/>
                  </a:lnTo>
                  <a:lnTo>
                    <a:pt x="1211" y="167"/>
                  </a:lnTo>
                  <a:lnTo>
                    <a:pt x="1183" y="210"/>
                  </a:lnTo>
                  <a:lnTo>
                    <a:pt x="1150" y="251"/>
                  </a:lnTo>
                  <a:lnTo>
                    <a:pt x="1117" y="290"/>
                  </a:lnTo>
                  <a:lnTo>
                    <a:pt x="1082" y="328"/>
                  </a:lnTo>
                  <a:lnTo>
                    <a:pt x="1042" y="364"/>
                  </a:lnTo>
                  <a:lnTo>
                    <a:pt x="1001" y="395"/>
                  </a:lnTo>
                  <a:lnTo>
                    <a:pt x="956" y="425"/>
                  </a:lnTo>
                  <a:lnTo>
                    <a:pt x="907" y="451"/>
                  </a:lnTo>
                  <a:lnTo>
                    <a:pt x="857" y="474"/>
                  </a:lnTo>
                  <a:lnTo>
                    <a:pt x="802" y="491"/>
                  </a:lnTo>
                  <a:lnTo>
                    <a:pt x="744" y="504"/>
                  </a:lnTo>
                  <a:lnTo>
                    <a:pt x="684" y="513"/>
                  </a:lnTo>
                  <a:lnTo>
                    <a:pt x="618" y="515"/>
                  </a:lnTo>
                  <a:lnTo>
                    <a:pt x="554" y="513"/>
                  </a:lnTo>
                  <a:lnTo>
                    <a:pt x="493" y="504"/>
                  </a:lnTo>
                  <a:lnTo>
                    <a:pt x="435" y="491"/>
                  </a:lnTo>
                  <a:lnTo>
                    <a:pt x="382" y="474"/>
                  </a:lnTo>
                  <a:lnTo>
                    <a:pt x="331" y="451"/>
                  </a:lnTo>
                  <a:lnTo>
                    <a:pt x="282" y="425"/>
                  </a:lnTo>
                  <a:lnTo>
                    <a:pt x="238" y="395"/>
                  </a:lnTo>
                  <a:lnTo>
                    <a:pt x="195" y="364"/>
                  </a:lnTo>
                  <a:lnTo>
                    <a:pt x="156" y="328"/>
                  </a:lnTo>
                  <a:lnTo>
                    <a:pt x="120" y="290"/>
                  </a:lnTo>
                  <a:lnTo>
                    <a:pt x="87" y="251"/>
                  </a:lnTo>
                  <a:lnTo>
                    <a:pt x="56" y="210"/>
                  </a:lnTo>
                  <a:lnTo>
                    <a:pt x="28" y="167"/>
                  </a:lnTo>
                  <a:lnTo>
                    <a:pt x="0" y="124"/>
                  </a:lnTo>
                  <a:lnTo>
                    <a:pt x="82" y="94"/>
                  </a:lnTo>
                  <a:lnTo>
                    <a:pt x="166" y="66"/>
                  </a:lnTo>
                  <a:lnTo>
                    <a:pt x="252" y="44"/>
                  </a:lnTo>
                  <a:lnTo>
                    <a:pt x="341" y="25"/>
                  </a:lnTo>
                  <a:lnTo>
                    <a:pt x="433" y="12"/>
                  </a:lnTo>
                  <a:lnTo>
                    <a:pt x="526" y="3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8" name="Freeform 216"/>
            <p:cNvSpPr>
              <a:spLocks/>
            </p:cNvSpPr>
            <p:nvPr/>
          </p:nvSpPr>
          <p:spPr bwMode="auto">
            <a:xfrm>
              <a:off x="5630" y="2021"/>
              <a:ext cx="189" cy="91"/>
            </a:xfrm>
            <a:custGeom>
              <a:avLst/>
              <a:gdLst>
                <a:gd name="T0" fmla="*/ 252 w 567"/>
                <a:gd name="T1" fmla="*/ 0 h 273"/>
                <a:gd name="T2" fmla="*/ 300 w 567"/>
                <a:gd name="T3" fmla="*/ 0 h 273"/>
                <a:gd name="T4" fmla="*/ 344 w 567"/>
                <a:gd name="T5" fmla="*/ 4 h 273"/>
                <a:gd name="T6" fmla="*/ 385 w 567"/>
                <a:gd name="T7" fmla="*/ 7 h 273"/>
                <a:gd name="T8" fmla="*/ 425 w 567"/>
                <a:gd name="T9" fmla="*/ 13 h 273"/>
                <a:gd name="T10" fmla="*/ 459 w 567"/>
                <a:gd name="T11" fmla="*/ 19 h 273"/>
                <a:gd name="T12" fmla="*/ 490 w 567"/>
                <a:gd name="T13" fmla="*/ 26 h 273"/>
                <a:gd name="T14" fmla="*/ 516 w 567"/>
                <a:gd name="T15" fmla="*/ 32 h 273"/>
                <a:gd name="T16" fmla="*/ 537 w 567"/>
                <a:gd name="T17" fmla="*/ 38 h 273"/>
                <a:gd name="T18" fmla="*/ 553 w 567"/>
                <a:gd name="T19" fmla="*/ 43 h 273"/>
                <a:gd name="T20" fmla="*/ 564 w 567"/>
                <a:gd name="T21" fmla="*/ 46 h 273"/>
                <a:gd name="T22" fmla="*/ 567 w 567"/>
                <a:gd name="T23" fmla="*/ 47 h 273"/>
                <a:gd name="T24" fmla="*/ 566 w 567"/>
                <a:gd name="T25" fmla="*/ 50 h 273"/>
                <a:gd name="T26" fmla="*/ 562 w 567"/>
                <a:gd name="T27" fmla="*/ 58 h 273"/>
                <a:gd name="T28" fmla="*/ 556 w 567"/>
                <a:gd name="T29" fmla="*/ 71 h 273"/>
                <a:gd name="T30" fmla="*/ 548 w 567"/>
                <a:gd name="T31" fmla="*/ 86 h 273"/>
                <a:gd name="T32" fmla="*/ 537 w 567"/>
                <a:gd name="T33" fmla="*/ 105 h 273"/>
                <a:gd name="T34" fmla="*/ 524 w 567"/>
                <a:gd name="T35" fmla="*/ 127 h 273"/>
                <a:gd name="T36" fmla="*/ 509 w 567"/>
                <a:gd name="T37" fmla="*/ 149 h 273"/>
                <a:gd name="T38" fmla="*/ 491 w 567"/>
                <a:gd name="T39" fmla="*/ 172 h 273"/>
                <a:gd name="T40" fmla="*/ 470 w 567"/>
                <a:gd name="T41" fmla="*/ 194 h 273"/>
                <a:gd name="T42" fmla="*/ 446 w 567"/>
                <a:gd name="T43" fmla="*/ 214 h 273"/>
                <a:gd name="T44" fmla="*/ 420 w 567"/>
                <a:gd name="T45" fmla="*/ 233 h 273"/>
                <a:gd name="T46" fmla="*/ 390 w 567"/>
                <a:gd name="T47" fmla="*/ 250 h 273"/>
                <a:gd name="T48" fmla="*/ 358 w 567"/>
                <a:gd name="T49" fmla="*/ 262 h 273"/>
                <a:gd name="T50" fmla="*/ 322 w 567"/>
                <a:gd name="T51" fmla="*/ 270 h 273"/>
                <a:gd name="T52" fmla="*/ 283 w 567"/>
                <a:gd name="T53" fmla="*/ 273 h 273"/>
                <a:gd name="T54" fmla="*/ 245 w 567"/>
                <a:gd name="T55" fmla="*/ 270 h 273"/>
                <a:gd name="T56" fmla="*/ 210 w 567"/>
                <a:gd name="T57" fmla="*/ 262 h 273"/>
                <a:gd name="T58" fmla="*/ 177 w 567"/>
                <a:gd name="T59" fmla="*/ 250 h 273"/>
                <a:gd name="T60" fmla="*/ 148 w 567"/>
                <a:gd name="T61" fmla="*/ 233 h 273"/>
                <a:gd name="T62" fmla="*/ 122 w 567"/>
                <a:gd name="T63" fmla="*/ 214 h 273"/>
                <a:gd name="T64" fmla="*/ 98 w 567"/>
                <a:gd name="T65" fmla="*/ 194 h 273"/>
                <a:gd name="T66" fmla="*/ 76 w 567"/>
                <a:gd name="T67" fmla="*/ 172 h 273"/>
                <a:gd name="T68" fmla="*/ 59 w 567"/>
                <a:gd name="T69" fmla="*/ 149 h 273"/>
                <a:gd name="T70" fmla="*/ 43 w 567"/>
                <a:gd name="T71" fmla="*/ 127 h 273"/>
                <a:gd name="T72" fmla="*/ 30 w 567"/>
                <a:gd name="T73" fmla="*/ 105 h 273"/>
                <a:gd name="T74" fmla="*/ 19 w 567"/>
                <a:gd name="T75" fmla="*/ 86 h 273"/>
                <a:gd name="T76" fmla="*/ 11 w 567"/>
                <a:gd name="T77" fmla="*/ 71 h 273"/>
                <a:gd name="T78" fmla="*/ 5 w 567"/>
                <a:gd name="T79" fmla="*/ 58 h 273"/>
                <a:gd name="T80" fmla="*/ 2 w 567"/>
                <a:gd name="T81" fmla="*/ 50 h 273"/>
                <a:gd name="T82" fmla="*/ 0 w 567"/>
                <a:gd name="T83" fmla="*/ 47 h 273"/>
                <a:gd name="T84" fmla="*/ 53 w 567"/>
                <a:gd name="T85" fmla="*/ 30 h 273"/>
                <a:gd name="T86" fmla="*/ 104 w 567"/>
                <a:gd name="T87" fmla="*/ 17 h 273"/>
                <a:gd name="T88" fmla="*/ 154 w 567"/>
                <a:gd name="T89" fmla="*/ 8 h 273"/>
                <a:gd name="T90" fmla="*/ 205 w 567"/>
                <a:gd name="T91" fmla="*/ 2 h 273"/>
                <a:gd name="T92" fmla="*/ 252 w 567"/>
                <a:gd name="T93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67" h="273">
                  <a:moveTo>
                    <a:pt x="252" y="0"/>
                  </a:moveTo>
                  <a:lnTo>
                    <a:pt x="300" y="0"/>
                  </a:lnTo>
                  <a:lnTo>
                    <a:pt x="344" y="4"/>
                  </a:lnTo>
                  <a:lnTo>
                    <a:pt x="385" y="7"/>
                  </a:lnTo>
                  <a:lnTo>
                    <a:pt x="425" y="13"/>
                  </a:lnTo>
                  <a:lnTo>
                    <a:pt x="459" y="19"/>
                  </a:lnTo>
                  <a:lnTo>
                    <a:pt x="490" y="26"/>
                  </a:lnTo>
                  <a:lnTo>
                    <a:pt x="516" y="32"/>
                  </a:lnTo>
                  <a:lnTo>
                    <a:pt x="537" y="38"/>
                  </a:lnTo>
                  <a:lnTo>
                    <a:pt x="553" y="43"/>
                  </a:lnTo>
                  <a:lnTo>
                    <a:pt x="564" y="46"/>
                  </a:lnTo>
                  <a:lnTo>
                    <a:pt x="567" y="47"/>
                  </a:lnTo>
                  <a:lnTo>
                    <a:pt x="566" y="50"/>
                  </a:lnTo>
                  <a:lnTo>
                    <a:pt x="562" y="58"/>
                  </a:lnTo>
                  <a:lnTo>
                    <a:pt x="556" y="71"/>
                  </a:lnTo>
                  <a:lnTo>
                    <a:pt x="548" y="86"/>
                  </a:lnTo>
                  <a:lnTo>
                    <a:pt x="537" y="105"/>
                  </a:lnTo>
                  <a:lnTo>
                    <a:pt x="524" y="127"/>
                  </a:lnTo>
                  <a:lnTo>
                    <a:pt x="509" y="149"/>
                  </a:lnTo>
                  <a:lnTo>
                    <a:pt x="491" y="172"/>
                  </a:lnTo>
                  <a:lnTo>
                    <a:pt x="470" y="194"/>
                  </a:lnTo>
                  <a:lnTo>
                    <a:pt x="446" y="214"/>
                  </a:lnTo>
                  <a:lnTo>
                    <a:pt x="420" y="233"/>
                  </a:lnTo>
                  <a:lnTo>
                    <a:pt x="390" y="250"/>
                  </a:lnTo>
                  <a:lnTo>
                    <a:pt x="358" y="262"/>
                  </a:lnTo>
                  <a:lnTo>
                    <a:pt x="322" y="270"/>
                  </a:lnTo>
                  <a:lnTo>
                    <a:pt x="283" y="273"/>
                  </a:lnTo>
                  <a:lnTo>
                    <a:pt x="245" y="270"/>
                  </a:lnTo>
                  <a:lnTo>
                    <a:pt x="210" y="262"/>
                  </a:lnTo>
                  <a:lnTo>
                    <a:pt x="177" y="250"/>
                  </a:lnTo>
                  <a:lnTo>
                    <a:pt x="148" y="233"/>
                  </a:lnTo>
                  <a:lnTo>
                    <a:pt x="122" y="214"/>
                  </a:lnTo>
                  <a:lnTo>
                    <a:pt x="98" y="194"/>
                  </a:lnTo>
                  <a:lnTo>
                    <a:pt x="76" y="172"/>
                  </a:lnTo>
                  <a:lnTo>
                    <a:pt x="59" y="149"/>
                  </a:lnTo>
                  <a:lnTo>
                    <a:pt x="43" y="127"/>
                  </a:lnTo>
                  <a:lnTo>
                    <a:pt x="30" y="105"/>
                  </a:lnTo>
                  <a:lnTo>
                    <a:pt x="19" y="86"/>
                  </a:lnTo>
                  <a:lnTo>
                    <a:pt x="11" y="71"/>
                  </a:lnTo>
                  <a:lnTo>
                    <a:pt x="5" y="58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53" y="30"/>
                  </a:lnTo>
                  <a:lnTo>
                    <a:pt x="104" y="17"/>
                  </a:lnTo>
                  <a:lnTo>
                    <a:pt x="154" y="8"/>
                  </a:lnTo>
                  <a:lnTo>
                    <a:pt x="205" y="2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199" name="Freeform 217"/>
            <p:cNvSpPr>
              <a:spLocks/>
            </p:cNvSpPr>
            <p:nvPr/>
          </p:nvSpPr>
          <p:spPr bwMode="auto">
            <a:xfrm>
              <a:off x="5563" y="2027"/>
              <a:ext cx="323" cy="137"/>
            </a:xfrm>
            <a:custGeom>
              <a:avLst/>
              <a:gdLst>
                <a:gd name="T0" fmla="*/ 483 w 968"/>
                <a:gd name="T1" fmla="*/ 0 h 409"/>
                <a:gd name="T2" fmla="*/ 584 w 968"/>
                <a:gd name="T3" fmla="*/ 4 h 409"/>
                <a:gd name="T4" fmla="*/ 684 w 968"/>
                <a:gd name="T5" fmla="*/ 13 h 409"/>
                <a:gd name="T6" fmla="*/ 780 w 968"/>
                <a:gd name="T7" fmla="*/ 29 h 409"/>
                <a:gd name="T8" fmla="*/ 875 w 968"/>
                <a:gd name="T9" fmla="*/ 50 h 409"/>
                <a:gd name="T10" fmla="*/ 968 w 968"/>
                <a:gd name="T11" fmla="*/ 76 h 409"/>
                <a:gd name="T12" fmla="*/ 950 w 968"/>
                <a:gd name="T13" fmla="*/ 110 h 409"/>
                <a:gd name="T14" fmla="*/ 930 w 968"/>
                <a:gd name="T15" fmla="*/ 146 h 409"/>
                <a:gd name="T16" fmla="*/ 907 w 968"/>
                <a:gd name="T17" fmla="*/ 180 h 409"/>
                <a:gd name="T18" fmla="*/ 882 w 968"/>
                <a:gd name="T19" fmla="*/ 213 h 409"/>
                <a:gd name="T20" fmla="*/ 855 w 968"/>
                <a:gd name="T21" fmla="*/ 245 h 409"/>
                <a:gd name="T22" fmla="*/ 825 w 968"/>
                <a:gd name="T23" fmla="*/ 275 h 409"/>
                <a:gd name="T24" fmla="*/ 793 w 968"/>
                <a:gd name="T25" fmla="*/ 303 h 409"/>
                <a:gd name="T26" fmla="*/ 758 w 968"/>
                <a:gd name="T27" fmla="*/ 329 h 409"/>
                <a:gd name="T28" fmla="*/ 720 w 968"/>
                <a:gd name="T29" fmla="*/ 352 h 409"/>
                <a:gd name="T30" fmla="*/ 679 w 968"/>
                <a:gd name="T31" fmla="*/ 372 h 409"/>
                <a:gd name="T32" fmla="*/ 635 w 968"/>
                <a:gd name="T33" fmla="*/ 387 h 409"/>
                <a:gd name="T34" fmla="*/ 588 w 968"/>
                <a:gd name="T35" fmla="*/ 399 h 409"/>
                <a:gd name="T36" fmla="*/ 538 w 968"/>
                <a:gd name="T37" fmla="*/ 406 h 409"/>
                <a:gd name="T38" fmla="*/ 483 w 968"/>
                <a:gd name="T39" fmla="*/ 409 h 409"/>
                <a:gd name="T40" fmla="*/ 430 w 968"/>
                <a:gd name="T41" fmla="*/ 406 h 409"/>
                <a:gd name="T42" fmla="*/ 380 w 968"/>
                <a:gd name="T43" fmla="*/ 399 h 409"/>
                <a:gd name="T44" fmla="*/ 332 w 968"/>
                <a:gd name="T45" fmla="*/ 387 h 409"/>
                <a:gd name="T46" fmla="*/ 288 w 968"/>
                <a:gd name="T47" fmla="*/ 372 h 409"/>
                <a:gd name="T48" fmla="*/ 248 w 968"/>
                <a:gd name="T49" fmla="*/ 352 h 409"/>
                <a:gd name="T50" fmla="*/ 210 w 968"/>
                <a:gd name="T51" fmla="*/ 329 h 409"/>
                <a:gd name="T52" fmla="*/ 174 w 968"/>
                <a:gd name="T53" fmla="*/ 303 h 409"/>
                <a:gd name="T54" fmla="*/ 142 w 968"/>
                <a:gd name="T55" fmla="*/ 275 h 409"/>
                <a:gd name="T56" fmla="*/ 113 w 968"/>
                <a:gd name="T57" fmla="*/ 245 h 409"/>
                <a:gd name="T58" fmla="*/ 85 w 968"/>
                <a:gd name="T59" fmla="*/ 213 h 409"/>
                <a:gd name="T60" fmla="*/ 60 w 968"/>
                <a:gd name="T61" fmla="*/ 180 h 409"/>
                <a:gd name="T62" fmla="*/ 39 w 968"/>
                <a:gd name="T63" fmla="*/ 146 h 409"/>
                <a:gd name="T64" fmla="*/ 18 w 968"/>
                <a:gd name="T65" fmla="*/ 110 h 409"/>
                <a:gd name="T66" fmla="*/ 0 w 968"/>
                <a:gd name="T67" fmla="*/ 76 h 409"/>
                <a:gd name="T68" fmla="*/ 92 w 968"/>
                <a:gd name="T69" fmla="*/ 50 h 409"/>
                <a:gd name="T70" fmla="*/ 187 w 968"/>
                <a:gd name="T71" fmla="*/ 29 h 409"/>
                <a:gd name="T72" fmla="*/ 284 w 968"/>
                <a:gd name="T73" fmla="*/ 13 h 409"/>
                <a:gd name="T74" fmla="*/ 383 w 968"/>
                <a:gd name="T75" fmla="*/ 4 h 409"/>
                <a:gd name="T76" fmla="*/ 483 w 968"/>
                <a:gd name="T77" fmla="*/ 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68" h="409">
                  <a:moveTo>
                    <a:pt x="483" y="0"/>
                  </a:moveTo>
                  <a:lnTo>
                    <a:pt x="584" y="4"/>
                  </a:lnTo>
                  <a:lnTo>
                    <a:pt x="684" y="13"/>
                  </a:lnTo>
                  <a:lnTo>
                    <a:pt x="780" y="29"/>
                  </a:lnTo>
                  <a:lnTo>
                    <a:pt x="875" y="50"/>
                  </a:lnTo>
                  <a:lnTo>
                    <a:pt x="968" y="76"/>
                  </a:lnTo>
                  <a:lnTo>
                    <a:pt x="950" y="110"/>
                  </a:lnTo>
                  <a:lnTo>
                    <a:pt x="930" y="146"/>
                  </a:lnTo>
                  <a:lnTo>
                    <a:pt x="907" y="180"/>
                  </a:lnTo>
                  <a:lnTo>
                    <a:pt x="882" y="213"/>
                  </a:lnTo>
                  <a:lnTo>
                    <a:pt x="855" y="245"/>
                  </a:lnTo>
                  <a:lnTo>
                    <a:pt x="825" y="275"/>
                  </a:lnTo>
                  <a:lnTo>
                    <a:pt x="793" y="303"/>
                  </a:lnTo>
                  <a:lnTo>
                    <a:pt x="758" y="329"/>
                  </a:lnTo>
                  <a:lnTo>
                    <a:pt x="720" y="352"/>
                  </a:lnTo>
                  <a:lnTo>
                    <a:pt x="679" y="372"/>
                  </a:lnTo>
                  <a:lnTo>
                    <a:pt x="635" y="387"/>
                  </a:lnTo>
                  <a:lnTo>
                    <a:pt x="588" y="399"/>
                  </a:lnTo>
                  <a:lnTo>
                    <a:pt x="538" y="406"/>
                  </a:lnTo>
                  <a:lnTo>
                    <a:pt x="483" y="409"/>
                  </a:lnTo>
                  <a:lnTo>
                    <a:pt x="430" y="406"/>
                  </a:lnTo>
                  <a:lnTo>
                    <a:pt x="380" y="399"/>
                  </a:lnTo>
                  <a:lnTo>
                    <a:pt x="332" y="387"/>
                  </a:lnTo>
                  <a:lnTo>
                    <a:pt x="288" y="372"/>
                  </a:lnTo>
                  <a:lnTo>
                    <a:pt x="248" y="352"/>
                  </a:lnTo>
                  <a:lnTo>
                    <a:pt x="210" y="329"/>
                  </a:lnTo>
                  <a:lnTo>
                    <a:pt x="174" y="303"/>
                  </a:lnTo>
                  <a:lnTo>
                    <a:pt x="142" y="275"/>
                  </a:lnTo>
                  <a:lnTo>
                    <a:pt x="113" y="245"/>
                  </a:lnTo>
                  <a:lnTo>
                    <a:pt x="85" y="213"/>
                  </a:lnTo>
                  <a:lnTo>
                    <a:pt x="60" y="180"/>
                  </a:lnTo>
                  <a:lnTo>
                    <a:pt x="39" y="146"/>
                  </a:lnTo>
                  <a:lnTo>
                    <a:pt x="18" y="110"/>
                  </a:lnTo>
                  <a:lnTo>
                    <a:pt x="0" y="76"/>
                  </a:lnTo>
                  <a:lnTo>
                    <a:pt x="92" y="50"/>
                  </a:lnTo>
                  <a:lnTo>
                    <a:pt x="187" y="29"/>
                  </a:lnTo>
                  <a:lnTo>
                    <a:pt x="284" y="13"/>
                  </a:lnTo>
                  <a:lnTo>
                    <a:pt x="383" y="4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9837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0" name="Freeform 218"/>
            <p:cNvSpPr>
              <a:spLocks/>
            </p:cNvSpPr>
            <p:nvPr/>
          </p:nvSpPr>
          <p:spPr bwMode="auto">
            <a:xfrm>
              <a:off x="5604" y="2027"/>
              <a:ext cx="241" cy="112"/>
            </a:xfrm>
            <a:custGeom>
              <a:avLst/>
              <a:gdLst>
                <a:gd name="T0" fmla="*/ 361 w 724"/>
                <a:gd name="T1" fmla="*/ 0 h 334"/>
                <a:gd name="T2" fmla="*/ 454 w 724"/>
                <a:gd name="T3" fmla="*/ 3 h 334"/>
                <a:gd name="T4" fmla="*/ 545 w 724"/>
                <a:gd name="T5" fmla="*/ 11 h 334"/>
                <a:gd name="T6" fmla="*/ 636 w 724"/>
                <a:gd name="T7" fmla="*/ 25 h 334"/>
                <a:gd name="T8" fmla="*/ 724 w 724"/>
                <a:gd name="T9" fmla="*/ 43 h 334"/>
                <a:gd name="T10" fmla="*/ 712 w 724"/>
                <a:gd name="T11" fmla="*/ 70 h 334"/>
                <a:gd name="T12" fmla="*/ 700 w 724"/>
                <a:gd name="T13" fmla="*/ 98 h 334"/>
                <a:gd name="T14" fmla="*/ 684 w 724"/>
                <a:gd name="T15" fmla="*/ 127 h 334"/>
                <a:gd name="T16" fmla="*/ 668 w 724"/>
                <a:gd name="T17" fmla="*/ 155 h 334"/>
                <a:gd name="T18" fmla="*/ 649 w 724"/>
                <a:gd name="T19" fmla="*/ 184 h 334"/>
                <a:gd name="T20" fmla="*/ 629 w 724"/>
                <a:gd name="T21" fmla="*/ 210 h 334"/>
                <a:gd name="T22" fmla="*/ 605 w 724"/>
                <a:gd name="T23" fmla="*/ 236 h 334"/>
                <a:gd name="T24" fmla="*/ 579 w 724"/>
                <a:gd name="T25" fmla="*/ 259 h 334"/>
                <a:gd name="T26" fmla="*/ 550 w 724"/>
                <a:gd name="T27" fmla="*/ 281 h 334"/>
                <a:gd name="T28" fmla="*/ 518 w 724"/>
                <a:gd name="T29" fmla="*/ 298 h 334"/>
                <a:gd name="T30" fmla="*/ 484 w 724"/>
                <a:gd name="T31" fmla="*/ 314 h 334"/>
                <a:gd name="T32" fmla="*/ 447 w 724"/>
                <a:gd name="T33" fmla="*/ 324 h 334"/>
                <a:gd name="T34" fmla="*/ 405 w 724"/>
                <a:gd name="T35" fmla="*/ 332 h 334"/>
                <a:gd name="T36" fmla="*/ 361 w 724"/>
                <a:gd name="T37" fmla="*/ 334 h 334"/>
                <a:gd name="T38" fmla="*/ 318 w 724"/>
                <a:gd name="T39" fmla="*/ 332 h 334"/>
                <a:gd name="T40" fmla="*/ 277 w 724"/>
                <a:gd name="T41" fmla="*/ 324 h 334"/>
                <a:gd name="T42" fmla="*/ 240 w 724"/>
                <a:gd name="T43" fmla="*/ 314 h 334"/>
                <a:gd name="T44" fmla="*/ 206 w 724"/>
                <a:gd name="T45" fmla="*/ 298 h 334"/>
                <a:gd name="T46" fmla="*/ 174 w 724"/>
                <a:gd name="T47" fmla="*/ 281 h 334"/>
                <a:gd name="T48" fmla="*/ 145 w 724"/>
                <a:gd name="T49" fmla="*/ 259 h 334"/>
                <a:gd name="T50" fmla="*/ 119 w 724"/>
                <a:gd name="T51" fmla="*/ 236 h 334"/>
                <a:gd name="T52" fmla="*/ 95 w 724"/>
                <a:gd name="T53" fmla="*/ 210 h 334"/>
                <a:gd name="T54" fmla="*/ 75 w 724"/>
                <a:gd name="T55" fmla="*/ 184 h 334"/>
                <a:gd name="T56" fmla="*/ 56 w 724"/>
                <a:gd name="T57" fmla="*/ 155 h 334"/>
                <a:gd name="T58" fmla="*/ 39 w 724"/>
                <a:gd name="T59" fmla="*/ 127 h 334"/>
                <a:gd name="T60" fmla="*/ 24 w 724"/>
                <a:gd name="T61" fmla="*/ 98 h 334"/>
                <a:gd name="T62" fmla="*/ 12 w 724"/>
                <a:gd name="T63" fmla="*/ 70 h 334"/>
                <a:gd name="T64" fmla="*/ 0 w 724"/>
                <a:gd name="T65" fmla="*/ 43 h 334"/>
                <a:gd name="T66" fmla="*/ 88 w 724"/>
                <a:gd name="T67" fmla="*/ 25 h 334"/>
                <a:gd name="T68" fmla="*/ 178 w 724"/>
                <a:gd name="T69" fmla="*/ 11 h 334"/>
                <a:gd name="T70" fmla="*/ 270 w 724"/>
                <a:gd name="T71" fmla="*/ 3 h 334"/>
                <a:gd name="T72" fmla="*/ 361 w 724"/>
                <a:gd name="T73" fmla="*/ 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24" h="334">
                  <a:moveTo>
                    <a:pt x="361" y="0"/>
                  </a:moveTo>
                  <a:lnTo>
                    <a:pt x="454" y="3"/>
                  </a:lnTo>
                  <a:lnTo>
                    <a:pt x="545" y="11"/>
                  </a:lnTo>
                  <a:lnTo>
                    <a:pt x="636" y="25"/>
                  </a:lnTo>
                  <a:lnTo>
                    <a:pt x="724" y="43"/>
                  </a:lnTo>
                  <a:lnTo>
                    <a:pt x="712" y="70"/>
                  </a:lnTo>
                  <a:lnTo>
                    <a:pt x="700" y="98"/>
                  </a:lnTo>
                  <a:lnTo>
                    <a:pt x="684" y="127"/>
                  </a:lnTo>
                  <a:lnTo>
                    <a:pt x="668" y="155"/>
                  </a:lnTo>
                  <a:lnTo>
                    <a:pt x="649" y="184"/>
                  </a:lnTo>
                  <a:lnTo>
                    <a:pt x="629" y="210"/>
                  </a:lnTo>
                  <a:lnTo>
                    <a:pt x="605" y="236"/>
                  </a:lnTo>
                  <a:lnTo>
                    <a:pt x="579" y="259"/>
                  </a:lnTo>
                  <a:lnTo>
                    <a:pt x="550" y="281"/>
                  </a:lnTo>
                  <a:lnTo>
                    <a:pt x="518" y="298"/>
                  </a:lnTo>
                  <a:lnTo>
                    <a:pt x="484" y="314"/>
                  </a:lnTo>
                  <a:lnTo>
                    <a:pt x="447" y="324"/>
                  </a:lnTo>
                  <a:lnTo>
                    <a:pt x="405" y="332"/>
                  </a:lnTo>
                  <a:lnTo>
                    <a:pt x="361" y="334"/>
                  </a:lnTo>
                  <a:lnTo>
                    <a:pt x="318" y="332"/>
                  </a:lnTo>
                  <a:lnTo>
                    <a:pt x="277" y="324"/>
                  </a:lnTo>
                  <a:lnTo>
                    <a:pt x="240" y="314"/>
                  </a:lnTo>
                  <a:lnTo>
                    <a:pt x="206" y="298"/>
                  </a:lnTo>
                  <a:lnTo>
                    <a:pt x="174" y="281"/>
                  </a:lnTo>
                  <a:lnTo>
                    <a:pt x="145" y="259"/>
                  </a:lnTo>
                  <a:lnTo>
                    <a:pt x="119" y="236"/>
                  </a:lnTo>
                  <a:lnTo>
                    <a:pt x="95" y="210"/>
                  </a:lnTo>
                  <a:lnTo>
                    <a:pt x="75" y="184"/>
                  </a:lnTo>
                  <a:lnTo>
                    <a:pt x="56" y="155"/>
                  </a:lnTo>
                  <a:lnTo>
                    <a:pt x="39" y="127"/>
                  </a:lnTo>
                  <a:lnTo>
                    <a:pt x="24" y="98"/>
                  </a:lnTo>
                  <a:lnTo>
                    <a:pt x="12" y="70"/>
                  </a:lnTo>
                  <a:lnTo>
                    <a:pt x="0" y="43"/>
                  </a:lnTo>
                  <a:lnTo>
                    <a:pt x="88" y="25"/>
                  </a:lnTo>
                  <a:lnTo>
                    <a:pt x="178" y="11"/>
                  </a:lnTo>
                  <a:lnTo>
                    <a:pt x="270" y="3"/>
                  </a:lnTo>
                  <a:lnTo>
                    <a:pt x="361" y="0"/>
                  </a:lnTo>
                  <a:close/>
                </a:path>
              </a:pathLst>
            </a:custGeom>
            <a:solidFill>
              <a:srgbClr val="C0537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1" name="Freeform 219"/>
            <p:cNvSpPr>
              <a:spLocks/>
            </p:cNvSpPr>
            <p:nvPr/>
          </p:nvSpPr>
          <p:spPr bwMode="auto">
            <a:xfrm>
              <a:off x="5630" y="2016"/>
              <a:ext cx="189" cy="96"/>
            </a:xfrm>
            <a:custGeom>
              <a:avLst/>
              <a:gdLst>
                <a:gd name="T0" fmla="*/ 283 w 567"/>
                <a:gd name="T1" fmla="*/ 0 h 288"/>
                <a:gd name="T2" fmla="*/ 330 w 567"/>
                <a:gd name="T3" fmla="*/ 1 h 288"/>
                <a:gd name="T4" fmla="*/ 371 w 567"/>
                <a:gd name="T5" fmla="*/ 4 h 288"/>
                <a:gd name="T6" fmla="*/ 410 w 567"/>
                <a:gd name="T7" fmla="*/ 10 h 288"/>
                <a:gd name="T8" fmla="*/ 445 w 567"/>
                <a:gd name="T9" fmla="*/ 19 h 288"/>
                <a:gd name="T10" fmla="*/ 476 w 567"/>
                <a:gd name="T11" fmla="*/ 27 h 288"/>
                <a:gd name="T12" fmla="*/ 503 w 567"/>
                <a:gd name="T13" fmla="*/ 35 h 288"/>
                <a:gd name="T14" fmla="*/ 526 w 567"/>
                <a:gd name="T15" fmla="*/ 43 h 288"/>
                <a:gd name="T16" fmla="*/ 543 w 567"/>
                <a:gd name="T17" fmla="*/ 51 h 288"/>
                <a:gd name="T18" fmla="*/ 556 w 567"/>
                <a:gd name="T19" fmla="*/ 56 h 288"/>
                <a:gd name="T20" fmla="*/ 564 w 567"/>
                <a:gd name="T21" fmla="*/ 61 h 288"/>
                <a:gd name="T22" fmla="*/ 567 w 567"/>
                <a:gd name="T23" fmla="*/ 62 h 288"/>
                <a:gd name="T24" fmla="*/ 566 w 567"/>
                <a:gd name="T25" fmla="*/ 65 h 288"/>
                <a:gd name="T26" fmla="*/ 565 w 567"/>
                <a:gd name="T27" fmla="*/ 71 h 288"/>
                <a:gd name="T28" fmla="*/ 562 w 567"/>
                <a:gd name="T29" fmla="*/ 81 h 288"/>
                <a:gd name="T30" fmla="*/ 559 w 567"/>
                <a:gd name="T31" fmla="*/ 94 h 288"/>
                <a:gd name="T32" fmla="*/ 553 w 567"/>
                <a:gd name="T33" fmla="*/ 110 h 288"/>
                <a:gd name="T34" fmla="*/ 546 w 567"/>
                <a:gd name="T35" fmla="*/ 126 h 288"/>
                <a:gd name="T36" fmla="*/ 536 w 567"/>
                <a:gd name="T37" fmla="*/ 145 h 288"/>
                <a:gd name="T38" fmla="*/ 524 w 567"/>
                <a:gd name="T39" fmla="*/ 165 h 288"/>
                <a:gd name="T40" fmla="*/ 510 w 567"/>
                <a:gd name="T41" fmla="*/ 185 h 288"/>
                <a:gd name="T42" fmla="*/ 494 w 567"/>
                <a:gd name="T43" fmla="*/ 204 h 288"/>
                <a:gd name="T44" fmla="*/ 473 w 567"/>
                <a:gd name="T45" fmla="*/ 223 h 288"/>
                <a:gd name="T46" fmla="*/ 451 w 567"/>
                <a:gd name="T47" fmla="*/ 241 h 288"/>
                <a:gd name="T48" fmla="*/ 425 w 567"/>
                <a:gd name="T49" fmla="*/ 256 h 288"/>
                <a:gd name="T50" fmla="*/ 396 w 567"/>
                <a:gd name="T51" fmla="*/ 270 h 288"/>
                <a:gd name="T52" fmla="*/ 363 w 567"/>
                <a:gd name="T53" fmla="*/ 279 h 288"/>
                <a:gd name="T54" fmla="*/ 325 w 567"/>
                <a:gd name="T55" fmla="*/ 286 h 288"/>
                <a:gd name="T56" fmla="*/ 283 w 567"/>
                <a:gd name="T57" fmla="*/ 288 h 288"/>
                <a:gd name="T58" fmla="*/ 243 w 567"/>
                <a:gd name="T59" fmla="*/ 286 h 288"/>
                <a:gd name="T60" fmla="*/ 206 w 567"/>
                <a:gd name="T61" fmla="*/ 279 h 288"/>
                <a:gd name="T62" fmla="*/ 173 w 567"/>
                <a:gd name="T63" fmla="*/ 270 h 288"/>
                <a:gd name="T64" fmla="*/ 143 w 567"/>
                <a:gd name="T65" fmla="*/ 256 h 288"/>
                <a:gd name="T66" fmla="*/ 117 w 567"/>
                <a:gd name="T67" fmla="*/ 241 h 288"/>
                <a:gd name="T68" fmla="*/ 94 w 567"/>
                <a:gd name="T69" fmla="*/ 223 h 288"/>
                <a:gd name="T70" fmla="*/ 74 w 567"/>
                <a:gd name="T71" fmla="*/ 204 h 288"/>
                <a:gd name="T72" fmla="*/ 57 w 567"/>
                <a:gd name="T73" fmla="*/ 185 h 288"/>
                <a:gd name="T74" fmla="*/ 43 w 567"/>
                <a:gd name="T75" fmla="*/ 165 h 288"/>
                <a:gd name="T76" fmla="*/ 31 w 567"/>
                <a:gd name="T77" fmla="*/ 145 h 288"/>
                <a:gd name="T78" fmla="*/ 22 w 567"/>
                <a:gd name="T79" fmla="*/ 126 h 288"/>
                <a:gd name="T80" fmla="*/ 15 w 567"/>
                <a:gd name="T81" fmla="*/ 110 h 288"/>
                <a:gd name="T82" fmla="*/ 10 w 567"/>
                <a:gd name="T83" fmla="*/ 94 h 288"/>
                <a:gd name="T84" fmla="*/ 5 w 567"/>
                <a:gd name="T85" fmla="*/ 81 h 288"/>
                <a:gd name="T86" fmla="*/ 3 w 567"/>
                <a:gd name="T87" fmla="*/ 71 h 288"/>
                <a:gd name="T88" fmla="*/ 2 w 567"/>
                <a:gd name="T89" fmla="*/ 65 h 288"/>
                <a:gd name="T90" fmla="*/ 0 w 567"/>
                <a:gd name="T91" fmla="*/ 62 h 288"/>
                <a:gd name="T92" fmla="*/ 4 w 567"/>
                <a:gd name="T93" fmla="*/ 61 h 288"/>
                <a:gd name="T94" fmla="*/ 11 w 567"/>
                <a:gd name="T95" fmla="*/ 56 h 288"/>
                <a:gd name="T96" fmla="*/ 24 w 567"/>
                <a:gd name="T97" fmla="*/ 51 h 288"/>
                <a:gd name="T98" fmla="*/ 42 w 567"/>
                <a:gd name="T99" fmla="*/ 43 h 288"/>
                <a:gd name="T100" fmla="*/ 65 w 567"/>
                <a:gd name="T101" fmla="*/ 35 h 288"/>
                <a:gd name="T102" fmla="*/ 92 w 567"/>
                <a:gd name="T103" fmla="*/ 27 h 288"/>
                <a:gd name="T104" fmla="*/ 123 w 567"/>
                <a:gd name="T105" fmla="*/ 19 h 288"/>
                <a:gd name="T106" fmla="*/ 157 w 567"/>
                <a:gd name="T107" fmla="*/ 10 h 288"/>
                <a:gd name="T108" fmla="*/ 196 w 567"/>
                <a:gd name="T109" fmla="*/ 4 h 288"/>
                <a:gd name="T110" fmla="*/ 238 w 567"/>
                <a:gd name="T111" fmla="*/ 1 h 288"/>
                <a:gd name="T112" fmla="*/ 283 w 567"/>
                <a:gd name="T1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7" h="288">
                  <a:moveTo>
                    <a:pt x="283" y="0"/>
                  </a:moveTo>
                  <a:lnTo>
                    <a:pt x="330" y="1"/>
                  </a:lnTo>
                  <a:lnTo>
                    <a:pt x="371" y="4"/>
                  </a:lnTo>
                  <a:lnTo>
                    <a:pt x="410" y="10"/>
                  </a:lnTo>
                  <a:lnTo>
                    <a:pt x="445" y="19"/>
                  </a:lnTo>
                  <a:lnTo>
                    <a:pt x="476" y="27"/>
                  </a:lnTo>
                  <a:lnTo>
                    <a:pt x="503" y="35"/>
                  </a:lnTo>
                  <a:lnTo>
                    <a:pt x="526" y="43"/>
                  </a:lnTo>
                  <a:lnTo>
                    <a:pt x="543" y="51"/>
                  </a:lnTo>
                  <a:lnTo>
                    <a:pt x="556" y="56"/>
                  </a:lnTo>
                  <a:lnTo>
                    <a:pt x="564" y="61"/>
                  </a:lnTo>
                  <a:lnTo>
                    <a:pt x="567" y="62"/>
                  </a:lnTo>
                  <a:lnTo>
                    <a:pt x="566" y="65"/>
                  </a:lnTo>
                  <a:lnTo>
                    <a:pt x="565" y="71"/>
                  </a:lnTo>
                  <a:lnTo>
                    <a:pt x="562" y="81"/>
                  </a:lnTo>
                  <a:lnTo>
                    <a:pt x="559" y="94"/>
                  </a:lnTo>
                  <a:lnTo>
                    <a:pt x="553" y="110"/>
                  </a:lnTo>
                  <a:lnTo>
                    <a:pt x="546" y="126"/>
                  </a:lnTo>
                  <a:lnTo>
                    <a:pt x="536" y="145"/>
                  </a:lnTo>
                  <a:lnTo>
                    <a:pt x="524" y="165"/>
                  </a:lnTo>
                  <a:lnTo>
                    <a:pt x="510" y="185"/>
                  </a:lnTo>
                  <a:lnTo>
                    <a:pt x="494" y="204"/>
                  </a:lnTo>
                  <a:lnTo>
                    <a:pt x="473" y="223"/>
                  </a:lnTo>
                  <a:lnTo>
                    <a:pt x="451" y="241"/>
                  </a:lnTo>
                  <a:lnTo>
                    <a:pt x="425" y="256"/>
                  </a:lnTo>
                  <a:lnTo>
                    <a:pt x="396" y="270"/>
                  </a:lnTo>
                  <a:lnTo>
                    <a:pt x="363" y="279"/>
                  </a:lnTo>
                  <a:lnTo>
                    <a:pt x="325" y="286"/>
                  </a:lnTo>
                  <a:lnTo>
                    <a:pt x="283" y="288"/>
                  </a:lnTo>
                  <a:lnTo>
                    <a:pt x="243" y="286"/>
                  </a:lnTo>
                  <a:lnTo>
                    <a:pt x="206" y="279"/>
                  </a:lnTo>
                  <a:lnTo>
                    <a:pt x="173" y="270"/>
                  </a:lnTo>
                  <a:lnTo>
                    <a:pt x="143" y="256"/>
                  </a:lnTo>
                  <a:lnTo>
                    <a:pt x="117" y="241"/>
                  </a:lnTo>
                  <a:lnTo>
                    <a:pt x="94" y="223"/>
                  </a:lnTo>
                  <a:lnTo>
                    <a:pt x="74" y="204"/>
                  </a:lnTo>
                  <a:lnTo>
                    <a:pt x="57" y="185"/>
                  </a:lnTo>
                  <a:lnTo>
                    <a:pt x="43" y="165"/>
                  </a:lnTo>
                  <a:lnTo>
                    <a:pt x="31" y="145"/>
                  </a:lnTo>
                  <a:lnTo>
                    <a:pt x="22" y="126"/>
                  </a:lnTo>
                  <a:lnTo>
                    <a:pt x="15" y="110"/>
                  </a:lnTo>
                  <a:lnTo>
                    <a:pt x="10" y="94"/>
                  </a:lnTo>
                  <a:lnTo>
                    <a:pt x="5" y="81"/>
                  </a:lnTo>
                  <a:lnTo>
                    <a:pt x="3" y="71"/>
                  </a:lnTo>
                  <a:lnTo>
                    <a:pt x="2" y="65"/>
                  </a:lnTo>
                  <a:lnTo>
                    <a:pt x="0" y="62"/>
                  </a:lnTo>
                  <a:lnTo>
                    <a:pt x="4" y="61"/>
                  </a:lnTo>
                  <a:lnTo>
                    <a:pt x="11" y="56"/>
                  </a:lnTo>
                  <a:lnTo>
                    <a:pt x="24" y="51"/>
                  </a:lnTo>
                  <a:lnTo>
                    <a:pt x="42" y="43"/>
                  </a:lnTo>
                  <a:lnTo>
                    <a:pt x="65" y="35"/>
                  </a:lnTo>
                  <a:lnTo>
                    <a:pt x="92" y="27"/>
                  </a:lnTo>
                  <a:lnTo>
                    <a:pt x="123" y="19"/>
                  </a:lnTo>
                  <a:lnTo>
                    <a:pt x="157" y="10"/>
                  </a:lnTo>
                  <a:lnTo>
                    <a:pt x="196" y="4"/>
                  </a:lnTo>
                  <a:lnTo>
                    <a:pt x="238" y="1"/>
                  </a:lnTo>
                  <a:lnTo>
                    <a:pt x="283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2" name="Freeform 220"/>
            <p:cNvSpPr>
              <a:spLocks/>
            </p:cNvSpPr>
            <p:nvPr/>
          </p:nvSpPr>
          <p:spPr bwMode="auto">
            <a:xfrm>
              <a:off x="5248" y="970"/>
              <a:ext cx="951" cy="1223"/>
            </a:xfrm>
            <a:custGeom>
              <a:avLst/>
              <a:gdLst>
                <a:gd name="T0" fmla="*/ 1532 w 2853"/>
                <a:gd name="T1" fmla="*/ 4 h 3669"/>
                <a:gd name="T2" fmla="*/ 1970 w 2853"/>
                <a:gd name="T3" fmla="*/ 85 h 3669"/>
                <a:gd name="T4" fmla="*/ 2306 w 2853"/>
                <a:gd name="T5" fmla="*/ 268 h 3669"/>
                <a:gd name="T6" fmla="*/ 2549 w 2853"/>
                <a:gd name="T7" fmla="*/ 534 h 3669"/>
                <a:gd name="T8" fmla="*/ 2714 w 2853"/>
                <a:gd name="T9" fmla="*/ 868 h 3669"/>
                <a:gd name="T10" fmla="*/ 2811 w 2853"/>
                <a:gd name="T11" fmla="*/ 1252 h 3669"/>
                <a:gd name="T12" fmla="*/ 2851 w 2853"/>
                <a:gd name="T13" fmla="*/ 1673 h 3669"/>
                <a:gd name="T14" fmla="*/ 2845 w 2853"/>
                <a:gd name="T15" fmla="*/ 2111 h 3669"/>
                <a:gd name="T16" fmla="*/ 2779 w 2853"/>
                <a:gd name="T17" fmla="*/ 2610 h 3669"/>
                <a:gd name="T18" fmla="*/ 2638 w 2853"/>
                <a:gd name="T19" fmla="*/ 3018 h 3669"/>
                <a:gd name="T20" fmla="*/ 2464 w 2853"/>
                <a:gd name="T21" fmla="*/ 3318 h 3669"/>
                <a:gd name="T22" fmla="*/ 2293 w 2853"/>
                <a:gd name="T23" fmla="*/ 3520 h 3669"/>
                <a:gd name="T24" fmla="*/ 2162 w 2853"/>
                <a:gd name="T25" fmla="*/ 3634 h 3669"/>
                <a:gd name="T26" fmla="*/ 2110 w 2853"/>
                <a:gd name="T27" fmla="*/ 3669 h 3669"/>
                <a:gd name="T28" fmla="*/ 2275 w 2853"/>
                <a:gd name="T29" fmla="*/ 3398 h 3669"/>
                <a:gd name="T30" fmla="*/ 2358 w 2853"/>
                <a:gd name="T31" fmla="*/ 3075 h 3669"/>
                <a:gd name="T32" fmla="*/ 2387 w 2853"/>
                <a:gd name="T33" fmla="*/ 2764 h 3669"/>
                <a:gd name="T34" fmla="*/ 2385 w 2853"/>
                <a:gd name="T35" fmla="*/ 2531 h 3669"/>
                <a:gd name="T36" fmla="*/ 2378 w 2853"/>
                <a:gd name="T37" fmla="*/ 2438 h 3669"/>
                <a:gd name="T38" fmla="*/ 2202 w 2853"/>
                <a:gd name="T39" fmla="*/ 2614 h 3669"/>
                <a:gd name="T40" fmla="*/ 2055 w 2853"/>
                <a:gd name="T41" fmla="*/ 2680 h 3669"/>
                <a:gd name="T42" fmla="*/ 2053 w 2853"/>
                <a:gd name="T43" fmla="*/ 2657 h 3669"/>
                <a:gd name="T44" fmla="*/ 2219 w 2853"/>
                <a:gd name="T45" fmla="*/ 2435 h 3669"/>
                <a:gd name="T46" fmla="*/ 2306 w 2853"/>
                <a:gd name="T47" fmla="*/ 2150 h 3669"/>
                <a:gd name="T48" fmla="*/ 2318 w 2853"/>
                <a:gd name="T49" fmla="*/ 1856 h 3669"/>
                <a:gd name="T50" fmla="*/ 2261 w 2853"/>
                <a:gd name="T51" fmla="*/ 1612 h 3669"/>
                <a:gd name="T52" fmla="*/ 2141 w 2853"/>
                <a:gd name="T53" fmla="*/ 1475 h 3669"/>
                <a:gd name="T54" fmla="*/ 1929 w 2853"/>
                <a:gd name="T55" fmla="*/ 1408 h 3669"/>
                <a:gd name="T56" fmla="*/ 1702 w 2853"/>
                <a:gd name="T57" fmla="*/ 1292 h 3669"/>
                <a:gd name="T58" fmla="*/ 1519 w 2853"/>
                <a:gd name="T59" fmla="*/ 1177 h 3669"/>
                <a:gd name="T60" fmla="*/ 1427 w 2853"/>
                <a:gd name="T61" fmla="*/ 1112 h 3669"/>
                <a:gd name="T62" fmla="*/ 1334 w 2853"/>
                <a:gd name="T63" fmla="*/ 1177 h 3669"/>
                <a:gd name="T64" fmla="*/ 1151 w 2853"/>
                <a:gd name="T65" fmla="*/ 1292 h 3669"/>
                <a:gd name="T66" fmla="*/ 924 w 2853"/>
                <a:gd name="T67" fmla="*/ 1408 h 3669"/>
                <a:gd name="T68" fmla="*/ 713 w 2853"/>
                <a:gd name="T69" fmla="*/ 1475 h 3669"/>
                <a:gd name="T70" fmla="*/ 593 w 2853"/>
                <a:gd name="T71" fmla="*/ 1612 h 3669"/>
                <a:gd name="T72" fmla="*/ 536 w 2853"/>
                <a:gd name="T73" fmla="*/ 1856 h 3669"/>
                <a:gd name="T74" fmla="*/ 548 w 2853"/>
                <a:gd name="T75" fmla="*/ 2150 h 3669"/>
                <a:gd name="T76" fmla="*/ 634 w 2853"/>
                <a:gd name="T77" fmla="*/ 2435 h 3669"/>
                <a:gd name="T78" fmla="*/ 801 w 2853"/>
                <a:gd name="T79" fmla="*/ 2657 h 3669"/>
                <a:gd name="T80" fmla="*/ 798 w 2853"/>
                <a:gd name="T81" fmla="*/ 2680 h 3669"/>
                <a:gd name="T82" fmla="*/ 652 w 2853"/>
                <a:gd name="T83" fmla="*/ 2614 h 3669"/>
                <a:gd name="T84" fmla="*/ 475 w 2853"/>
                <a:gd name="T85" fmla="*/ 2438 h 3669"/>
                <a:gd name="T86" fmla="*/ 469 w 2853"/>
                <a:gd name="T87" fmla="*/ 2531 h 3669"/>
                <a:gd name="T88" fmla="*/ 467 w 2853"/>
                <a:gd name="T89" fmla="*/ 2764 h 3669"/>
                <a:gd name="T90" fmla="*/ 495 w 2853"/>
                <a:gd name="T91" fmla="*/ 3075 h 3669"/>
                <a:gd name="T92" fmla="*/ 578 w 2853"/>
                <a:gd name="T93" fmla="*/ 3398 h 3669"/>
                <a:gd name="T94" fmla="*/ 744 w 2853"/>
                <a:gd name="T95" fmla="*/ 3669 h 3669"/>
                <a:gd name="T96" fmla="*/ 691 w 2853"/>
                <a:gd name="T97" fmla="*/ 3634 h 3669"/>
                <a:gd name="T98" fmla="*/ 561 w 2853"/>
                <a:gd name="T99" fmla="*/ 3520 h 3669"/>
                <a:gd name="T100" fmla="*/ 389 w 2853"/>
                <a:gd name="T101" fmla="*/ 3318 h 3669"/>
                <a:gd name="T102" fmla="*/ 215 w 2853"/>
                <a:gd name="T103" fmla="*/ 3018 h 3669"/>
                <a:gd name="T104" fmla="*/ 76 w 2853"/>
                <a:gd name="T105" fmla="*/ 2610 h 3669"/>
                <a:gd name="T106" fmla="*/ 8 w 2853"/>
                <a:gd name="T107" fmla="*/ 2111 h 3669"/>
                <a:gd name="T108" fmla="*/ 3 w 2853"/>
                <a:gd name="T109" fmla="*/ 1673 h 3669"/>
                <a:gd name="T110" fmla="*/ 43 w 2853"/>
                <a:gd name="T111" fmla="*/ 1252 h 3669"/>
                <a:gd name="T112" fmla="*/ 139 w 2853"/>
                <a:gd name="T113" fmla="*/ 868 h 3669"/>
                <a:gd name="T114" fmla="*/ 304 w 2853"/>
                <a:gd name="T115" fmla="*/ 534 h 3669"/>
                <a:gd name="T116" fmla="*/ 548 w 2853"/>
                <a:gd name="T117" fmla="*/ 268 h 3669"/>
                <a:gd name="T118" fmla="*/ 884 w 2853"/>
                <a:gd name="T119" fmla="*/ 85 h 3669"/>
                <a:gd name="T120" fmla="*/ 1322 w 2853"/>
                <a:gd name="T121" fmla="*/ 4 h 3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53" h="3669">
                  <a:moveTo>
                    <a:pt x="1423" y="0"/>
                  </a:moveTo>
                  <a:lnTo>
                    <a:pt x="1427" y="0"/>
                  </a:lnTo>
                  <a:lnTo>
                    <a:pt x="1430" y="0"/>
                  </a:lnTo>
                  <a:lnTo>
                    <a:pt x="1430" y="1"/>
                  </a:lnTo>
                  <a:lnTo>
                    <a:pt x="1532" y="4"/>
                  </a:lnTo>
                  <a:lnTo>
                    <a:pt x="1629" y="11"/>
                  </a:lnTo>
                  <a:lnTo>
                    <a:pt x="1720" y="23"/>
                  </a:lnTo>
                  <a:lnTo>
                    <a:pt x="1808" y="39"/>
                  </a:lnTo>
                  <a:lnTo>
                    <a:pt x="1891" y="61"/>
                  </a:lnTo>
                  <a:lnTo>
                    <a:pt x="1970" y="85"/>
                  </a:lnTo>
                  <a:lnTo>
                    <a:pt x="2044" y="114"/>
                  </a:lnTo>
                  <a:lnTo>
                    <a:pt x="2116" y="147"/>
                  </a:lnTo>
                  <a:lnTo>
                    <a:pt x="2182" y="184"/>
                  </a:lnTo>
                  <a:lnTo>
                    <a:pt x="2246" y="224"/>
                  </a:lnTo>
                  <a:lnTo>
                    <a:pt x="2306" y="268"/>
                  </a:lnTo>
                  <a:lnTo>
                    <a:pt x="2362" y="315"/>
                  </a:lnTo>
                  <a:lnTo>
                    <a:pt x="2414" y="365"/>
                  </a:lnTo>
                  <a:lnTo>
                    <a:pt x="2463" y="418"/>
                  </a:lnTo>
                  <a:lnTo>
                    <a:pt x="2508" y="475"/>
                  </a:lnTo>
                  <a:lnTo>
                    <a:pt x="2549" y="534"/>
                  </a:lnTo>
                  <a:lnTo>
                    <a:pt x="2589" y="596"/>
                  </a:lnTo>
                  <a:lnTo>
                    <a:pt x="2624" y="661"/>
                  </a:lnTo>
                  <a:lnTo>
                    <a:pt x="2657" y="727"/>
                  </a:lnTo>
                  <a:lnTo>
                    <a:pt x="2687" y="797"/>
                  </a:lnTo>
                  <a:lnTo>
                    <a:pt x="2714" y="868"/>
                  </a:lnTo>
                  <a:lnTo>
                    <a:pt x="2738" y="941"/>
                  </a:lnTo>
                  <a:lnTo>
                    <a:pt x="2761" y="1017"/>
                  </a:lnTo>
                  <a:lnTo>
                    <a:pt x="2780" y="1094"/>
                  </a:lnTo>
                  <a:lnTo>
                    <a:pt x="2796" y="1173"/>
                  </a:lnTo>
                  <a:lnTo>
                    <a:pt x="2811" y="1252"/>
                  </a:lnTo>
                  <a:lnTo>
                    <a:pt x="2823" y="1334"/>
                  </a:lnTo>
                  <a:lnTo>
                    <a:pt x="2833" y="1417"/>
                  </a:lnTo>
                  <a:lnTo>
                    <a:pt x="2840" y="1501"/>
                  </a:lnTo>
                  <a:lnTo>
                    <a:pt x="2846" y="1586"/>
                  </a:lnTo>
                  <a:lnTo>
                    <a:pt x="2851" y="1673"/>
                  </a:lnTo>
                  <a:lnTo>
                    <a:pt x="2852" y="1759"/>
                  </a:lnTo>
                  <a:lnTo>
                    <a:pt x="2853" y="1847"/>
                  </a:lnTo>
                  <a:lnTo>
                    <a:pt x="2852" y="1934"/>
                  </a:lnTo>
                  <a:lnTo>
                    <a:pt x="2849" y="2022"/>
                  </a:lnTo>
                  <a:lnTo>
                    <a:pt x="2845" y="2111"/>
                  </a:lnTo>
                  <a:lnTo>
                    <a:pt x="2839" y="2198"/>
                  </a:lnTo>
                  <a:lnTo>
                    <a:pt x="2830" y="2308"/>
                  </a:lnTo>
                  <a:lnTo>
                    <a:pt x="2815" y="2414"/>
                  </a:lnTo>
                  <a:lnTo>
                    <a:pt x="2799" y="2514"/>
                  </a:lnTo>
                  <a:lnTo>
                    <a:pt x="2779" y="2610"/>
                  </a:lnTo>
                  <a:lnTo>
                    <a:pt x="2755" y="2701"/>
                  </a:lnTo>
                  <a:lnTo>
                    <a:pt x="2729" y="2786"/>
                  </a:lnTo>
                  <a:lnTo>
                    <a:pt x="2700" y="2868"/>
                  </a:lnTo>
                  <a:lnTo>
                    <a:pt x="2671" y="2945"/>
                  </a:lnTo>
                  <a:lnTo>
                    <a:pt x="2638" y="3018"/>
                  </a:lnTo>
                  <a:lnTo>
                    <a:pt x="2605" y="3087"/>
                  </a:lnTo>
                  <a:lnTo>
                    <a:pt x="2571" y="3151"/>
                  </a:lnTo>
                  <a:lnTo>
                    <a:pt x="2535" y="3210"/>
                  </a:lnTo>
                  <a:lnTo>
                    <a:pt x="2499" y="3267"/>
                  </a:lnTo>
                  <a:lnTo>
                    <a:pt x="2464" y="3318"/>
                  </a:lnTo>
                  <a:lnTo>
                    <a:pt x="2428" y="3366"/>
                  </a:lnTo>
                  <a:lnTo>
                    <a:pt x="2393" y="3410"/>
                  </a:lnTo>
                  <a:lnTo>
                    <a:pt x="2358" y="3450"/>
                  </a:lnTo>
                  <a:lnTo>
                    <a:pt x="2325" y="3487"/>
                  </a:lnTo>
                  <a:lnTo>
                    <a:pt x="2293" y="3520"/>
                  </a:lnTo>
                  <a:lnTo>
                    <a:pt x="2262" y="3550"/>
                  </a:lnTo>
                  <a:lnTo>
                    <a:pt x="2233" y="3576"/>
                  </a:lnTo>
                  <a:lnTo>
                    <a:pt x="2207" y="3598"/>
                  </a:lnTo>
                  <a:lnTo>
                    <a:pt x="2182" y="3617"/>
                  </a:lnTo>
                  <a:lnTo>
                    <a:pt x="2162" y="3634"/>
                  </a:lnTo>
                  <a:lnTo>
                    <a:pt x="2144" y="3647"/>
                  </a:lnTo>
                  <a:lnTo>
                    <a:pt x="2129" y="3656"/>
                  </a:lnTo>
                  <a:lnTo>
                    <a:pt x="2118" y="3664"/>
                  </a:lnTo>
                  <a:lnTo>
                    <a:pt x="2112" y="3668"/>
                  </a:lnTo>
                  <a:lnTo>
                    <a:pt x="2110" y="3669"/>
                  </a:lnTo>
                  <a:lnTo>
                    <a:pt x="2150" y="3622"/>
                  </a:lnTo>
                  <a:lnTo>
                    <a:pt x="2187" y="3571"/>
                  </a:lnTo>
                  <a:lnTo>
                    <a:pt x="2220" y="3517"/>
                  </a:lnTo>
                  <a:lnTo>
                    <a:pt x="2249" y="3459"/>
                  </a:lnTo>
                  <a:lnTo>
                    <a:pt x="2275" y="3398"/>
                  </a:lnTo>
                  <a:lnTo>
                    <a:pt x="2297" y="3336"/>
                  </a:lnTo>
                  <a:lnTo>
                    <a:pt x="2316" y="3272"/>
                  </a:lnTo>
                  <a:lnTo>
                    <a:pt x="2333" y="3207"/>
                  </a:lnTo>
                  <a:lnTo>
                    <a:pt x="2347" y="3140"/>
                  </a:lnTo>
                  <a:lnTo>
                    <a:pt x="2358" y="3075"/>
                  </a:lnTo>
                  <a:lnTo>
                    <a:pt x="2368" y="3010"/>
                  </a:lnTo>
                  <a:lnTo>
                    <a:pt x="2375" y="2946"/>
                  </a:lnTo>
                  <a:lnTo>
                    <a:pt x="2381" y="2884"/>
                  </a:lnTo>
                  <a:lnTo>
                    <a:pt x="2384" y="2823"/>
                  </a:lnTo>
                  <a:lnTo>
                    <a:pt x="2387" y="2764"/>
                  </a:lnTo>
                  <a:lnTo>
                    <a:pt x="2388" y="2710"/>
                  </a:lnTo>
                  <a:lnTo>
                    <a:pt x="2388" y="2659"/>
                  </a:lnTo>
                  <a:lnTo>
                    <a:pt x="2388" y="2611"/>
                  </a:lnTo>
                  <a:lnTo>
                    <a:pt x="2387" y="2569"/>
                  </a:lnTo>
                  <a:lnTo>
                    <a:pt x="2385" y="2531"/>
                  </a:lnTo>
                  <a:lnTo>
                    <a:pt x="2383" y="2499"/>
                  </a:lnTo>
                  <a:lnTo>
                    <a:pt x="2382" y="2473"/>
                  </a:lnTo>
                  <a:lnTo>
                    <a:pt x="2379" y="2454"/>
                  </a:lnTo>
                  <a:lnTo>
                    <a:pt x="2379" y="2442"/>
                  </a:lnTo>
                  <a:lnTo>
                    <a:pt x="2378" y="2438"/>
                  </a:lnTo>
                  <a:lnTo>
                    <a:pt x="2345" y="2485"/>
                  </a:lnTo>
                  <a:lnTo>
                    <a:pt x="2309" y="2525"/>
                  </a:lnTo>
                  <a:lnTo>
                    <a:pt x="2274" y="2560"/>
                  </a:lnTo>
                  <a:lnTo>
                    <a:pt x="2237" y="2589"/>
                  </a:lnTo>
                  <a:lnTo>
                    <a:pt x="2202" y="2614"/>
                  </a:lnTo>
                  <a:lnTo>
                    <a:pt x="2168" y="2634"/>
                  </a:lnTo>
                  <a:lnTo>
                    <a:pt x="2136" y="2650"/>
                  </a:lnTo>
                  <a:lnTo>
                    <a:pt x="2105" y="2663"/>
                  </a:lnTo>
                  <a:lnTo>
                    <a:pt x="2079" y="2673"/>
                  </a:lnTo>
                  <a:lnTo>
                    <a:pt x="2055" y="2680"/>
                  </a:lnTo>
                  <a:lnTo>
                    <a:pt x="2036" y="2685"/>
                  </a:lnTo>
                  <a:lnTo>
                    <a:pt x="2021" y="2687"/>
                  </a:lnTo>
                  <a:lnTo>
                    <a:pt x="2012" y="2688"/>
                  </a:lnTo>
                  <a:lnTo>
                    <a:pt x="2009" y="2688"/>
                  </a:lnTo>
                  <a:lnTo>
                    <a:pt x="2053" y="2657"/>
                  </a:lnTo>
                  <a:lnTo>
                    <a:pt x="2093" y="2621"/>
                  </a:lnTo>
                  <a:lnTo>
                    <a:pt x="2129" y="2579"/>
                  </a:lnTo>
                  <a:lnTo>
                    <a:pt x="2162" y="2534"/>
                  </a:lnTo>
                  <a:lnTo>
                    <a:pt x="2193" y="2486"/>
                  </a:lnTo>
                  <a:lnTo>
                    <a:pt x="2219" y="2435"/>
                  </a:lnTo>
                  <a:lnTo>
                    <a:pt x="2243" y="2382"/>
                  </a:lnTo>
                  <a:lnTo>
                    <a:pt x="2263" y="2325"/>
                  </a:lnTo>
                  <a:lnTo>
                    <a:pt x="2281" y="2268"/>
                  </a:lnTo>
                  <a:lnTo>
                    <a:pt x="2295" y="2209"/>
                  </a:lnTo>
                  <a:lnTo>
                    <a:pt x="2306" y="2150"/>
                  </a:lnTo>
                  <a:lnTo>
                    <a:pt x="2314" y="2089"/>
                  </a:lnTo>
                  <a:lnTo>
                    <a:pt x="2319" y="2030"/>
                  </a:lnTo>
                  <a:lnTo>
                    <a:pt x="2321" y="1971"/>
                  </a:lnTo>
                  <a:lnTo>
                    <a:pt x="2321" y="1913"/>
                  </a:lnTo>
                  <a:lnTo>
                    <a:pt x="2318" y="1856"/>
                  </a:lnTo>
                  <a:lnTo>
                    <a:pt x="2312" y="1802"/>
                  </a:lnTo>
                  <a:lnTo>
                    <a:pt x="2302" y="1750"/>
                  </a:lnTo>
                  <a:lnTo>
                    <a:pt x="2292" y="1700"/>
                  </a:lnTo>
                  <a:lnTo>
                    <a:pt x="2277" y="1655"/>
                  </a:lnTo>
                  <a:lnTo>
                    <a:pt x="2261" y="1612"/>
                  </a:lnTo>
                  <a:lnTo>
                    <a:pt x="2242" y="1574"/>
                  </a:lnTo>
                  <a:lnTo>
                    <a:pt x="2220" y="1541"/>
                  </a:lnTo>
                  <a:lnTo>
                    <a:pt x="2195" y="1514"/>
                  </a:lnTo>
                  <a:lnTo>
                    <a:pt x="2169" y="1492"/>
                  </a:lnTo>
                  <a:lnTo>
                    <a:pt x="2141" y="1475"/>
                  </a:lnTo>
                  <a:lnTo>
                    <a:pt x="2110" y="1466"/>
                  </a:lnTo>
                  <a:lnTo>
                    <a:pt x="2066" y="1455"/>
                  </a:lnTo>
                  <a:lnTo>
                    <a:pt x="2021" y="1442"/>
                  </a:lnTo>
                  <a:lnTo>
                    <a:pt x="1976" y="1425"/>
                  </a:lnTo>
                  <a:lnTo>
                    <a:pt x="1929" y="1408"/>
                  </a:lnTo>
                  <a:lnTo>
                    <a:pt x="1883" y="1386"/>
                  </a:lnTo>
                  <a:lnTo>
                    <a:pt x="1837" y="1365"/>
                  </a:lnTo>
                  <a:lnTo>
                    <a:pt x="1790" y="1341"/>
                  </a:lnTo>
                  <a:lnTo>
                    <a:pt x="1746" y="1316"/>
                  </a:lnTo>
                  <a:lnTo>
                    <a:pt x="1702" y="1292"/>
                  </a:lnTo>
                  <a:lnTo>
                    <a:pt x="1661" y="1268"/>
                  </a:lnTo>
                  <a:lnTo>
                    <a:pt x="1621" y="1243"/>
                  </a:lnTo>
                  <a:lnTo>
                    <a:pt x="1585" y="1219"/>
                  </a:lnTo>
                  <a:lnTo>
                    <a:pt x="1550" y="1197"/>
                  </a:lnTo>
                  <a:lnTo>
                    <a:pt x="1519" y="1177"/>
                  </a:lnTo>
                  <a:lnTo>
                    <a:pt x="1492" y="1158"/>
                  </a:lnTo>
                  <a:lnTo>
                    <a:pt x="1469" y="1141"/>
                  </a:lnTo>
                  <a:lnTo>
                    <a:pt x="1450" y="1128"/>
                  </a:lnTo>
                  <a:lnTo>
                    <a:pt x="1436" y="1118"/>
                  </a:lnTo>
                  <a:lnTo>
                    <a:pt x="1427" y="1112"/>
                  </a:lnTo>
                  <a:lnTo>
                    <a:pt x="1417" y="1118"/>
                  </a:lnTo>
                  <a:lnTo>
                    <a:pt x="1403" y="1128"/>
                  </a:lnTo>
                  <a:lnTo>
                    <a:pt x="1384" y="1141"/>
                  </a:lnTo>
                  <a:lnTo>
                    <a:pt x="1361" y="1158"/>
                  </a:lnTo>
                  <a:lnTo>
                    <a:pt x="1334" y="1177"/>
                  </a:lnTo>
                  <a:lnTo>
                    <a:pt x="1303" y="1197"/>
                  </a:lnTo>
                  <a:lnTo>
                    <a:pt x="1269" y="1219"/>
                  </a:lnTo>
                  <a:lnTo>
                    <a:pt x="1232" y="1243"/>
                  </a:lnTo>
                  <a:lnTo>
                    <a:pt x="1193" y="1268"/>
                  </a:lnTo>
                  <a:lnTo>
                    <a:pt x="1151" y="1292"/>
                  </a:lnTo>
                  <a:lnTo>
                    <a:pt x="1107" y="1316"/>
                  </a:lnTo>
                  <a:lnTo>
                    <a:pt x="1063" y="1341"/>
                  </a:lnTo>
                  <a:lnTo>
                    <a:pt x="1017" y="1365"/>
                  </a:lnTo>
                  <a:lnTo>
                    <a:pt x="970" y="1386"/>
                  </a:lnTo>
                  <a:lnTo>
                    <a:pt x="924" y="1408"/>
                  </a:lnTo>
                  <a:lnTo>
                    <a:pt x="878" y="1425"/>
                  </a:lnTo>
                  <a:lnTo>
                    <a:pt x="833" y="1442"/>
                  </a:lnTo>
                  <a:lnTo>
                    <a:pt x="787" y="1455"/>
                  </a:lnTo>
                  <a:lnTo>
                    <a:pt x="744" y="1466"/>
                  </a:lnTo>
                  <a:lnTo>
                    <a:pt x="713" y="1475"/>
                  </a:lnTo>
                  <a:lnTo>
                    <a:pt x="684" y="1492"/>
                  </a:lnTo>
                  <a:lnTo>
                    <a:pt x="658" y="1514"/>
                  </a:lnTo>
                  <a:lnTo>
                    <a:pt x="634" y="1541"/>
                  </a:lnTo>
                  <a:lnTo>
                    <a:pt x="612" y="1574"/>
                  </a:lnTo>
                  <a:lnTo>
                    <a:pt x="593" y="1612"/>
                  </a:lnTo>
                  <a:lnTo>
                    <a:pt x="576" y="1655"/>
                  </a:lnTo>
                  <a:lnTo>
                    <a:pt x="563" y="1700"/>
                  </a:lnTo>
                  <a:lnTo>
                    <a:pt x="551" y="1750"/>
                  </a:lnTo>
                  <a:lnTo>
                    <a:pt x="542" y="1802"/>
                  </a:lnTo>
                  <a:lnTo>
                    <a:pt x="536" y="1856"/>
                  </a:lnTo>
                  <a:lnTo>
                    <a:pt x="533" y="1913"/>
                  </a:lnTo>
                  <a:lnTo>
                    <a:pt x="532" y="1971"/>
                  </a:lnTo>
                  <a:lnTo>
                    <a:pt x="534" y="2030"/>
                  </a:lnTo>
                  <a:lnTo>
                    <a:pt x="539" y="2089"/>
                  </a:lnTo>
                  <a:lnTo>
                    <a:pt x="548" y="2150"/>
                  </a:lnTo>
                  <a:lnTo>
                    <a:pt x="559" y="2209"/>
                  </a:lnTo>
                  <a:lnTo>
                    <a:pt x="572" y="2268"/>
                  </a:lnTo>
                  <a:lnTo>
                    <a:pt x="590" y="2325"/>
                  </a:lnTo>
                  <a:lnTo>
                    <a:pt x="610" y="2382"/>
                  </a:lnTo>
                  <a:lnTo>
                    <a:pt x="634" y="2435"/>
                  </a:lnTo>
                  <a:lnTo>
                    <a:pt x="660" y="2486"/>
                  </a:lnTo>
                  <a:lnTo>
                    <a:pt x="691" y="2534"/>
                  </a:lnTo>
                  <a:lnTo>
                    <a:pt x="725" y="2579"/>
                  </a:lnTo>
                  <a:lnTo>
                    <a:pt x="761" y="2621"/>
                  </a:lnTo>
                  <a:lnTo>
                    <a:pt x="801" y="2657"/>
                  </a:lnTo>
                  <a:lnTo>
                    <a:pt x="845" y="2688"/>
                  </a:lnTo>
                  <a:lnTo>
                    <a:pt x="841" y="2688"/>
                  </a:lnTo>
                  <a:lnTo>
                    <a:pt x="833" y="2687"/>
                  </a:lnTo>
                  <a:lnTo>
                    <a:pt x="817" y="2685"/>
                  </a:lnTo>
                  <a:lnTo>
                    <a:pt x="798" y="2680"/>
                  </a:lnTo>
                  <a:lnTo>
                    <a:pt x="776" y="2673"/>
                  </a:lnTo>
                  <a:lnTo>
                    <a:pt x="748" y="2663"/>
                  </a:lnTo>
                  <a:lnTo>
                    <a:pt x="719" y="2650"/>
                  </a:lnTo>
                  <a:lnTo>
                    <a:pt x="685" y="2634"/>
                  </a:lnTo>
                  <a:lnTo>
                    <a:pt x="652" y="2614"/>
                  </a:lnTo>
                  <a:lnTo>
                    <a:pt x="616" y="2589"/>
                  </a:lnTo>
                  <a:lnTo>
                    <a:pt x="581" y="2560"/>
                  </a:lnTo>
                  <a:lnTo>
                    <a:pt x="544" y="2525"/>
                  </a:lnTo>
                  <a:lnTo>
                    <a:pt x="509" y="2485"/>
                  </a:lnTo>
                  <a:lnTo>
                    <a:pt x="475" y="2438"/>
                  </a:lnTo>
                  <a:lnTo>
                    <a:pt x="475" y="2442"/>
                  </a:lnTo>
                  <a:lnTo>
                    <a:pt x="474" y="2454"/>
                  </a:lnTo>
                  <a:lnTo>
                    <a:pt x="473" y="2473"/>
                  </a:lnTo>
                  <a:lnTo>
                    <a:pt x="470" y="2499"/>
                  </a:lnTo>
                  <a:lnTo>
                    <a:pt x="469" y="2531"/>
                  </a:lnTo>
                  <a:lnTo>
                    <a:pt x="467" y="2569"/>
                  </a:lnTo>
                  <a:lnTo>
                    <a:pt x="466" y="2611"/>
                  </a:lnTo>
                  <a:lnTo>
                    <a:pt x="466" y="2659"/>
                  </a:lnTo>
                  <a:lnTo>
                    <a:pt x="466" y="2710"/>
                  </a:lnTo>
                  <a:lnTo>
                    <a:pt x="467" y="2764"/>
                  </a:lnTo>
                  <a:lnTo>
                    <a:pt x="469" y="2823"/>
                  </a:lnTo>
                  <a:lnTo>
                    <a:pt x="473" y="2884"/>
                  </a:lnTo>
                  <a:lnTo>
                    <a:pt x="479" y="2946"/>
                  </a:lnTo>
                  <a:lnTo>
                    <a:pt x="486" y="3010"/>
                  </a:lnTo>
                  <a:lnTo>
                    <a:pt x="495" y="3075"/>
                  </a:lnTo>
                  <a:lnTo>
                    <a:pt x="507" y="3140"/>
                  </a:lnTo>
                  <a:lnTo>
                    <a:pt x="520" y="3207"/>
                  </a:lnTo>
                  <a:lnTo>
                    <a:pt x="537" y="3272"/>
                  </a:lnTo>
                  <a:lnTo>
                    <a:pt x="557" y="3336"/>
                  </a:lnTo>
                  <a:lnTo>
                    <a:pt x="578" y="3398"/>
                  </a:lnTo>
                  <a:lnTo>
                    <a:pt x="605" y="3459"/>
                  </a:lnTo>
                  <a:lnTo>
                    <a:pt x="634" y="3517"/>
                  </a:lnTo>
                  <a:lnTo>
                    <a:pt x="666" y="3571"/>
                  </a:lnTo>
                  <a:lnTo>
                    <a:pt x="703" y="3622"/>
                  </a:lnTo>
                  <a:lnTo>
                    <a:pt x="744" y="3669"/>
                  </a:lnTo>
                  <a:lnTo>
                    <a:pt x="741" y="3668"/>
                  </a:lnTo>
                  <a:lnTo>
                    <a:pt x="735" y="3664"/>
                  </a:lnTo>
                  <a:lnTo>
                    <a:pt x="725" y="3656"/>
                  </a:lnTo>
                  <a:lnTo>
                    <a:pt x="709" y="3647"/>
                  </a:lnTo>
                  <a:lnTo>
                    <a:pt x="691" y="3634"/>
                  </a:lnTo>
                  <a:lnTo>
                    <a:pt x="671" y="3617"/>
                  </a:lnTo>
                  <a:lnTo>
                    <a:pt x="647" y="3598"/>
                  </a:lnTo>
                  <a:lnTo>
                    <a:pt x="620" y="3576"/>
                  </a:lnTo>
                  <a:lnTo>
                    <a:pt x="591" y="3550"/>
                  </a:lnTo>
                  <a:lnTo>
                    <a:pt x="561" y="3520"/>
                  </a:lnTo>
                  <a:lnTo>
                    <a:pt x="528" y="3487"/>
                  </a:lnTo>
                  <a:lnTo>
                    <a:pt x="495" y="3450"/>
                  </a:lnTo>
                  <a:lnTo>
                    <a:pt x="461" y="3410"/>
                  </a:lnTo>
                  <a:lnTo>
                    <a:pt x="425" y="3366"/>
                  </a:lnTo>
                  <a:lnTo>
                    <a:pt x="389" y="3318"/>
                  </a:lnTo>
                  <a:lnTo>
                    <a:pt x="354" y="3267"/>
                  </a:lnTo>
                  <a:lnTo>
                    <a:pt x="318" y="3210"/>
                  </a:lnTo>
                  <a:lnTo>
                    <a:pt x="283" y="3151"/>
                  </a:lnTo>
                  <a:lnTo>
                    <a:pt x="248" y="3087"/>
                  </a:lnTo>
                  <a:lnTo>
                    <a:pt x="215" y="3018"/>
                  </a:lnTo>
                  <a:lnTo>
                    <a:pt x="183" y="2945"/>
                  </a:lnTo>
                  <a:lnTo>
                    <a:pt x="153" y="2868"/>
                  </a:lnTo>
                  <a:lnTo>
                    <a:pt x="125" y="2786"/>
                  </a:lnTo>
                  <a:lnTo>
                    <a:pt x="98" y="2701"/>
                  </a:lnTo>
                  <a:lnTo>
                    <a:pt x="76" y="2610"/>
                  </a:lnTo>
                  <a:lnTo>
                    <a:pt x="54" y="2514"/>
                  </a:lnTo>
                  <a:lnTo>
                    <a:pt x="38" y="2414"/>
                  </a:lnTo>
                  <a:lnTo>
                    <a:pt x="24" y="2308"/>
                  </a:lnTo>
                  <a:lnTo>
                    <a:pt x="14" y="2198"/>
                  </a:lnTo>
                  <a:lnTo>
                    <a:pt x="8" y="2111"/>
                  </a:lnTo>
                  <a:lnTo>
                    <a:pt x="5" y="2022"/>
                  </a:lnTo>
                  <a:lnTo>
                    <a:pt x="1" y="1934"/>
                  </a:lnTo>
                  <a:lnTo>
                    <a:pt x="0" y="1847"/>
                  </a:lnTo>
                  <a:lnTo>
                    <a:pt x="1" y="1759"/>
                  </a:lnTo>
                  <a:lnTo>
                    <a:pt x="3" y="1673"/>
                  </a:lnTo>
                  <a:lnTo>
                    <a:pt x="7" y="1586"/>
                  </a:lnTo>
                  <a:lnTo>
                    <a:pt x="13" y="1501"/>
                  </a:lnTo>
                  <a:lnTo>
                    <a:pt x="20" y="1417"/>
                  </a:lnTo>
                  <a:lnTo>
                    <a:pt x="31" y="1334"/>
                  </a:lnTo>
                  <a:lnTo>
                    <a:pt x="43" y="1252"/>
                  </a:lnTo>
                  <a:lnTo>
                    <a:pt x="57" y="1173"/>
                  </a:lnTo>
                  <a:lnTo>
                    <a:pt x="73" y="1094"/>
                  </a:lnTo>
                  <a:lnTo>
                    <a:pt x="92" y="1017"/>
                  </a:lnTo>
                  <a:lnTo>
                    <a:pt x="115" y="941"/>
                  </a:lnTo>
                  <a:lnTo>
                    <a:pt x="139" y="868"/>
                  </a:lnTo>
                  <a:lnTo>
                    <a:pt x="166" y="797"/>
                  </a:lnTo>
                  <a:lnTo>
                    <a:pt x="196" y="727"/>
                  </a:lnTo>
                  <a:lnTo>
                    <a:pt x="229" y="661"/>
                  </a:lnTo>
                  <a:lnTo>
                    <a:pt x="265" y="596"/>
                  </a:lnTo>
                  <a:lnTo>
                    <a:pt x="304" y="534"/>
                  </a:lnTo>
                  <a:lnTo>
                    <a:pt x="346" y="475"/>
                  </a:lnTo>
                  <a:lnTo>
                    <a:pt x="391" y="418"/>
                  </a:lnTo>
                  <a:lnTo>
                    <a:pt x="441" y="365"/>
                  </a:lnTo>
                  <a:lnTo>
                    <a:pt x="492" y="315"/>
                  </a:lnTo>
                  <a:lnTo>
                    <a:pt x="548" y="268"/>
                  </a:lnTo>
                  <a:lnTo>
                    <a:pt x="607" y="224"/>
                  </a:lnTo>
                  <a:lnTo>
                    <a:pt x="671" y="184"/>
                  </a:lnTo>
                  <a:lnTo>
                    <a:pt x="738" y="147"/>
                  </a:lnTo>
                  <a:lnTo>
                    <a:pt x="809" y="114"/>
                  </a:lnTo>
                  <a:lnTo>
                    <a:pt x="884" y="85"/>
                  </a:lnTo>
                  <a:lnTo>
                    <a:pt x="962" y="61"/>
                  </a:lnTo>
                  <a:lnTo>
                    <a:pt x="1045" y="39"/>
                  </a:lnTo>
                  <a:lnTo>
                    <a:pt x="1133" y="23"/>
                  </a:lnTo>
                  <a:lnTo>
                    <a:pt x="1225" y="11"/>
                  </a:lnTo>
                  <a:lnTo>
                    <a:pt x="1322" y="4"/>
                  </a:lnTo>
                  <a:lnTo>
                    <a:pt x="1423" y="1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rgbClr val="3426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grpSp>
        <p:nvGrpSpPr>
          <p:cNvPr id="203" name="Group 257"/>
          <p:cNvGrpSpPr>
            <a:grpSpLocks noChangeAspect="1"/>
          </p:cNvGrpSpPr>
          <p:nvPr/>
        </p:nvGrpSpPr>
        <p:grpSpPr bwMode="auto">
          <a:xfrm>
            <a:off x="9242787" y="2145290"/>
            <a:ext cx="769364" cy="1098368"/>
            <a:chOff x="6519" y="228"/>
            <a:chExt cx="912" cy="1302"/>
          </a:xfrm>
        </p:grpSpPr>
        <p:sp>
          <p:nvSpPr>
            <p:cNvPr id="204" name="Rectangle 259"/>
            <p:cNvSpPr>
              <a:spLocks noChangeArrowheads="1"/>
            </p:cNvSpPr>
            <p:nvPr/>
          </p:nvSpPr>
          <p:spPr bwMode="auto">
            <a:xfrm>
              <a:off x="6881" y="1208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5" name="Freeform 260"/>
            <p:cNvSpPr>
              <a:spLocks/>
            </p:cNvSpPr>
            <p:nvPr/>
          </p:nvSpPr>
          <p:spPr bwMode="auto">
            <a:xfrm>
              <a:off x="6881" y="1208"/>
              <a:ext cx="188" cy="65"/>
            </a:xfrm>
            <a:custGeom>
              <a:avLst/>
              <a:gdLst>
                <a:gd name="T0" fmla="*/ 0 w 563"/>
                <a:gd name="T1" fmla="*/ 0 h 196"/>
                <a:gd name="T2" fmla="*/ 563 w 563"/>
                <a:gd name="T3" fmla="*/ 0 h 196"/>
                <a:gd name="T4" fmla="*/ 563 w 563"/>
                <a:gd name="T5" fmla="*/ 191 h 196"/>
                <a:gd name="T6" fmla="*/ 503 w 563"/>
                <a:gd name="T7" fmla="*/ 194 h 196"/>
                <a:gd name="T8" fmla="*/ 445 w 563"/>
                <a:gd name="T9" fmla="*/ 196 h 196"/>
                <a:gd name="T10" fmla="*/ 390 w 563"/>
                <a:gd name="T11" fmla="*/ 192 h 196"/>
                <a:gd name="T12" fmla="*/ 338 w 563"/>
                <a:gd name="T13" fmla="*/ 187 h 196"/>
                <a:gd name="T14" fmla="*/ 288 w 563"/>
                <a:gd name="T15" fmla="*/ 179 h 196"/>
                <a:gd name="T16" fmla="*/ 241 w 563"/>
                <a:gd name="T17" fmla="*/ 169 h 196"/>
                <a:gd name="T18" fmla="*/ 198 w 563"/>
                <a:gd name="T19" fmla="*/ 157 h 196"/>
                <a:gd name="T20" fmla="*/ 159 w 563"/>
                <a:gd name="T21" fmla="*/ 145 h 196"/>
                <a:gd name="T22" fmla="*/ 123 w 563"/>
                <a:gd name="T23" fmla="*/ 132 h 196"/>
                <a:gd name="T24" fmla="*/ 92 w 563"/>
                <a:gd name="T25" fmla="*/ 120 h 196"/>
                <a:gd name="T26" fmla="*/ 65 w 563"/>
                <a:gd name="T27" fmla="*/ 108 h 196"/>
                <a:gd name="T28" fmla="*/ 42 w 563"/>
                <a:gd name="T29" fmla="*/ 96 h 196"/>
                <a:gd name="T30" fmla="*/ 23 w 563"/>
                <a:gd name="T31" fmla="*/ 88 h 196"/>
                <a:gd name="T32" fmla="*/ 10 w 563"/>
                <a:gd name="T33" fmla="*/ 81 h 196"/>
                <a:gd name="T34" fmla="*/ 2 w 563"/>
                <a:gd name="T35" fmla="*/ 76 h 196"/>
                <a:gd name="T36" fmla="*/ 0 w 563"/>
                <a:gd name="T37" fmla="*/ 74 h 196"/>
                <a:gd name="T38" fmla="*/ 0 w 563"/>
                <a:gd name="T39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3" h="196">
                  <a:moveTo>
                    <a:pt x="0" y="0"/>
                  </a:moveTo>
                  <a:lnTo>
                    <a:pt x="563" y="0"/>
                  </a:lnTo>
                  <a:lnTo>
                    <a:pt x="563" y="191"/>
                  </a:lnTo>
                  <a:lnTo>
                    <a:pt x="503" y="194"/>
                  </a:lnTo>
                  <a:lnTo>
                    <a:pt x="445" y="196"/>
                  </a:lnTo>
                  <a:lnTo>
                    <a:pt x="390" y="192"/>
                  </a:lnTo>
                  <a:lnTo>
                    <a:pt x="338" y="187"/>
                  </a:lnTo>
                  <a:lnTo>
                    <a:pt x="288" y="179"/>
                  </a:lnTo>
                  <a:lnTo>
                    <a:pt x="241" y="169"/>
                  </a:lnTo>
                  <a:lnTo>
                    <a:pt x="198" y="157"/>
                  </a:lnTo>
                  <a:lnTo>
                    <a:pt x="159" y="145"/>
                  </a:lnTo>
                  <a:lnTo>
                    <a:pt x="123" y="132"/>
                  </a:lnTo>
                  <a:lnTo>
                    <a:pt x="92" y="120"/>
                  </a:lnTo>
                  <a:lnTo>
                    <a:pt x="65" y="108"/>
                  </a:lnTo>
                  <a:lnTo>
                    <a:pt x="42" y="96"/>
                  </a:lnTo>
                  <a:lnTo>
                    <a:pt x="23" y="88"/>
                  </a:lnTo>
                  <a:lnTo>
                    <a:pt x="10" y="81"/>
                  </a:lnTo>
                  <a:lnTo>
                    <a:pt x="2" y="76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6" name="Freeform 261"/>
            <p:cNvSpPr>
              <a:spLocks/>
            </p:cNvSpPr>
            <p:nvPr/>
          </p:nvSpPr>
          <p:spPr bwMode="auto">
            <a:xfrm>
              <a:off x="6519" y="776"/>
              <a:ext cx="183" cy="209"/>
            </a:xfrm>
            <a:custGeom>
              <a:avLst/>
              <a:gdLst>
                <a:gd name="T0" fmla="*/ 275 w 550"/>
                <a:gd name="T1" fmla="*/ 0 h 628"/>
                <a:gd name="T2" fmla="*/ 315 w 550"/>
                <a:gd name="T3" fmla="*/ 2 h 628"/>
                <a:gd name="T4" fmla="*/ 355 w 550"/>
                <a:gd name="T5" fmla="*/ 13 h 628"/>
                <a:gd name="T6" fmla="*/ 390 w 550"/>
                <a:gd name="T7" fmla="*/ 28 h 628"/>
                <a:gd name="T8" fmla="*/ 425 w 550"/>
                <a:gd name="T9" fmla="*/ 50 h 628"/>
                <a:gd name="T10" fmla="*/ 455 w 550"/>
                <a:gd name="T11" fmla="*/ 76 h 628"/>
                <a:gd name="T12" fmla="*/ 482 w 550"/>
                <a:gd name="T13" fmla="*/ 107 h 628"/>
                <a:gd name="T14" fmla="*/ 506 w 550"/>
                <a:gd name="T15" fmla="*/ 143 h 628"/>
                <a:gd name="T16" fmla="*/ 524 w 550"/>
                <a:gd name="T17" fmla="*/ 181 h 628"/>
                <a:gd name="T18" fmla="*/ 538 w 550"/>
                <a:gd name="T19" fmla="*/ 223 h 628"/>
                <a:gd name="T20" fmla="*/ 546 w 550"/>
                <a:gd name="T21" fmla="*/ 267 h 628"/>
                <a:gd name="T22" fmla="*/ 550 w 550"/>
                <a:gd name="T23" fmla="*/ 314 h 628"/>
                <a:gd name="T24" fmla="*/ 546 w 550"/>
                <a:gd name="T25" fmla="*/ 360 h 628"/>
                <a:gd name="T26" fmla="*/ 538 w 550"/>
                <a:gd name="T27" fmla="*/ 405 h 628"/>
                <a:gd name="T28" fmla="*/ 524 w 550"/>
                <a:gd name="T29" fmla="*/ 446 h 628"/>
                <a:gd name="T30" fmla="*/ 506 w 550"/>
                <a:gd name="T31" fmla="*/ 485 h 628"/>
                <a:gd name="T32" fmla="*/ 482 w 550"/>
                <a:gd name="T33" fmla="*/ 520 h 628"/>
                <a:gd name="T34" fmla="*/ 455 w 550"/>
                <a:gd name="T35" fmla="*/ 552 h 628"/>
                <a:gd name="T36" fmla="*/ 425 w 550"/>
                <a:gd name="T37" fmla="*/ 578 h 628"/>
                <a:gd name="T38" fmla="*/ 390 w 550"/>
                <a:gd name="T39" fmla="*/ 599 h 628"/>
                <a:gd name="T40" fmla="*/ 355 w 550"/>
                <a:gd name="T41" fmla="*/ 615 h 628"/>
                <a:gd name="T42" fmla="*/ 315 w 550"/>
                <a:gd name="T43" fmla="*/ 626 h 628"/>
                <a:gd name="T44" fmla="*/ 275 w 550"/>
                <a:gd name="T45" fmla="*/ 628 h 628"/>
                <a:gd name="T46" fmla="*/ 234 w 550"/>
                <a:gd name="T47" fmla="*/ 626 h 628"/>
                <a:gd name="T48" fmla="*/ 195 w 550"/>
                <a:gd name="T49" fmla="*/ 615 h 628"/>
                <a:gd name="T50" fmla="*/ 159 w 550"/>
                <a:gd name="T51" fmla="*/ 599 h 628"/>
                <a:gd name="T52" fmla="*/ 125 w 550"/>
                <a:gd name="T53" fmla="*/ 578 h 628"/>
                <a:gd name="T54" fmla="*/ 94 w 550"/>
                <a:gd name="T55" fmla="*/ 552 h 628"/>
                <a:gd name="T56" fmla="*/ 68 w 550"/>
                <a:gd name="T57" fmla="*/ 520 h 628"/>
                <a:gd name="T58" fmla="*/ 44 w 550"/>
                <a:gd name="T59" fmla="*/ 485 h 628"/>
                <a:gd name="T60" fmla="*/ 25 w 550"/>
                <a:gd name="T61" fmla="*/ 446 h 628"/>
                <a:gd name="T62" fmla="*/ 12 w 550"/>
                <a:gd name="T63" fmla="*/ 405 h 628"/>
                <a:gd name="T64" fmla="*/ 2 w 550"/>
                <a:gd name="T65" fmla="*/ 360 h 628"/>
                <a:gd name="T66" fmla="*/ 0 w 550"/>
                <a:gd name="T67" fmla="*/ 314 h 628"/>
                <a:gd name="T68" fmla="*/ 2 w 550"/>
                <a:gd name="T69" fmla="*/ 267 h 628"/>
                <a:gd name="T70" fmla="*/ 12 w 550"/>
                <a:gd name="T71" fmla="*/ 223 h 628"/>
                <a:gd name="T72" fmla="*/ 25 w 550"/>
                <a:gd name="T73" fmla="*/ 181 h 628"/>
                <a:gd name="T74" fmla="*/ 44 w 550"/>
                <a:gd name="T75" fmla="*/ 143 h 628"/>
                <a:gd name="T76" fmla="*/ 68 w 550"/>
                <a:gd name="T77" fmla="*/ 107 h 628"/>
                <a:gd name="T78" fmla="*/ 94 w 550"/>
                <a:gd name="T79" fmla="*/ 76 h 628"/>
                <a:gd name="T80" fmla="*/ 125 w 550"/>
                <a:gd name="T81" fmla="*/ 50 h 628"/>
                <a:gd name="T82" fmla="*/ 159 w 550"/>
                <a:gd name="T83" fmla="*/ 28 h 628"/>
                <a:gd name="T84" fmla="*/ 195 w 550"/>
                <a:gd name="T85" fmla="*/ 13 h 628"/>
                <a:gd name="T86" fmla="*/ 234 w 550"/>
                <a:gd name="T87" fmla="*/ 2 h 628"/>
                <a:gd name="T88" fmla="*/ 275 w 550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628">
                  <a:moveTo>
                    <a:pt x="275" y="0"/>
                  </a:moveTo>
                  <a:lnTo>
                    <a:pt x="315" y="2"/>
                  </a:lnTo>
                  <a:lnTo>
                    <a:pt x="355" y="13"/>
                  </a:lnTo>
                  <a:lnTo>
                    <a:pt x="390" y="28"/>
                  </a:lnTo>
                  <a:lnTo>
                    <a:pt x="425" y="50"/>
                  </a:lnTo>
                  <a:lnTo>
                    <a:pt x="455" y="76"/>
                  </a:lnTo>
                  <a:lnTo>
                    <a:pt x="482" y="107"/>
                  </a:lnTo>
                  <a:lnTo>
                    <a:pt x="506" y="143"/>
                  </a:lnTo>
                  <a:lnTo>
                    <a:pt x="524" y="181"/>
                  </a:lnTo>
                  <a:lnTo>
                    <a:pt x="538" y="223"/>
                  </a:lnTo>
                  <a:lnTo>
                    <a:pt x="546" y="267"/>
                  </a:lnTo>
                  <a:lnTo>
                    <a:pt x="550" y="314"/>
                  </a:lnTo>
                  <a:lnTo>
                    <a:pt x="546" y="360"/>
                  </a:lnTo>
                  <a:lnTo>
                    <a:pt x="538" y="405"/>
                  </a:lnTo>
                  <a:lnTo>
                    <a:pt x="524" y="446"/>
                  </a:lnTo>
                  <a:lnTo>
                    <a:pt x="506" y="485"/>
                  </a:lnTo>
                  <a:lnTo>
                    <a:pt x="482" y="520"/>
                  </a:lnTo>
                  <a:lnTo>
                    <a:pt x="455" y="552"/>
                  </a:lnTo>
                  <a:lnTo>
                    <a:pt x="425" y="578"/>
                  </a:lnTo>
                  <a:lnTo>
                    <a:pt x="390" y="599"/>
                  </a:lnTo>
                  <a:lnTo>
                    <a:pt x="355" y="615"/>
                  </a:lnTo>
                  <a:lnTo>
                    <a:pt x="315" y="626"/>
                  </a:lnTo>
                  <a:lnTo>
                    <a:pt x="275" y="628"/>
                  </a:lnTo>
                  <a:lnTo>
                    <a:pt x="234" y="626"/>
                  </a:lnTo>
                  <a:lnTo>
                    <a:pt x="195" y="615"/>
                  </a:lnTo>
                  <a:lnTo>
                    <a:pt x="159" y="599"/>
                  </a:lnTo>
                  <a:lnTo>
                    <a:pt x="125" y="578"/>
                  </a:lnTo>
                  <a:lnTo>
                    <a:pt x="94" y="552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5" y="446"/>
                  </a:lnTo>
                  <a:lnTo>
                    <a:pt x="12" y="405"/>
                  </a:lnTo>
                  <a:lnTo>
                    <a:pt x="2" y="360"/>
                  </a:lnTo>
                  <a:lnTo>
                    <a:pt x="0" y="314"/>
                  </a:lnTo>
                  <a:lnTo>
                    <a:pt x="2" y="267"/>
                  </a:lnTo>
                  <a:lnTo>
                    <a:pt x="12" y="223"/>
                  </a:lnTo>
                  <a:lnTo>
                    <a:pt x="25" y="181"/>
                  </a:lnTo>
                  <a:lnTo>
                    <a:pt x="44" y="143"/>
                  </a:lnTo>
                  <a:lnTo>
                    <a:pt x="68" y="107"/>
                  </a:lnTo>
                  <a:lnTo>
                    <a:pt x="94" y="76"/>
                  </a:lnTo>
                  <a:lnTo>
                    <a:pt x="125" y="50"/>
                  </a:lnTo>
                  <a:lnTo>
                    <a:pt x="159" y="28"/>
                  </a:lnTo>
                  <a:lnTo>
                    <a:pt x="195" y="13"/>
                  </a:lnTo>
                  <a:lnTo>
                    <a:pt x="234" y="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7" name="Freeform 262"/>
            <p:cNvSpPr>
              <a:spLocks/>
            </p:cNvSpPr>
            <p:nvPr/>
          </p:nvSpPr>
          <p:spPr bwMode="auto">
            <a:xfrm>
              <a:off x="7248" y="776"/>
              <a:ext cx="183" cy="209"/>
            </a:xfrm>
            <a:custGeom>
              <a:avLst/>
              <a:gdLst>
                <a:gd name="T0" fmla="*/ 275 w 550"/>
                <a:gd name="T1" fmla="*/ 0 h 628"/>
                <a:gd name="T2" fmla="*/ 316 w 550"/>
                <a:gd name="T3" fmla="*/ 2 h 628"/>
                <a:gd name="T4" fmla="*/ 354 w 550"/>
                <a:gd name="T5" fmla="*/ 13 h 628"/>
                <a:gd name="T6" fmla="*/ 391 w 550"/>
                <a:gd name="T7" fmla="*/ 28 h 628"/>
                <a:gd name="T8" fmla="*/ 424 w 550"/>
                <a:gd name="T9" fmla="*/ 50 h 628"/>
                <a:gd name="T10" fmla="*/ 455 w 550"/>
                <a:gd name="T11" fmla="*/ 76 h 628"/>
                <a:gd name="T12" fmla="*/ 482 w 550"/>
                <a:gd name="T13" fmla="*/ 107 h 628"/>
                <a:gd name="T14" fmla="*/ 505 w 550"/>
                <a:gd name="T15" fmla="*/ 143 h 628"/>
                <a:gd name="T16" fmla="*/ 524 w 550"/>
                <a:gd name="T17" fmla="*/ 181 h 628"/>
                <a:gd name="T18" fmla="*/ 538 w 550"/>
                <a:gd name="T19" fmla="*/ 223 h 628"/>
                <a:gd name="T20" fmla="*/ 547 w 550"/>
                <a:gd name="T21" fmla="*/ 267 h 628"/>
                <a:gd name="T22" fmla="*/ 550 w 550"/>
                <a:gd name="T23" fmla="*/ 314 h 628"/>
                <a:gd name="T24" fmla="*/ 547 w 550"/>
                <a:gd name="T25" fmla="*/ 360 h 628"/>
                <a:gd name="T26" fmla="*/ 538 w 550"/>
                <a:gd name="T27" fmla="*/ 405 h 628"/>
                <a:gd name="T28" fmla="*/ 524 w 550"/>
                <a:gd name="T29" fmla="*/ 446 h 628"/>
                <a:gd name="T30" fmla="*/ 505 w 550"/>
                <a:gd name="T31" fmla="*/ 485 h 628"/>
                <a:gd name="T32" fmla="*/ 482 w 550"/>
                <a:gd name="T33" fmla="*/ 520 h 628"/>
                <a:gd name="T34" fmla="*/ 455 w 550"/>
                <a:gd name="T35" fmla="*/ 552 h 628"/>
                <a:gd name="T36" fmla="*/ 424 w 550"/>
                <a:gd name="T37" fmla="*/ 578 h 628"/>
                <a:gd name="T38" fmla="*/ 391 w 550"/>
                <a:gd name="T39" fmla="*/ 599 h 628"/>
                <a:gd name="T40" fmla="*/ 354 w 550"/>
                <a:gd name="T41" fmla="*/ 615 h 628"/>
                <a:gd name="T42" fmla="*/ 316 w 550"/>
                <a:gd name="T43" fmla="*/ 626 h 628"/>
                <a:gd name="T44" fmla="*/ 275 w 550"/>
                <a:gd name="T45" fmla="*/ 628 h 628"/>
                <a:gd name="T46" fmla="*/ 235 w 550"/>
                <a:gd name="T47" fmla="*/ 626 h 628"/>
                <a:gd name="T48" fmla="*/ 196 w 550"/>
                <a:gd name="T49" fmla="*/ 615 h 628"/>
                <a:gd name="T50" fmla="*/ 159 w 550"/>
                <a:gd name="T51" fmla="*/ 599 h 628"/>
                <a:gd name="T52" fmla="*/ 125 w 550"/>
                <a:gd name="T53" fmla="*/ 578 h 628"/>
                <a:gd name="T54" fmla="*/ 95 w 550"/>
                <a:gd name="T55" fmla="*/ 552 h 628"/>
                <a:gd name="T56" fmla="*/ 67 w 550"/>
                <a:gd name="T57" fmla="*/ 520 h 628"/>
                <a:gd name="T58" fmla="*/ 45 w 550"/>
                <a:gd name="T59" fmla="*/ 485 h 628"/>
                <a:gd name="T60" fmla="*/ 25 w 550"/>
                <a:gd name="T61" fmla="*/ 446 h 628"/>
                <a:gd name="T62" fmla="*/ 12 w 550"/>
                <a:gd name="T63" fmla="*/ 405 h 628"/>
                <a:gd name="T64" fmla="*/ 3 w 550"/>
                <a:gd name="T65" fmla="*/ 360 h 628"/>
                <a:gd name="T66" fmla="*/ 0 w 550"/>
                <a:gd name="T67" fmla="*/ 314 h 628"/>
                <a:gd name="T68" fmla="*/ 3 w 550"/>
                <a:gd name="T69" fmla="*/ 267 h 628"/>
                <a:gd name="T70" fmla="*/ 12 w 550"/>
                <a:gd name="T71" fmla="*/ 223 h 628"/>
                <a:gd name="T72" fmla="*/ 25 w 550"/>
                <a:gd name="T73" fmla="*/ 181 h 628"/>
                <a:gd name="T74" fmla="*/ 45 w 550"/>
                <a:gd name="T75" fmla="*/ 143 h 628"/>
                <a:gd name="T76" fmla="*/ 67 w 550"/>
                <a:gd name="T77" fmla="*/ 107 h 628"/>
                <a:gd name="T78" fmla="*/ 95 w 550"/>
                <a:gd name="T79" fmla="*/ 76 h 628"/>
                <a:gd name="T80" fmla="*/ 125 w 550"/>
                <a:gd name="T81" fmla="*/ 50 h 628"/>
                <a:gd name="T82" fmla="*/ 159 w 550"/>
                <a:gd name="T83" fmla="*/ 28 h 628"/>
                <a:gd name="T84" fmla="*/ 196 w 550"/>
                <a:gd name="T85" fmla="*/ 13 h 628"/>
                <a:gd name="T86" fmla="*/ 235 w 550"/>
                <a:gd name="T87" fmla="*/ 2 h 628"/>
                <a:gd name="T88" fmla="*/ 275 w 550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0" h="628">
                  <a:moveTo>
                    <a:pt x="275" y="0"/>
                  </a:moveTo>
                  <a:lnTo>
                    <a:pt x="316" y="2"/>
                  </a:lnTo>
                  <a:lnTo>
                    <a:pt x="354" y="13"/>
                  </a:lnTo>
                  <a:lnTo>
                    <a:pt x="391" y="28"/>
                  </a:lnTo>
                  <a:lnTo>
                    <a:pt x="424" y="50"/>
                  </a:lnTo>
                  <a:lnTo>
                    <a:pt x="455" y="76"/>
                  </a:lnTo>
                  <a:lnTo>
                    <a:pt x="482" y="107"/>
                  </a:lnTo>
                  <a:lnTo>
                    <a:pt x="505" y="143"/>
                  </a:lnTo>
                  <a:lnTo>
                    <a:pt x="524" y="181"/>
                  </a:lnTo>
                  <a:lnTo>
                    <a:pt x="538" y="223"/>
                  </a:lnTo>
                  <a:lnTo>
                    <a:pt x="547" y="267"/>
                  </a:lnTo>
                  <a:lnTo>
                    <a:pt x="550" y="314"/>
                  </a:lnTo>
                  <a:lnTo>
                    <a:pt x="547" y="360"/>
                  </a:lnTo>
                  <a:lnTo>
                    <a:pt x="538" y="405"/>
                  </a:lnTo>
                  <a:lnTo>
                    <a:pt x="524" y="446"/>
                  </a:lnTo>
                  <a:lnTo>
                    <a:pt x="505" y="485"/>
                  </a:lnTo>
                  <a:lnTo>
                    <a:pt x="482" y="520"/>
                  </a:lnTo>
                  <a:lnTo>
                    <a:pt x="455" y="552"/>
                  </a:lnTo>
                  <a:lnTo>
                    <a:pt x="424" y="578"/>
                  </a:lnTo>
                  <a:lnTo>
                    <a:pt x="391" y="599"/>
                  </a:lnTo>
                  <a:lnTo>
                    <a:pt x="354" y="615"/>
                  </a:lnTo>
                  <a:lnTo>
                    <a:pt x="316" y="626"/>
                  </a:lnTo>
                  <a:lnTo>
                    <a:pt x="275" y="628"/>
                  </a:lnTo>
                  <a:lnTo>
                    <a:pt x="235" y="626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5" y="578"/>
                  </a:lnTo>
                  <a:lnTo>
                    <a:pt x="95" y="552"/>
                  </a:lnTo>
                  <a:lnTo>
                    <a:pt x="67" y="520"/>
                  </a:lnTo>
                  <a:lnTo>
                    <a:pt x="45" y="485"/>
                  </a:lnTo>
                  <a:lnTo>
                    <a:pt x="25" y="446"/>
                  </a:lnTo>
                  <a:lnTo>
                    <a:pt x="12" y="405"/>
                  </a:lnTo>
                  <a:lnTo>
                    <a:pt x="3" y="360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5" y="181"/>
                  </a:lnTo>
                  <a:lnTo>
                    <a:pt x="45" y="143"/>
                  </a:lnTo>
                  <a:lnTo>
                    <a:pt x="67" y="107"/>
                  </a:lnTo>
                  <a:lnTo>
                    <a:pt x="95" y="76"/>
                  </a:lnTo>
                  <a:lnTo>
                    <a:pt x="125" y="50"/>
                  </a:lnTo>
                  <a:lnTo>
                    <a:pt x="159" y="28"/>
                  </a:lnTo>
                  <a:lnTo>
                    <a:pt x="196" y="13"/>
                  </a:lnTo>
                  <a:lnTo>
                    <a:pt x="235" y="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8" name="Freeform 263"/>
            <p:cNvSpPr>
              <a:spLocks/>
            </p:cNvSpPr>
            <p:nvPr/>
          </p:nvSpPr>
          <p:spPr bwMode="auto">
            <a:xfrm>
              <a:off x="6611" y="413"/>
              <a:ext cx="729" cy="829"/>
            </a:xfrm>
            <a:custGeom>
              <a:avLst/>
              <a:gdLst>
                <a:gd name="T0" fmla="*/ 1194 w 2187"/>
                <a:gd name="T1" fmla="*/ 3 h 2487"/>
                <a:gd name="T2" fmla="*/ 1379 w 2187"/>
                <a:gd name="T3" fmla="*/ 18 h 2487"/>
                <a:gd name="T4" fmla="*/ 1545 w 2187"/>
                <a:gd name="T5" fmla="*/ 50 h 2487"/>
                <a:gd name="T6" fmla="*/ 1690 w 2187"/>
                <a:gd name="T7" fmla="*/ 96 h 2487"/>
                <a:gd name="T8" fmla="*/ 1816 w 2187"/>
                <a:gd name="T9" fmla="*/ 156 h 2487"/>
                <a:gd name="T10" fmla="*/ 1923 w 2187"/>
                <a:gd name="T11" fmla="*/ 227 h 2487"/>
                <a:gd name="T12" fmla="*/ 2011 w 2187"/>
                <a:gd name="T13" fmla="*/ 311 h 2487"/>
                <a:gd name="T14" fmla="*/ 2080 w 2187"/>
                <a:gd name="T15" fmla="*/ 405 h 2487"/>
                <a:gd name="T16" fmla="*/ 2133 w 2187"/>
                <a:gd name="T17" fmla="*/ 509 h 2487"/>
                <a:gd name="T18" fmla="*/ 2167 w 2187"/>
                <a:gd name="T19" fmla="*/ 620 h 2487"/>
                <a:gd name="T20" fmla="*/ 2184 w 2187"/>
                <a:gd name="T21" fmla="*/ 741 h 2487"/>
                <a:gd name="T22" fmla="*/ 2186 w 2187"/>
                <a:gd name="T23" fmla="*/ 839 h 2487"/>
                <a:gd name="T24" fmla="*/ 2186 w 2187"/>
                <a:gd name="T25" fmla="*/ 919 h 2487"/>
                <a:gd name="T26" fmla="*/ 2187 w 2187"/>
                <a:gd name="T27" fmla="*/ 1008 h 2487"/>
                <a:gd name="T28" fmla="*/ 2186 w 2187"/>
                <a:gd name="T29" fmla="*/ 1105 h 2487"/>
                <a:gd name="T30" fmla="*/ 2183 w 2187"/>
                <a:gd name="T31" fmla="*/ 1208 h 2487"/>
                <a:gd name="T32" fmla="*/ 2177 w 2187"/>
                <a:gd name="T33" fmla="*/ 1315 h 2487"/>
                <a:gd name="T34" fmla="*/ 2165 w 2187"/>
                <a:gd name="T35" fmla="*/ 1427 h 2487"/>
                <a:gd name="T36" fmla="*/ 2149 w 2187"/>
                <a:gd name="T37" fmla="*/ 1540 h 2487"/>
                <a:gd name="T38" fmla="*/ 2127 w 2187"/>
                <a:gd name="T39" fmla="*/ 1652 h 2487"/>
                <a:gd name="T40" fmla="*/ 2097 w 2187"/>
                <a:gd name="T41" fmla="*/ 1763 h 2487"/>
                <a:gd name="T42" fmla="*/ 2059 w 2187"/>
                <a:gd name="T43" fmla="*/ 1873 h 2487"/>
                <a:gd name="T44" fmla="*/ 2011 w 2187"/>
                <a:gd name="T45" fmla="*/ 1977 h 2487"/>
                <a:gd name="T46" fmla="*/ 1954 w 2187"/>
                <a:gd name="T47" fmla="*/ 2076 h 2487"/>
                <a:gd name="T48" fmla="*/ 1885 w 2187"/>
                <a:gd name="T49" fmla="*/ 2168 h 2487"/>
                <a:gd name="T50" fmla="*/ 1804 w 2187"/>
                <a:gd name="T51" fmla="*/ 2251 h 2487"/>
                <a:gd name="T52" fmla="*/ 1709 w 2187"/>
                <a:gd name="T53" fmla="*/ 2325 h 2487"/>
                <a:gd name="T54" fmla="*/ 1601 w 2187"/>
                <a:gd name="T55" fmla="*/ 2386 h 2487"/>
                <a:gd name="T56" fmla="*/ 1477 w 2187"/>
                <a:gd name="T57" fmla="*/ 2434 h 2487"/>
                <a:gd name="T58" fmla="*/ 1336 w 2187"/>
                <a:gd name="T59" fmla="*/ 2467 h 2487"/>
                <a:gd name="T60" fmla="*/ 1179 w 2187"/>
                <a:gd name="T61" fmla="*/ 2485 h 2487"/>
                <a:gd name="T62" fmla="*/ 1008 w 2187"/>
                <a:gd name="T63" fmla="*/ 2485 h 2487"/>
                <a:gd name="T64" fmla="*/ 851 w 2187"/>
                <a:gd name="T65" fmla="*/ 2467 h 2487"/>
                <a:gd name="T66" fmla="*/ 710 w 2187"/>
                <a:gd name="T67" fmla="*/ 2434 h 2487"/>
                <a:gd name="T68" fmla="*/ 587 w 2187"/>
                <a:gd name="T69" fmla="*/ 2386 h 2487"/>
                <a:gd name="T70" fmla="*/ 477 w 2187"/>
                <a:gd name="T71" fmla="*/ 2325 h 2487"/>
                <a:gd name="T72" fmla="*/ 383 w 2187"/>
                <a:gd name="T73" fmla="*/ 2251 h 2487"/>
                <a:gd name="T74" fmla="*/ 302 w 2187"/>
                <a:gd name="T75" fmla="*/ 2168 h 2487"/>
                <a:gd name="T76" fmla="*/ 233 w 2187"/>
                <a:gd name="T77" fmla="*/ 2076 h 2487"/>
                <a:gd name="T78" fmla="*/ 175 w 2187"/>
                <a:gd name="T79" fmla="*/ 1977 h 2487"/>
                <a:gd name="T80" fmla="*/ 128 w 2187"/>
                <a:gd name="T81" fmla="*/ 1873 h 2487"/>
                <a:gd name="T82" fmla="*/ 90 w 2187"/>
                <a:gd name="T83" fmla="*/ 1763 h 2487"/>
                <a:gd name="T84" fmla="*/ 61 w 2187"/>
                <a:gd name="T85" fmla="*/ 1652 h 2487"/>
                <a:gd name="T86" fmla="*/ 38 w 2187"/>
                <a:gd name="T87" fmla="*/ 1540 h 2487"/>
                <a:gd name="T88" fmla="*/ 21 w 2187"/>
                <a:gd name="T89" fmla="*/ 1427 h 2487"/>
                <a:gd name="T90" fmla="*/ 11 w 2187"/>
                <a:gd name="T91" fmla="*/ 1315 h 2487"/>
                <a:gd name="T92" fmla="*/ 5 w 2187"/>
                <a:gd name="T93" fmla="*/ 1208 h 2487"/>
                <a:gd name="T94" fmla="*/ 1 w 2187"/>
                <a:gd name="T95" fmla="*/ 1105 h 2487"/>
                <a:gd name="T96" fmla="*/ 0 w 2187"/>
                <a:gd name="T97" fmla="*/ 1008 h 2487"/>
                <a:gd name="T98" fmla="*/ 0 w 2187"/>
                <a:gd name="T99" fmla="*/ 919 h 2487"/>
                <a:gd name="T100" fmla="*/ 1 w 2187"/>
                <a:gd name="T101" fmla="*/ 839 h 2487"/>
                <a:gd name="T102" fmla="*/ 3 w 2187"/>
                <a:gd name="T103" fmla="*/ 741 h 2487"/>
                <a:gd name="T104" fmla="*/ 20 w 2187"/>
                <a:gd name="T105" fmla="*/ 620 h 2487"/>
                <a:gd name="T106" fmla="*/ 55 w 2187"/>
                <a:gd name="T107" fmla="*/ 509 h 2487"/>
                <a:gd name="T108" fmla="*/ 106 w 2187"/>
                <a:gd name="T109" fmla="*/ 405 h 2487"/>
                <a:gd name="T110" fmla="*/ 176 w 2187"/>
                <a:gd name="T111" fmla="*/ 311 h 2487"/>
                <a:gd name="T112" fmla="*/ 264 w 2187"/>
                <a:gd name="T113" fmla="*/ 227 h 2487"/>
                <a:gd name="T114" fmla="*/ 371 w 2187"/>
                <a:gd name="T115" fmla="*/ 156 h 2487"/>
                <a:gd name="T116" fmla="*/ 497 w 2187"/>
                <a:gd name="T117" fmla="*/ 96 h 2487"/>
                <a:gd name="T118" fmla="*/ 643 w 2187"/>
                <a:gd name="T119" fmla="*/ 50 h 2487"/>
                <a:gd name="T120" fmla="*/ 808 w 2187"/>
                <a:gd name="T121" fmla="*/ 18 h 2487"/>
                <a:gd name="T122" fmla="*/ 993 w 2187"/>
                <a:gd name="T123" fmla="*/ 3 h 2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87" h="2487">
                  <a:moveTo>
                    <a:pt x="1094" y="0"/>
                  </a:moveTo>
                  <a:lnTo>
                    <a:pt x="1194" y="3"/>
                  </a:lnTo>
                  <a:lnTo>
                    <a:pt x="1289" y="9"/>
                  </a:lnTo>
                  <a:lnTo>
                    <a:pt x="1379" y="18"/>
                  </a:lnTo>
                  <a:lnTo>
                    <a:pt x="1464" y="32"/>
                  </a:lnTo>
                  <a:lnTo>
                    <a:pt x="1545" y="50"/>
                  </a:lnTo>
                  <a:lnTo>
                    <a:pt x="1620" y="72"/>
                  </a:lnTo>
                  <a:lnTo>
                    <a:pt x="1690" y="96"/>
                  </a:lnTo>
                  <a:lnTo>
                    <a:pt x="1755" y="124"/>
                  </a:lnTo>
                  <a:lnTo>
                    <a:pt x="1816" y="156"/>
                  </a:lnTo>
                  <a:lnTo>
                    <a:pt x="1872" y="190"/>
                  </a:lnTo>
                  <a:lnTo>
                    <a:pt x="1923" y="227"/>
                  </a:lnTo>
                  <a:lnTo>
                    <a:pt x="1970" y="268"/>
                  </a:lnTo>
                  <a:lnTo>
                    <a:pt x="2011" y="311"/>
                  </a:lnTo>
                  <a:lnTo>
                    <a:pt x="2048" y="356"/>
                  </a:lnTo>
                  <a:lnTo>
                    <a:pt x="2080" y="405"/>
                  </a:lnTo>
                  <a:lnTo>
                    <a:pt x="2109" y="455"/>
                  </a:lnTo>
                  <a:lnTo>
                    <a:pt x="2133" y="509"/>
                  </a:lnTo>
                  <a:lnTo>
                    <a:pt x="2152" y="564"/>
                  </a:lnTo>
                  <a:lnTo>
                    <a:pt x="2167" y="620"/>
                  </a:lnTo>
                  <a:lnTo>
                    <a:pt x="2178" y="680"/>
                  </a:lnTo>
                  <a:lnTo>
                    <a:pt x="2184" y="741"/>
                  </a:lnTo>
                  <a:lnTo>
                    <a:pt x="2186" y="803"/>
                  </a:lnTo>
                  <a:lnTo>
                    <a:pt x="2186" y="839"/>
                  </a:lnTo>
                  <a:lnTo>
                    <a:pt x="2186" y="878"/>
                  </a:lnTo>
                  <a:lnTo>
                    <a:pt x="2186" y="919"/>
                  </a:lnTo>
                  <a:lnTo>
                    <a:pt x="2187" y="963"/>
                  </a:lnTo>
                  <a:lnTo>
                    <a:pt x="2187" y="1008"/>
                  </a:lnTo>
                  <a:lnTo>
                    <a:pt x="2186" y="1056"/>
                  </a:lnTo>
                  <a:lnTo>
                    <a:pt x="2186" y="1105"/>
                  </a:lnTo>
                  <a:lnTo>
                    <a:pt x="2185" y="1155"/>
                  </a:lnTo>
                  <a:lnTo>
                    <a:pt x="2183" y="1208"/>
                  </a:lnTo>
                  <a:lnTo>
                    <a:pt x="2180" y="1262"/>
                  </a:lnTo>
                  <a:lnTo>
                    <a:pt x="2177" y="1315"/>
                  </a:lnTo>
                  <a:lnTo>
                    <a:pt x="2171" y="1372"/>
                  </a:lnTo>
                  <a:lnTo>
                    <a:pt x="2165" y="1427"/>
                  </a:lnTo>
                  <a:lnTo>
                    <a:pt x="2158" y="1483"/>
                  </a:lnTo>
                  <a:lnTo>
                    <a:pt x="2149" y="1540"/>
                  </a:lnTo>
                  <a:lnTo>
                    <a:pt x="2139" y="1596"/>
                  </a:lnTo>
                  <a:lnTo>
                    <a:pt x="2127" y="1652"/>
                  </a:lnTo>
                  <a:lnTo>
                    <a:pt x="2112" y="1708"/>
                  </a:lnTo>
                  <a:lnTo>
                    <a:pt x="2097" y="1763"/>
                  </a:lnTo>
                  <a:lnTo>
                    <a:pt x="2079" y="1818"/>
                  </a:lnTo>
                  <a:lnTo>
                    <a:pt x="2059" y="1873"/>
                  </a:lnTo>
                  <a:lnTo>
                    <a:pt x="2036" y="1926"/>
                  </a:lnTo>
                  <a:lnTo>
                    <a:pt x="2011" y="1977"/>
                  </a:lnTo>
                  <a:lnTo>
                    <a:pt x="1984" y="2027"/>
                  </a:lnTo>
                  <a:lnTo>
                    <a:pt x="1954" y="2076"/>
                  </a:lnTo>
                  <a:lnTo>
                    <a:pt x="1921" y="2123"/>
                  </a:lnTo>
                  <a:lnTo>
                    <a:pt x="1885" y="2168"/>
                  </a:lnTo>
                  <a:lnTo>
                    <a:pt x="1846" y="2211"/>
                  </a:lnTo>
                  <a:lnTo>
                    <a:pt x="1804" y="2251"/>
                  </a:lnTo>
                  <a:lnTo>
                    <a:pt x="1758" y="2289"/>
                  </a:lnTo>
                  <a:lnTo>
                    <a:pt x="1709" y="2325"/>
                  </a:lnTo>
                  <a:lnTo>
                    <a:pt x="1657" y="2357"/>
                  </a:lnTo>
                  <a:lnTo>
                    <a:pt x="1601" y="2386"/>
                  </a:lnTo>
                  <a:lnTo>
                    <a:pt x="1541" y="2412"/>
                  </a:lnTo>
                  <a:lnTo>
                    <a:pt x="1477" y="2434"/>
                  </a:lnTo>
                  <a:lnTo>
                    <a:pt x="1409" y="2453"/>
                  </a:lnTo>
                  <a:lnTo>
                    <a:pt x="1336" y="2467"/>
                  </a:lnTo>
                  <a:lnTo>
                    <a:pt x="1260" y="2478"/>
                  </a:lnTo>
                  <a:lnTo>
                    <a:pt x="1179" y="2485"/>
                  </a:lnTo>
                  <a:lnTo>
                    <a:pt x="1094" y="2487"/>
                  </a:lnTo>
                  <a:lnTo>
                    <a:pt x="1008" y="2485"/>
                  </a:lnTo>
                  <a:lnTo>
                    <a:pt x="927" y="2478"/>
                  </a:lnTo>
                  <a:lnTo>
                    <a:pt x="851" y="2467"/>
                  </a:lnTo>
                  <a:lnTo>
                    <a:pt x="778" y="2453"/>
                  </a:lnTo>
                  <a:lnTo>
                    <a:pt x="710" y="2434"/>
                  </a:lnTo>
                  <a:lnTo>
                    <a:pt x="646" y="2412"/>
                  </a:lnTo>
                  <a:lnTo>
                    <a:pt x="587" y="2386"/>
                  </a:lnTo>
                  <a:lnTo>
                    <a:pt x="530" y="2357"/>
                  </a:lnTo>
                  <a:lnTo>
                    <a:pt x="477" y="2325"/>
                  </a:lnTo>
                  <a:lnTo>
                    <a:pt x="428" y="2289"/>
                  </a:lnTo>
                  <a:lnTo>
                    <a:pt x="383" y="2251"/>
                  </a:lnTo>
                  <a:lnTo>
                    <a:pt x="340" y="2211"/>
                  </a:lnTo>
                  <a:lnTo>
                    <a:pt x="302" y="2168"/>
                  </a:lnTo>
                  <a:lnTo>
                    <a:pt x="267" y="2123"/>
                  </a:lnTo>
                  <a:lnTo>
                    <a:pt x="233" y="2076"/>
                  </a:lnTo>
                  <a:lnTo>
                    <a:pt x="202" y="2027"/>
                  </a:lnTo>
                  <a:lnTo>
                    <a:pt x="175" y="1977"/>
                  </a:lnTo>
                  <a:lnTo>
                    <a:pt x="151" y="1926"/>
                  </a:lnTo>
                  <a:lnTo>
                    <a:pt x="128" y="1873"/>
                  </a:lnTo>
                  <a:lnTo>
                    <a:pt x="108" y="1818"/>
                  </a:lnTo>
                  <a:lnTo>
                    <a:pt x="90" y="1763"/>
                  </a:lnTo>
                  <a:lnTo>
                    <a:pt x="74" y="1708"/>
                  </a:lnTo>
                  <a:lnTo>
                    <a:pt x="61" y="1652"/>
                  </a:lnTo>
                  <a:lnTo>
                    <a:pt x="49" y="1596"/>
                  </a:lnTo>
                  <a:lnTo>
                    <a:pt x="38" y="1540"/>
                  </a:lnTo>
                  <a:lnTo>
                    <a:pt x="28" y="1483"/>
                  </a:lnTo>
                  <a:lnTo>
                    <a:pt x="21" y="1427"/>
                  </a:lnTo>
                  <a:lnTo>
                    <a:pt x="15" y="1372"/>
                  </a:lnTo>
                  <a:lnTo>
                    <a:pt x="11" y="1315"/>
                  </a:lnTo>
                  <a:lnTo>
                    <a:pt x="7" y="1262"/>
                  </a:lnTo>
                  <a:lnTo>
                    <a:pt x="5" y="1208"/>
                  </a:lnTo>
                  <a:lnTo>
                    <a:pt x="2" y="1155"/>
                  </a:lnTo>
                  <a:lnTo>
                    <a:pt x="1" y="1105"/>
                  </a:lnTo>
                  <a:lnTo>
                    <a:pt x="0" y="1056"/>
                  </a:lnTo>
                  <a:lnTo>
                    <a:pt x="0" y="1008"/>
                  </a:lnTo>
                  <a:lnTo>
                    <a:pt x="0" y="963"/>
                  </a:lnTo>
                  <a:lnTo>
                    <a:pt x="0" y="919"/>
                  </a:lnTo>
                  <a:lnTo>
                    <a:pt x="0" y="878"/>
                  </a:lnTo>
                  <a:lnTo>
                    <a:pt x="1" y="839"/>
                  </a:lnTo>
                  <a:lnTo>
                    <a:pt x="1" y="803"/>
                  </a:lnTo>
                  <a:lnTo>
                    <a:pt x="3" y="741"/>
                  </a:lnTo>
                  <a:lnTo>
                    <a:pt x="9" y="680"/>
                  </a:lnTo>
                  <a:lnTo>
                    <a:pt x="20" y="620"/>
                  </a:lnTo>
                  <a:lnTo>
                    <a:pt x="34" y="564"/>
                  </a:lnTo>
                  <a:lnTo>
                    <a:pt x="55" y="509"/>
                  </a:lnTo>
                  <a:lnTo>
                    <a:pt x="78" y="455"/>
                  </a:lnTo>
                  <a:lnTo>
                    <a:pt x="106" y="405"/>
                  </a:lnTo>
                  <a:lnTo>
                    <a:pt x="139" y="356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4" y="227"/>
                  </a:lnTo>
                  <a:lnTo>
                    <a:pt x="315" y="190"/>
                  </a:lnTo>
                  <a:lnTo>
                    <a:pt x="371" y="156"/>
                  </a:lnTo>
                  <a:lnTo>
                    <a:pt x="432" y="124"/>
                  </a:lnTo>
                  <a:lnTo>
                    <a:pt x="497" y="96"/>
                  </a:lnTo>
                  <a:lnTo>
                    <a:pt x="568" y="72"/>
                  </a:lnTo>
                  <a:lnTo>
                    <a:pt x="643" y="50"/>
                  </a:lnTo>
                  <a:lnTo>
                    <a:pt x="722" y="32"/>
                  </a:lnTo>
                  <a:lnTo>
                    <a:pt x="808" y="18"/>
                  </a:lnTo>
                  <a:lnTo>
                    <a:pt x="897" y="9"/>
                  </a:lnTo>
                  <a:lnTo>
                    <a:pt x="993" y="3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09" name="Freeform 264"/>
            <p:cNvSpPr>
              <a:spLocks/>
            </p:cNvSpPr>
            <p:nvPr/>
          </p:nvSpPr>
          <p:spPr bwMode="auto">
            <a:xfrm>
              <a:off x="6758" y="812"/>
              <a:ext cx="79" cy="87"/>
            </a:xfrm>
            <a:custGeom>
              <a:avLst/>
              <a:gdLst>
                <a:gd name="T0" fmla="*/ 119 w 236"/>
                <a:gd name="T1" fmla="*/ 0 h 261"/>
                <a:gd name="T2" fmla="*/ 145 w 236"/>
                <a:gd name="T3" fmla="*/ 4 h 261"/>
                <a:gd name="T4" fmla="*/ 170 w 236"/>
                <a:gd name="T5" fmla="*/ 13 h 261"/>
                <a:gd name="T6" fmla="*/ 192 w 236"/>
                <a:gd name="T7" fmla="*/ 29 h 261"/>
                <a:gd name="T8" fmla="*/ 210 w 236"/>
                <a:gd name="T9" fmla="*/ 49 h 261"/>
                <a:gd name="T10" fmla="*/ 225 w 236"/>
                <a:gd name="T11" fmla="*/ 73 h 261"/>
                <a:gd name="T12" fmla="*/ 233 w 236"/>
                <a:gd name="T13" fmla="*/ 101 h 261"/>
                <a:gd name="T14" fmla="*/ 236 w 236"/>
                <a:gd name="T15" fmla="*/ 131 h 261"/>
                <a:gd name="T16" fmla="*/ 233 w 236"/>
                <a:gd name="T17" fmla="*/ 160 h 261"/>
                <a:gd name="T18" fmla="*/ 225 w 236"/>
                <a:gd name="T19" fmla="*/ 188 h 261"/>
                <a:gd name="T20" fmla="*/ 210 w 236"/>
                <a:gd name="T21" fmla="*/ 212 h 261"/>
                <a:gd name="T22" fmla="*/ 192 w 236"/>
                <a:gd name="T23" fmla="*/ 232 h 261"/>
                <a:gd name="T24" fmla="*/ 170 w 236"/>
                <a:gd name="T25" fmla="*/ 248 h 261"/>
                <a:gd name="T26" fmla="*/ 145 w 236"/>
                <a:gd name="T27" fmla="*/ 257 h 261"/>
                <a:gd name="T28" fmla="*/ 119 w 236"/>
                <a:gd name="T29" fmla="*/ 261 h 261"/>
                <a:gd name="T30" fmla="*/ 91 w 236"/>
                <a:gd name="T31" fmla="*/ 257 h 261"/>
                <a:gd name="T32" fmla="*/ 66 w 236"/>
                <a:gd name="T33" fmla="*/ 248 h 261"/>
                <a:gd name="T34" fmla="*/ 45 w 236"/>
                <a:gd name="T35" fmla="*/ 232 h 261"/>
                <a:gd name="T36" fmla="*/ 26 w 236"/>
                <a:gd name="T37" fmla="*/ 212 h 261"/>
                <a:gd name="T38" fmla="*/ 12 w 236"/>
                <a:gd name="T39" fmla="*/ 188 h 261"/>
                <a:gd name="T40" fmla="*/ 3 w 236"/>
                <a:gd name="T41" fmla="*/ 160 h 261"/>
                <a:gd name="T42" fmla="*/ 0 w 236"/>
                <a:gd name="T43" fmla="*/ 131 h 261"/>
                <a:gd name="T44" fmla="*/ 3 w 236"/>
                <a:gd name="T45" fmla="*/ 101 h 261"/>
                <a:gd name="T46" fmla="*/ 12 w 236"/>
                <a:gd name="T47" fmla="*/ 73 h 261"/>
                <a:gd name="T48" fmla="*/ 26 w 236"/>
                <a:gd name="T49" fmla="*/ 49 h 261"/>
                <a:gd name="T50" fmla="*/ 45 w 236"/>
                <a:gd name="T51" fmla="*/ 29 h 261"/>
                <a:gd name="T52" fmla="*/ 66 w 236"/>
                <a:gd name="T53" fmla="*/ 13 h 261"/>
                <a:gd name="T54" fmla="*/ 91 w 236"/>
                <a:gd name="T55" fmla="*/ 4 h 261"/>
                <a:gd name="T56" fmla="*/ 119 w 236"/>
                <a:gd name="T5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61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9"/>
                  </a:lnTo>
                  <a:lnTo>
                    <a:pt x="210" y="49"/>
                  </a:lnTo>
                  <a:lnTo>
                    <a:pt x="225" y="73"/>
                  </a:lnTo>
                  <a:lnTo>
                    <a:pt x="233" y="101"/>
                  </a:lnTo>
                  <a:lnTo>
                    <a:pt x="236" y="131"/>
                  </a:lnTo>
                  <a:lnTo>
                    <a:pt x="233" y="160"/>
                  </a:lnTo>
                  <a:lnTo>
                    <a:pt x="225" y="188"/>
                  </a:lnTo>
                  <a:lnTo>
                    <a:pt x="210" y="212"/>
                  </a:lnTo>
                  <a:lnTo>
                    <a:pt x="192" y="232"/>
                  </a:lnTo>
                  <a:lnTo>
                    <a:pt x="170" y="248"/>
                  </a:lnTo>
                  <a:lnTo>
                    <a:pt x="145" y="257"/>
                  </a:lnTo>
                  <a:lnTo>
                    <a:pt x="119" y="261"/>
                  </a:lnTo>
                  <a:lnTo>
                    <a:pt x="91" y="257"/>
                  </a:lnTo>
                  <a:lnTo>
                    <a:pt x="66" y="248"/>
                  </a:lnTo>
                  <a:lnTo>
                    <a:pt x="45" y="232"/>
                  </a:lnTo>
                  <a:lnTo>
                    <a:pt x="26" y="212"/>
                  </a:lnTo>
                  <a:lnTo>
                    <a:pt x="12" y="188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3" y="101"/>
                  </a:lnTo>
                  <a:lnTo>
                    <a:pt x="12" y="73"/>
                  </a:lnTo>
                  <a:lnTo>
                    <a:pt x="26" y="49"/>
                  </a:lnTo>
                  <a:lnTo>
                    <a:pt x="45" y="29"/>
                  </a:lnTo>
                  <a:lnTo>
                    <a:pt x="66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0" name="Freeform 265"/>
            <p:cNvSpPr>
              <a:spLocks/>
            </p:cNvSpPr>
            <p:nvPr/>
          </p:nvSpPr>
          <p:spPr bwMode="auto">
            <a:xfrm>
              <a:off x="6769" y="824"/>
              <a:ext cx="23" cy="24"/>
            </a:xfrm>
            <a:custGeom>
              <a:avLst/>
              <a:gdLst>
                <a:gd name="T0" fmla="*/ 34 w 70"/>
                <a:gd name="T1" fmla="*/ 0 h 72"/>
                <a:gd name="T2" fmla="*/ 49 w 70"/>
                <a:gd name="T3" fmla="*/ 3 h 72"/>
                <a:gd name="T4" fmla="*/ 59 w 70"/>
                <a:gd name="T5" fmla="*/ 11 h 72"/>
                <a:gd name="T6" fmla="*/ 68 w 70"/>
                <a:gd name="T7" fmla="*/ 22 h 72"/>
                <a:gd name="T8" fmla="*/ 70 w 70"/>
                <a:gd name="T9" fmla="*/ 36 h 72"/>
                <a:gd name="T10" fmla="*/ 68 w 70"/>
                <a:gd name="T11" fmla="*/ 49 h 72"/>
                <a:gd name="T12" fmla="*/ 59 w 70"/>
                <a:gd name="T13" fmla="*/ 61 h 72"/>
                <a:gd name="T14" fmla="*/ 49 w 70"/>
                <a:gd name="T15" fmla="*/ 68 h 72"/>
                <a:gd name="T16" fmla="*/ 34 w 70"/>
                <a:gd name="T17" fmla="*/ 72 h 72"/>
                <a:gd name="T18" fmla="*/ 21 w 70"/>
                <a:gd name="T19" fmla="*/ 68 h 72"/>
                <a:gd name="T20" fmla="*/ 9 w 70"/>
                <a:gd name="T21" fmla="*/ 61 h 72"/>
                <a:gd name="T22" fmla="*/ 2 w 70"/>
                <a:gd name="T23" fmla="*/ 49 h 72"/>
                <a:gd name="T24" fmla="*/ 0 w 70"/>
                <a:gd name="T25" fmla="*/ 36 h 72"/>
                <a:gd name="T26" fmla="*/ 2 w 70"/>
                <a:gd name="T27" fmla="*/ 22 h 72"/>
                <a:gd name="T28" fmla="*/ 9 w 70"/>
                <a:gd name="T29" fmla="*/ 11 h 72"/>
                <a:gd name="T30" fmla="*/ 21 w 70"/>
                <a:gd name="T31" fmla="*/ 3 h 72"/>
                <a:gd name="T32" fmla="*/ 34 w 70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0" h="72">
                  <a:moveTo>
                    <a:pt x="34" y="0"/>
                  </a:moveTo>
                  <a:lnTo>
                    <a:pt x="49" y="3"/>
                  </a:lnTo>
                  <a:lnTo>
                    <a:pt x="59" y="11"/>
                  </a:lnTo>
                  <a:lnTo>
                    <a:pt x="68" y="22"/>
                  </a:lnTo>
                  <a:lnTo>
                    <a:pt x="70" y="36"/>
                  </a:lnTo>
                  <a:lnTo>
                    <a:pt x="68" y="49"/>
                  </a:lnTo>
                  <a:lnTo>
                    <a:pt x="59" y="61"/>
                  </a:lnTo>
                  <a:lnTo>
                    <a:pt x="49" y="68"/>
                  </a:lnTo>
                  <a:lnTo>
                    <a:pt x="34" y="72"/>
                  </a:lnTo>
                  <a:lnTo>
                    <a:pt x="21" y="68"/>
                  </a:lnTo>
                  <a:lnTo>
                    <a:pt x="9" y="61"/>
                  </a:lnTo>
                  <a:lnTo>
                    <a:pt x="2" y="49"/>
                  </a:lnTo>
                  <a:lnTo>
                    <a:pt x="0" y="36"/>
                  </a:lnTo>
                  <a:lnTo>
                    <a:pt x="2" y="22"/>
                  </a:lnTo>
                  <a:lnTo>
                    <a:pt x="9" y="11"/>
                  </a:lnTo>
                  <a:lnTo>
                    <a:pt x="21" y="3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1" name="Freeform 266"/>
            <p:cNvSpPr>
              <a:spLocks/>
            </p:cNvSpPr>
            <p:nvPr/>
          </p:nvSpPr>
          <p:spPr bwMode="auto">
            <a:xfrm>
              <a:off x="6731" y="696"/>
              <a:ext cx="129" cy="56"/>
            </a:xfrm>
            <a:custGeom>
              <a:avLst/>
              <a:gdLst>
                <a:gd name="T0" fmla="*/ 202 w 386"/>
                <a:gd name="T1" fmla="*/ 0 h 168"/>
                <a:gd name="T2" fmla="*/ 239 w 386"/>
                <a:gd name="T3" fmla="*/ 2 h 168"/>
                <a:gd name="T4" fmla="*/ 270 w 386"/>
                <a:gd name="T5" fmla="*/ 7 h 168"/>
                <a:gd name="T6" fmla="*/ 297 w 386"/>
                <a:gd name="T7" fmla="*/ 15 h 168"/>
                <a:gd name="T8" fmla="*/ 320 w 386"/>
                <a:gd name="T9" fmla="*/ 26 h 168"/>
                <a:gd name="T10" fmla="*/ 339 w 386"/>
                <a:gd name="T11" fmla="*/ 38 h 168"/>
                <a:gd name="T12" fmla="*/ 354 w 386"/>
                <a:gd name="T13" fmla="*/ 52 h 168"/>
                <a:gd name="T14" fmla="*/ 366 w 386"/>
                <a:gd name="T15" fmla="*/ 68 h 168"/>
                <a:gd name="T16" fmla="*/ 376 w 386"/>
                <a:gd name="T17" fmla="*/ 83 h 168"/>
                <a:gd name="T18" fmla="*/ 382 w 386"/>
                <a:gd name="T19" fmla="*/ 99 h 168"/>
                <a:gd name="T20" fmla="*/ 385 w 386"/>
                <a:gd name="T21" fmla="*/ 113 h 168"/>
                <a:gd name="T22" fmla="*/ 386 w 386"/>
                <a:gd name="T23" fmla="*/ 128 h 168"/>
                <a:gd name="T24" fmla="*/ 385 w 386"/>
                <a:gd name="T25" fmla="*/ 141 h 168"/>
                <a:gd name="T26" fmla="*/ 383 w 386"/>
                <a:gd name="T27" fmla="*/ 151 h 168"/>
                <a:gd name="T28" fmla="*/ 379 w 386"/>
                <a:gd name="T29" fmla="*/ 161 h 168"/>
                <a:gd name="T30" fmla="*/ 374 w 386"/>
                <a:gd name="T31" fmla="*/ 166 h 168"/>
                <a:gd name="T32" fmla="*/ 368 w 386"/>
                <a:gd name="T33" fmla="*/ 168 h 168"/>
                <a:gd name="T34" fmla="*/ 363 w 386"/>
                <a:gd name="T35" fmla="*/ 167 h 168"/>
                <a:gd name="T36" fmla="*/ 323 w 386"/>
                <a:gd name="T37" fmla="*/ 149 h 168"/>
                <a:gd name="T38" fmla="*/ 286 w 386"/>
                <a:gd name="T39" fmla="*/ 136 h 168"/>
                <a:gd name="T40" fmla="*/ 252 w 386"/>
                <a:gd name="T41" fmla="*/ 128 h 168"/>
                <a:gd name="T42" fmla="*/ 221 w 386"/>
                <a:gd name="T43" fmla="*/ 123 h 168"/>
                <a:gd name="T44" fmla="*/ 192 w 386"/>
                <a:gd name="T45" fmla="*/ 123 h 168"/>
                <a:gd name="T46" fmla="*/ 166 w 386"/>
                <a:gd name="T47" fmla="*/ 125 h 168"/>
                <a:gd name="T48" fmla="*/ 142 w 386"/>
                <a:gd name="T49" fmla="*/ 129 h 168"/>
                <a:gd name="T50" fmla="*/ 120 w 386"/>
                <a:gd name="T51" fmla="*/ 135 h 168"/>
                <a:gd name="T52" fmla="*/ 100 w 386"/>
                <a:gd name="T53" fmla="*/ 141 h 168"/>
                <a:gd name="T54" fmla="*/ 82 w 386"/>
                <a:gd name="T55" fmla="*/ 147 h 168"/>
                <a:gd name="T56" fmla="*/ 65 w 386"/>
                <a:gd name="T57" fmla="*/ 153 h 168"/>
                <a:gd name="T58" fmla="*/ 50 w 386"/>
                <a:gd name="T59" fmla="*/ 157 h 168"/>
                <a:gd name="T60" fmla="*/ 35 w 386"/>
                <a:gd name="T61" fmla="*/ 160 h 168"/>
                <a:gd name="T62" fmla="*/ 22 w 386"/>
                <a:gd name="T63" fmla="*/ 159 h 168"/>
                <a:gd name="T64" fmla="*/ 11 w 386"/>
                <a:gd name="T65" fmla="*/ 155 h 168"/>
                <a:gd name="T66" fmla="*/ 4 w 386"/>
                <a:gd name="T67" fmla="*/ 150 h 168"/>
                <a:gd name="T68" fmla="*/ 1 w 386"/>
                <a:gd name="T69" fmla="*/ 141 h 168"/>
                <a:gd name="T70" fmla="*/ 0 w 386"/>
                <a:gd name="T71" fmla="*/ 130 h 168"/>
                <a:gd name="T72" fmla="*/ 1 w 386"/>
                <a:gd name="T73" fmla="*/ 117 h 168"/>
                <a:gd name="T74" fmla="*/ 4 w 386"/>
                <a:gd name="T75" fmla="*/ 102 h 168"/>
                <a:gd name="T76" fmla="*/ 11 w 386"/>
                <a:gd name="T77" fmla="*/ 87 h 168"/>
                <a:gd name="T78" fmla="*/ 22 w 386"/>
                <a:gd name="T79" fmla="*/ 71 h 168"/>
                <a:gd name="T80" fmla="*/ 36 w 386"/>
                <a:gd name="T81" fmla="*/ 56 h 168"/>
                <a:gd name="T82" fmla="*/ 53 w 386"/>
                <a:gd name="T83" fmla="*/ 40 h 168"/>
                <a:gd name="T84" fmla="*/ 75 w 386"/>
                <a:gd name="T85" fmla="*/ 27 h 168"/>
                <a:gd name="T86" fmla="*/ 100 w 386"/>
                <a:gd name="T87" fmla="*/ 16 h 168"/>
                <a:gd name="T88" fmla="*/ 129 w 386"/>
                <a:gd name="T89" fmla="*/ 8 h 168"/>
                <a:gd name="T90" fmla="*/ 164 w 386"/>
                <a:gd name="T91" fmla="*/ 2 h 168"/>
                <a:gd name="T92" fmla="*/ 202 w 386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6" h="168">
                  <a:moveTo>
                    <a:pt x="202" y="0"/>
                  </a:moveTo>
                  <a:lnTo>
                    <a:pt x="239" y="2"/>
                  </a:lnTo>
                  <a:lnTo>
                    <a:pt x="270" y="7"/>
                  </a:lnTo>
                  <a:lnTo>
                    <a:pt x="297" y="15"/>
                  </a:lnTo>
                  <a:lnTo>
                    <a:pt x="320" y="26"/>
                  </a:lnTo>
                  <a:lnTo>
                    <a:pt x="339" y="38"/>
                  </a:lnTo>
                  <a:lnTo>
                    <a:pt x="354" y="52"/>
                  </a:lnTo>
                  <a:lnTo>
                    <a:pt x="366" y="68"/>
                  </a:lnTo>
                  <a:lnTo>
                    <a:pt x="376" y="83"/>
                  </a:lnTo>
                  <a:lnTo>
                    <a:pt x="382" y="99"/>
                  </a:lnTo>
                  <a:lnTo>
                    <a:pt x="385" y="113"/>
                  </a:lnTo>
                  <a:lnTo>
                    <a:pt x="386" y="128"/>
                  </a:lnTo>
                  <a:lnTo>
                    <a:pt x="385" y="141"/>
                  </a:lnTo>
                  <a:lnTo>
                    <a:pt x="383" y="151"/>
                  </a:lnTo>
                  <a:lnTo>
                    <a:pt x="379" y="161"/>
                  </a:lnTo>
                  <a:lnTo>
                    <a:pt x="374" y="166"/>
                  </a:lnTo>
                  <a:lnTo>
                    <a:pt x="368" y="168"/>
                  </a:lnTo>
                  <a:lnTo>
                    <a:pt x="363" y="167"/>
                  </a:lnTo>
                  <a:lnTo>
                    <a:pt x="323" y="149"/>
                  </a:lnTo>
                  <a:lnTo>
                    <a:pt x="286" y="136"/>
                  </a:lnTo>
                  <a:lnTo>
                    <a:pt x="252" y="128"/>
                  </a:lnTo>
                  <a:lnTo>
                    <a:pt x="221" y="123"/>
                  </a:lnTo>
                  <a:lnTo>
                    <a:pt x="192" y="123"/>
                  </a:lnTo>
                  <a:lnTo>
                    <a:pt x="166" y="125"/>
                  </a:lnTo>
                  <a:lnTo>
                    <a:pt x="142" y="129"/>
                  </a:lnTo>
                  <a:lnTo>
                    <a:pt x="120" y="135"/>
                  </a:lnTo>
                  <a:lnTo>
                    <a:pt x="100" y="141"/>
                  </a:lnTo>
                  <a:lnTo>
                    <a:pt x="82" y="147"/>
                  </a:lnTo>
                  <a:lnTo>
                    <a:pt x="65" y="153"/>
                  </a:lnTo>
                  <a:lnTo>
                    <a:pt x="50" y="157"/>
                  </a:lnTo>
                  <a:lnTo>
                    <a:pt x="35" y="160"/>
                  </a:lnTo>
                  <a:lnTo>
                    <a:pt x="22" y="159"/>
                  </a:lnTo>
                  <a:lnTo>
                    <a:pt x="11" y="155"/>
                  </a:lnTo>
                  <a:lnTo>
                    <a:pt x="4" y="150"/>
                  </a:lnTo>
                  <a:lnTo>
                    <a:pt x="1" y="141"/>
                  </a:lnTo>
                  <a:lnTo>
                    <a:pt x="0" y="130"/>
                  </a:lnTo>
                  <a:lnTo>
                    <a:pt x="1" y="117"/>
                  </a:lnTo>
                  <a:lnTo>
                    <a:pt x="4" y="102"/>
                  </a:lnTo>
                  <a:lnTo>
                    <a:pt x="11" y="87"/>
                  </a:lnTo>
                  <a:lnTo>
                    <a:pt x="22" y="71"/>
                  </a:lnTo>
                  <a:lnTo>
                    <a:pt x="36" y="56"/>
                  </a:lnTo>
                  <a:lnTo>
                    <a:pt x="53" y="40"/>
                  </a:lnTo>
                  <a:lnTo>
                    <a:pt x="75" y="27"/>
                  </a:lnTo>
                  <a:lnTo>
                    <a:pt x="100" y="16"/>
                  </a:lnTo>
                  <a:lnTo>
                    <a:pt x="129" y="8"/>
                  </a:lnTo>
                  <a:lnTo>
                    <a:pt x="164" y="2"/>
                  </a:lnTo>
                  <a:lnTo>
                    <a:pt x="202" y="0"/>
                  </a:lnTo>
                  <a:close/>
                </a:path>
              </a:pathLst>
            </a:custGeom>
            <a:solidFill>
              <a:srgbClr val="4C2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2" name="Freeform 267"/>
            <p:cNvSpPr>
              <a:spLocks/>
            </p:cNvSpPr>
            <p:nvPr/>
          </p:nvSpPr>
          <p:spPr bwMode="auto">
            <a:xfrm>
              <a:off x="7118" y="812"/>
              <a:ext cx="79" cy="87"/>
            </a:xfrm>
            <a:custGeom>
              <a:avLst/>
              <a:gdLst>
                <a:gd name="T0" fmla="*/ 118 w 237"/>
                <a:gd name="T1" fmla="*/ 0 h 261"/>
                <a:gd name="T2" fmla="*/ 145 w 237"/>
                <a:gd name="T3" fmla="*/ 4 h 261"/>
                <a:gd name="T4" fmla="*/ 170 w 237"/>
                <a:gd name="T5" fmla="*/ 13 h 261"/>
                <a:gd name="T6" fmla="*/ 192 w 237"/>
                <a:gd name="T7" fmla="*/ 29 h 261"/>
                <a:gd name="T8" fmla="*/ 211 w 237"/>
                <a:gd name="T9" fmla="*/ 49 h 261"/>
                <a:gd name="T10" fmla="*/ 224 w 237"/>
                <a:gd name="T11" fmla="*/ 73 h 261"/>
                <a:gd name="T12" fmla="*/ 233 w 237"/>
                <a:gd name="T13" fmla="*/ 101 h 261"/>
                <a:gd name="T14" fmla="*/ 237 w 237"/>
                <a:gd name="T15" fmla="*/ 131 h 261"/>
                <a:gd name="T16" fmla="*/ 233 w 237"/>
                <a:gd name="T17" fmla="*/ 160 h 261"/>
                <a:gd name="T18" fmla="*/ 224 w 237"/>
                <a:gd name="T19" fmla="*/ 188 h 261"/>
                <a:gd name="T20" fmla="*/ 211 w 237"/>
                <a:gd name="T21" fmla="*/ 212 h 261"/>
                <a:gd name="T22" fmla="*/ 192 w 237"/>
                <a:gd name="T23" fmla="*/ 232 h 261"/>
                <a:gd name="T24" fmla="*/ 170 w 237"/>
                <a:gd name="T25" fmla="*/ 248 h 261"/>
                <a:gd name="T26" fmla="*/ 145 w 237"/>
                <a:gd name="T27" fmla="*/ 257 h 261"/>
                <a:gd name="T28" fmla="*/ 118 w 237"/>
                <a:gd name="T29" fmla="*/ 261 h 261"/>
                <a:gd name="T30" fmla="*/ 91 w 237"/>
                <a:gd name="T31" fmla="*/ 257 h 261"/>
                <a:gd name="T32" fmla="*/ 67 w 237"/>
                <a:gd name="T33" fmla="*/ 248 h 261"/>
                <a:gd name="T34" fmla="*/ 44 w 237"/>
                <a:gd name="T35" fmla="*/ 232 h 261"/>
                <a:gd name="T36" fmla="*/ 26 w 237"/>
                <a:gd name="T37" fmla="*/ 212 h 261"/>
                <a:gd name="T38" fmla="*/ 12 w 237"/>
                <a:gd name="T39" fmla="*/ 188 h 261"/>
                <a:gd name="T40" fmla="*/ 3 w 237"/>
                <a:gd name="T41" fmla="*/ 160 h 261"/>
                <a:gd name="T42" fmla="*/ 0 w 237"/>
                <a:gd name="T43" fmla="*/ 131 h 261"/>
                <a:gd name="T44" fmla="*/ 3 w 237"/>
                <a:gd name="T45" fmla="*/ 101 h 261"/>
                <a:gd name="T46" fmla="*/ 12 w 237"/>
                <a:gd name="T47" fmla="*/ 73 h 261"/>
                <a:gd name="T48" fmla="*/ 26 w 237"/>
                <a:gd name="T49" fmla="*/ 49 h 261"/>
                <a:gd name="T50" fmla="*/ 44 w 237"/>
                <a:gd name="T51" fmla="*/ 29 h 261"/>
                <a:gd name="T52" fmla="*/ 67 w 237"/>
                <a:gd name="T53" fmla="*/ 13 h 261"/>
                <a:gd name="T54" fmla="*/ 91 w 237"/>
                <a:gd name="T55" fmla="*/ 4 h 261"/>
                <a:gd name="T56" fmla="*/ 118 w 237"/>
                <a:gd name="T57" fmla="*/ 0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7" h="261">
                  <a:moveTo>
                    <a:pt x="118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9"/>
                  </a:lnTo>
                  <a:lnTo>
                    <a:pt x="211" y="49"/>
                  </a:lnTo>
                  <a:lnTo>
                    <a:pt x="224" y="73"/>
                  </a:lnTo>
                  <a:lnTo>
                    <a:pt x="233" y="101"/>
                  </a:lnTo>
                  <a:lnTo>
                    <a:pt x="237" y="131"/>
                  </a:lnTo>
                  <a:lnTo>
                    <a:pt x="233" y="160"/>
                  </a:lnTo>
                  <a:lnTo>
                    <a:pt x="224" y="188"/>
                  </a:lnTo>
                  <a:lnTo>
                    <a:pt x="211" y="212"/>
                  </a:lnTo>
                  <a:lnTo>
                    <a:pt x="192" y="232"/>
                  </a:lnTo>
                  <a:lnTo>
                    <a:pt x="170" y="248"/>
                  </a:lnTo>
                  <a:lnTo>
                    <a:pt x="145" y="257"/>
                  </a:lnTo>
                  <a:lnTo>
                    <a:pt x="118" y="261"/>
                  </a:lnTo>
                  <a:lnTo>
                    <a:pt x="91" y="257"/>
                  </a:lnTo>
                  <a:lnTo>
                    <a:pt x="67" y="248"/>
                  </a:lnTo>
                  <a:lnTo>
                    <a:pt x="44" y="232"/>
                  </a:lnTo>
                  <a:lnTo>
                    <a:pt x="26" y="212"/>
                  </a:lnTo>
                  <a:lnTo>
                    <a:pt x="12" y="188"/>
                  </a:lnTo>
                  <a:lnTo>
                    <a:pt x="3" y="160"/>
                  </a:lnTo>
                  <a:lnTo>
                    <a:pt x="0" y="131"/>
                  </a:lnTo>
                  <a:lnTo>
                    <a:pt x="3" y="101"/>
                  </a:lnTo>
                  <a:lnTo>
                    <a:pt x="12" y="73"/>
                  </a:lnTo>
                  <a:lnTo>
                    <a:pt x="26" y="49"/>
                  </a:lnTo>
                  <a:lnTo>
                    <a:pt x="44" y="29"/>
                  </a:lnTo>
                  <a:lnTo>
                    <a:pt x="67" y="13"/>
                  </a:lnTo>
                  <a:lnTo>
                    <a:pt x="91" y="4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3" name="Freeform 268"/>
            <p:cNvSpPr>
              <a:spLocks/>
            </p:cNvSpPr>
            <p:nvPr/>
          </p:nvSpPr>
          <p:spPr bwMode="auto">
            <a:xfrm>
              <a:off x="7128" y="824"/>
              <a:ext cx="24" cy="24"/>
            </a:xfrm>
            <a:custGeom>
              <a:avLst/>
              <a:gdLst>
                <a:gd name="T0" fmla="*/ 36 w 71"/>
                <a:gd name="T1" fmla="*/ 0 h 72"/>
                <a:gd name="T2" fmla="*/ 49 w 71"/>
                <a:gd name="T3" fmla="*/ 3 h 72"/>
                <a:gd name="T4" fmla="*/ 61 w 71"/>
                <a:gd name="T5" fmla="*/ 11 h 72"/>
                <a:gd name="T6" fmla="*/ 68 w 71"/>
                <a:gd name="T7" fmla="*/ 22 h 72"/>
                <a:gd name="T8" fmla="*/ 71 w 71"/>
                <a:gd name="T9" fmla="*/ 36 h 72"/>
                <a:gd name="T10" fmla="*/ 68 w 71"/>
                <a:gd name="T11" fmla="*/ 49 h 72"/>
                <a:gd name="T12" fmla="*/ 61 w 71"/>
                <a:gd name="T13" fmla="*/ 61 h 72"/>
                <a:gd name="T14" fmla="*/ 49 w 71"/>
                <a:gd name="T15" fmla="*/ 68 h 72"/>
                <a:gd name="T16" fmla="*/ 36 w 71"/>
                <a:gd name="T17" fmla="*/ 72 h 72"/>
                <a:gd name="T18" fmla="*/ 21 w 71"/>
                <a:gd name="T19" fmla="*/ 68 h 72"/>
                <a:gd name="T20" fmla="*/ 11 w 71"/>
                <a:gd name="T21" fmla="*/ 61 h 72"/>
                <a:gd name="T22" fmla="*/ 4 w 71"/>
                <a:gd name="T23" fmla="*/ 49 h 72"/>
                <a:gd name="T24" fmla="*/ 0 w 71"/>
                <a:gd name="T25" fmla="*/ 36 h 72"/>
                <a:gd name="T26" fmla="*/ 4 w 71"/>
                <a:gd name="T27" fmla="*/ 22 h 72"/>
                <a:gd name="T28" fmla="*/ 11 w 71"/>
                <a:gd name="T29" fmla="*/ 11 h 72"/>
                <a:gd name="T30" fmla="*/ 21 w 71"/>
                <a:gd name="T31" fmla="*/ 3 h 72"/>
                <a:gd name="T32" fmla="*/ 36 w 71"/>
                <a:gd name="T3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2">
                  <a:moveTo>
                    <a:pt x="36" y="0"/>
                  </a:moveTo>
                  <a:lnTo>
                    <a:pt x="49" y="3"/>
                  </a:lnTo>
                  <a:lnTo>
                    <a:pt x="61" y="11"/>
                  </a:lnTo>
                  <a:lnTo>
                    <a:pt x="68" y="22"/>
                  </a:lnTo>
                  <a:lnTo>
                    <a:pt x="71" y="36"/>
                  </a:lnTo>
                  <a:lnTo>
                    <a:pt x="68" y="49"/>
                  </a:lnTo>
                  <a:lnTo>
                    <a:pt x="61" y="61"/>
                  </a:lnTo>
                  <a:lnTo>
                    <a:pt x="49" y="68"/>
                  </a:lnTo>
                  <a:lnTo>
                    <a:pt x="36" y="72"/>
                  </a:lnTo>
                  <a:lnTo>
                    <a:pt x="21" y="68"/>
                  </a:lnTo>
                  <a:lnTo>
                    <a:pt x="11" y="61"/>
                  </a:lnTo>
                  <a:lnTo>
                    <a:pt x="4" y="49"/>
                  </a:lnTo>
                  <a:lnTo>
                    <a:pt x="0" y="36"/>
                  </a:lnTo>
                  <a:lnTo>
                    <a:pt x="4" y="22"/>
                  </a:lnTo>
                  <a:lnTo>
                    <a:pt x="11" y="11"/>
                  </a:lnTo>
                  <a:lnTo>
                    <a:pt x="21" y="3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4" name="Freeform 269"/>
            <p:cNvSpPr>
              <a:spLocks/>
            </p:cNvSpPr>
            <p:nvPr/>
          </p:nvSpPr>
          <p:spPr bwMode="auto">
            <a:xfrm>
              <a:off x="7091" y="696"/>
              <a:ext cx="129" cy="56"/>
            </a:xfrm>
            <a:custGeom>
              <a:avLst/>
              <a:gdLst>
                <a:gd name="T0" fmla="*/ 184 w 387"/>
                <a:gd name="T1" fmla="*/ 0 h 168"/>
                <a:gd name="T2" fmla="*/ 223 w 387"/>
                <a:gd name="T3" fmla="*/ 2 h 168"/>
                <a:gd name="T4" fmla="*/ 256 w 387"/>
                <a:gd name="T5" fmla="*/ 8 h 168"/>
                <a:gd name="T6" fmla="*/ 286 w 387"/>
                <a:gd name="T7" fmla="*/ 16 h 168"/>
                <a:gd name="T8" fmla="*/ 311 w 387"/>
                <a:gd name="T9" fmla="*/ 27 h 168"/>
                <a:gd name="T10" fmla="*/ 332 w 387"/>
                <a:gd name="T11" fmla="*/ 40 h 168"/>
                <a:gd name="T12" fmla="*/ 350 w 387"/>
                <a:gd name="T13" fmla="*/ 56 h 168"/>
                <a:gd name="T14" fmla="*/ 363 w 387"/>
                <a:gd name="T15" fmla="*/ 71 h 168"/>
                <a:gd name="T16" fmla="*/ 374 w 387"/>
                <a:gd name="T17" fmla="*/ 87 h 168"/>
                <a:gd name="T18" fmla="*/ 381 w 387"/>
                <a:gd name="T19" fmla="*/ 102 h 168"/>
                <a:gd name="T20" fmla="*/ 386 w 387"/>
                <a:gd name="T21" fmla="*/ 117 h 168"/>
                <a:gd name="T22" fmla="*/ 387 w 387"/>
                <a:gd name="T23" fmla="*/ 130 h 168"/>
                <a:gd name="T24" fmla="*/ 384 w 387"/>
                <a:gd name="T25" fmla="*/ 141 h 168"/>
                <a:gd name="T26" fmla="*/ 381 w 387"/>
                <a:gd name="T27" fmla="*/ 150 h 168"/>
                <a:gd name="T28" fmla="*/ 375 w 387"/>
                <a:gd name="T29" fmla="*/ 155 h 168"/>
                <a:gd name="T30" fmla="*/ 363 w 387"/>
                <a:gd name="T31" fmla="*/ 159 h 168"/>
                <a:gd name="T32" fmla="*/ 350 w 387"/>
                <a:gd name="T33" fmla="*/ 160 h 168"/>
                <a:gd name="T34" fmla="*/ 337 w 387"/>
                <a:gd name="T35" fmla="*/ 157 h 168"/>
                <a:gd name="T36" fmla="*/ 321 w 387"/>
                <a:gd name="T37" fmla="*/ 153 h 168"/>
                <a:gd name="T38" fmla="*/ 305 w 387"/>
                <a:gd name="T39" fmla="*/ 147 h 168"/>
                <a:gd name="T40" fmla="*/ 286 w 387"/>
                <a:gd name="T41" fmla="*/ 141 h 168"/>
                <a:gd name="T42" fmla="*/ 265 w 387"/>
                <a:gd name="T43" fmla="*/ 135 h 168"/>
                <a:gd name="T44" fmla="*/ 244 w 387"/>
                <a:gd name="T45" fmla="*/ 129 h 168"/>
                <a:gd name="T46" fmla="*/ 220 w 387"/>
                <a:gd name="T47" fmla="*/ 125 h 168"/>
                <a:gd name="T48" fmla="*/ 194 w 387"/>
                <a:gd name="T49" fmla="*/ 123 h 168"/>
                <a:gd name="T50" fmla="*/ 164 w 387"/>
                <a:gd name="T51" fmla="*/ 123 h 168"/>
                <a:gd name="T52" fmla="*/ 133 w 387"/>
                <a:gd name="T53" fmla="*/ 128 h 168"/>
                <a:gd name="T54" fmla="*/ 100 w 387"/>
                <a:gd name="T55" fmla="*/ 136 h 168"/>
                <a:gd name="T56" fmla="*/ 63 w 387"/>
                <a:gd name="T57" fmla="*/ 149 h 168"/>
                <a:gd name="T58" fmla="*/ 24 w 387"/>
                <a:gd name="T59" fmla="*/ 167 h 168"/>
                <a:gd name="T60" fmla="*/ 17 w 387"/>
                <a:gd name="T61" fmla="*/ 168 h 168"/>
                <a:gd name="T62" fmla="*/ 11 w 387"/>
                <a:gd name="T63" fmla="*/ 166 h 168"/>
                <a:gd name="T64" fmla="*/ 6 w 387"/>
                <a:gd name="T65" fmla="*/ 161 h 168"/>
                <a:gd name="T66" fmla="*/ 2 w 387"/>
                <a:gd name="T67" fmla="*/ 151 h 168"/>
                <a:gd name="T68" fmla="*/ 0 w 387"/>
                <a:gd name="T69" fmla="*/ 141 h 168"/>
                <a:gd name="T70" fmla="*/ 0 w 387"/>
                <a:gd name="T71" fmla="*/ 128 h 168"/>
                <a:gd name="T72" fmla="*/ 1 w 387"/>
                <a:gd name="T73" fmla="*/ 113 h 168"/>
                <a:gd name="T74" fmla="*/ 5 w 387"/>
                <a:gd name="T75" fmla="*/ 99 h 168"/>
                <a:gd name="T76" fmla="*/ 11 w 387"/>
                <a:gd name="T77" fmla="*/ 83 h 168"/>
                <a:gd name="T78" fmla="*/ 19 w 387"/>
                <a:gd name="T79" fmla="*/ 68 h 168"/>
                <a:gd name="T80" fmla="*/ 31 w 387"/>
                <a:gd name="T81" fmla="*/ 52 h 168"/>
                <a:gd name="T82" fmla="*/ 46 w 387"/>
                <a:gd name="T83" fmla="*/ 38 h 168"/>
                <a:gd name="T84" fmla="*/ 65 w 387"/>
                <a:gd name="T85" fmla="*/ 26 h 168"/>
                <a:gd name="T86" fmla="*/ 89 w 387"/>
                <a:gd name="T87" fmla="*/ 15 h 168"/>
                <a:gd name="T88" fmla="*/ 115 w 387"/>
                <a:gd name="T89" fmla="*/ 7 h 168"/>
                <a:gd name="T90" fmla="*/ 148 w 387"/>
                <a:gd name="T91" fmla="*/ 2 h 168"/>
                <a:gd name="T92" fmla="*/ 184 w 387"/>
                <a:gd name="T9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87" h="168">
                  <a:moveTo>
                    <a:pt x="184" y="0"/>
                  </a:moveTo>
                  <a:lnTo>
                    <a:pt x="223" y="2"/>
                  </a:lnTo>
                  <a:lnTo>
                    <a:pt x="256" y="8"/>
                  </a:lnTo>
                  <a:lnTo>
                    <a:pt x="286" y="16"/>
                  </a:lnTo>
                  <a:lnTo>
                    <a:pt x="311" y="27"/>
                  </a:lnTo>
                  <a:lnTo>
                    <a:pt x="332" y="40"/>
                  </a:lnTo>
                  <a:lnTo>
                    <a:pt x="350" y="56"/>
                  </a:lnTo>
                  <a:lnTo>
                    <a:pt x="363" y="71"/>
                  </a:lnTo>
                  <a:lnTo>
                    <a:pt x="374" y="87"/>
                  </a:lnTo>
                  <a:lnTo>
                    <a:pt x="381" y="102"/>
                  </a:lnTo>
                  <a:lnTo>
                    <a:pt x="386" y="117"/>
                  </a:lnTo>
                  <a:lnTo>
                    <a:pt x="387" y="130"/>
                  </a:lnTo>
                  <a:lnTo>
                    <a:pt x="384" y="141"/>
                  </a:lnTo>
                  <a:lnTo>
                    <a:pt x="381" y="150"/>
                  </a:lnTo>
                  <a:lnTo>
                    <a:pt x="375" y="155"/>
                  </a:lnTo>
                  <a:lnTo>
                    <a:pt x="363" y="159"/>
                  </a:lnTo>
                  <a:lnTo>
                    <a:pt x="350" y="160"/>
                  </a:lnTo>
                  <a:lnTo>
                    <a:pt x="337" y="157"/>
                  </a:lnTo>
                  <a:lnTo>
                    <a:pt x="321" y="153"/>
                  </a:lnTo>
                  <a:lnTo>
                    <a:pt x="305" y="147"/>
                  </a:lnTo>
                  <a:lnTo>
                    <a:pt x="286" y="141"/>
                  </a:lnTo>
                  <a:lnTo>
                    <a:pt x="265" y="135"/>
                  </a:lnTo>
                  <a:lnTo>
                    <a:pt x="244" y="129"/>
                  </a:lnTo>
                  <a:lnTo>
                    <a:pt x="220" y="125"/>
                  </a:lnTo>
                  <a:lnTo>
                    <a:pt x="194" y="123"/>
                  </a:lnTo>
                  <a:lnTo>
                    <a:pt x="164" y="123"/>
                  </a:lnTo>
                  <a:lnTo>
                    <a:pt x="133" y="128"/>
                  </a:lnTo>
                  <a:lnTo>
                    <a:pt x="100" y="136"/>
                  </a:lnTo>
                  <a:lnTo>
                    <a:pt x="63" y="149"/>
                  </a:lnTo>
                  <a:lnTo>
                    <a:pt x="24" y="167"/>
                  </a:lnTo>
                  <a:lnTo>
                    <a:pt x="17" y="168"/>
                  </a:lnTo>
                  <a:lnTo>
                    <a:pt x="11" y="166"/>
                  </a:lnTo>
                  <a:lnTo>
                    <a:pt x="6" y="161"/>
                  </a:lnTo>
                  <a:lnTo>
                    <a:pt x="2" y="151"/>
                  </a:lnTo>
                  <a:lnTo>
                    <a:pt x="0" y="141"/>
                  </a:lnTo>
                  <a:lnTo>
                    <a:pt x="0" y="128"/>
                  </a:lnTo>
                  <a:lnTo>
                    <a:pt x="1" y="113"/>
                  </a:lnTo>
                  <a:lnTo>
                    <a:pt x="5" y="99"/>
                  </a:lnTo>
                  <a:lnTo>
                    <a:pt x="11" y="83"/>
                  </a:lnTo>
                  <a:lnTo>
                    <a:pt x="19" y="68"/>
                  </a:lnTo>
                  <a:lnTo>
                    <a:pt x="31" y="52"/>
                  </a:lnTo>
                  <a:lnTo>
                    <a:pt x="46" y="38"/>
                  </a:lnTo>
                  <a:lnTo>
                    <a:pt x="65" y="26"/>
                  </a:lnTo>
                  <a:lnTo>
                    <a:pt x="89" y="15"/>
                  </a:lnTo>
                  <a:lnTo>
                    <a:pt x="115" y="7"/>
                  </a:lnTo>
                  <a:lnTo>
                    <a:pt x="148" y="2"/>
                  </a:lnTo>
                  <a:lnTo>
                    <a:pt x="184" y="0"/>
                  </a:lnTo>
                  <a:close/>
                </a:path>
              </a:pathLst>
            </a:custGeom>
            <a:solidFill>
              <a:srgbClr val="4C2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5" name="Freeform 270"/>
            <p:cNvSpPr>
              <a:spLocks/>
            </p:cNvSpPr>
            <p:nvPr/>
          </p:nvSpPr>
          <p:spPr bwMode="auto">
            <a:xfrm>
              <a:off x="6913" y="989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3 w 375"/>
                <a:gd name="T3" fmla="*/ 1 h 135"/>
                <a:gd name="T4" fmla="*/ 22 w 375"/>
                <a:gd name="T5" fmla="*/ 5 h 135"/>
                <a:gd name="T6" fmla="*/ 35 w 375"/>
                <a:gd name="T7" fmla="*/ 10 h 135"/>
                <a:gd name="T8" fmla="*/ 50 w 375"/>
                <a:gd name="T9" fmla="*/ 18 h 135"/>
                <a:gd name="T10" fmla="*/ 67 w 375"/>
                <a:gd name="T11" fmla="*/ 27 h 135"/>
                <a:gd name="T12" fmla="*/ 87 w 375"/>
                <a:gd name="T13" fmla="*/ 36 h 135"/>
                <a:gd name="T14" fmla="*/ 109 w 375"/>
                <a:gd name="T15" fmla="*/ 44 h 135"/>
                <a:gd name="T16" fmla="*/ 133 w 375"/>
                <a:gd name="T17" fmla="*/ 50 h 135"/>
                <a:gd name="T18" fmla="*/ 159 w 375"/>
                <a:gd name="T19" fmla="*/ 55 h 135"/>
                <a:gd name="T20" fmla="*/ 188 w 375"/>
                <a:gd name="T21" fmla="*/ 57 h 135"/>
                <a:gd name="T22" fmla="*/ 215 w 375"/>
                <a:gd name="T23" fmla="*/ 55 h 135"/>
                <a:gd name="T24" fmla="*/ 242 w 375"/>
                <a:gd name="T25" fmla="*/ 50 h 135"/>
                <a:gd name="T26" fmla="*/ 266 w 375"/>
                <a:gd name="T27" fmla="*/ 44 h 135"/>
                <a:gd name="T28" fmla="*/ 288 w 375"/>
                <a:gd name="T29" fmla="*/ 36 h 135"/>
                <a:gd name="T30" fmla="*/ 308 w 375"/>
                <a:gd name="T31" fmla="*/ 27 h 135"/>
                <a:gd name="T32" fmla="*/ 325 w 375"/>
                <a:gd name="T33" fmla="*/ 18 h 135"/>
                <a:gd name="T34" fmla="*/ 340 w 375"/>
                <a:gd name="T35" fmla="*/ 10 h 135"/>
                <a:gd name="T36" fmla="*/ 352 w 375"/>
                <a:gd name="T37" fmla="*/ 5 h 135"/>
                <a:gd name="T38" fmla="*/ 361 w 375"/>
                <a:gd name="T39" fmla="*/ 1 h 135"/>
                <a:gd name="T40" fmla="*/ 369 w 375"/>
                <a:gd name="T41" fmla="*/ 0 h 135"/>
                <a:gd name="T42" fmla="*/ 373 w 375"/>
                <a:gd name="T43" fmla="*/ 3 h 135"/>
                <a:gd name="T44" fmla="*/ 375 w 375"/>
                <a:gd name="T45" fmla="*/ 12 h 135"/>
                <a:gd name="T46" fmla="*/ 373 w 375"/>
                <a:gd name="T47" fmla="*/ 22 h 135"/>
                <a:gd name="T48" fmla="*/ 371 w 375"/>
                <a:gd name="T49" fmla="*/ 36 h 135"/>
                <a:gd name="T50" fmla="*/ 367 w 375"/>
                <a:gd name="T51" fmla="*/ 49 h 135"/>
                <a:gd name="T52" fmla="*/ 360 w 375"/>
                <a:gd name="T53" fmla="*/ 62 h 135"/>
                <a:gd name="T54" fmla="*/ 351 w 375"/>
                <a:gd name="T55" fmla="*/ 76 h 135"/>
                <a:gd name="T56" fmla="*/ 339 w 375"/>
                <a:gd name="T57" fmla="*/ 89 h 135"/>
                <a:gd name="T58" fmla="*/ 323 w 375"/>
                <a:gd name="T59" fmla="*/ 101 h 135"/>
                <a:gd name="T60" fmla="*/ 304 w 375"/>
                <a:gd name="T61" fmla="*/ 112 h 135"/>
                <a:gd name="T62" fmla="*/ 282 w 375"/>
                <a:gd name="T63" fmla="*/ 122 h 135"/>
                <a:gd name="T64" fmla="*/ 254 w 375"/>
                <a:gd name="T65" fmla="*/ 129 h 135"/>
                <a:gd name="T66" fmla="*/ 223 w 375"/>
                <a:gd name="T67" fmla="*/ 132 h 135"/>
                <a:gd name="T68" fmla="*/ 188 w 375"/>
                <a:gd name="T69" fmla="*/ 135 h 135"/>
                <a:gd name="T70" fmla="*/ 152 w 375"/>
                <a:gd name="T71" fmla="*/ 132 h 135"/>
                <a:gd name="T72" fmla="*/ 120 w 375"/>
                <a:gd name="T73" fmla="*/ 129 h 135"/>
                <a:gd name="T74" fmla="*/ 94 w 375"/>
                <a:gd name="T75" fmla="*/ 122 h 135"/>
                <a:gd name="T76" fmla="*/ 71 w 375"/>
                <a:gd name="T77" fmla="*/ 112 h 135"/>
                <a:gd name="T78" fmla="*/ 52 w 375"/>
                <a:gd name="T79" fmla="*/ 101 h 135"/>
                <a:gd name="T80" fmla="*/ 37 w 375"/>
                <a:gd name="T81" fmla="*/ 89 h 135"/>
                <a:gd name="T82" fmla="*/ 23 w 375"/>
                <a:gd name="T83" fmla="*/ 76 h 135"/>
                <a:gd name="T84" fmla="*/ 15 w 375"/>
                <a:gd name="T85" fmla="*/ 62 h 135"/>
                <a:gd name="T86" fmla="*/ 8 w 375"/>
                <a:gd name="T87" fmla="*/ 49 h 135"/>
                <a:gd name="T88" fmla="*/ 3 w 375"/>
                <a:gd name="T89" fmla="*/ 36 h 135"/>
                <a:gd name="T90" fmla="*/ 1 w 375"/>
                <a:gd name="T91" fmla="*/ 22 h 135"/>
                <a:gd name="T92" fmla="*/ 0 w 375"/>
                <a:gd name="T93" fmla="*/ 12 h 135"/>
                <a:gd name="T94" fmla="*/ 2 w 375"/>
                <a:gd name="T95" fmla="*/ 3 h 135"/>
                <a:gd name="T96" fmla="*/ 6 w 375"/>
                <a:gd name="T9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3" y="1"/>
                  </a:lnTo>
                  <a:lnTo>
                    <a:pt x="22" y="5"/>
                  </a:lnTo>
                  <a:lnTo>
                    <a:pt x="35" y="10"/>
                  </a:lnTo>
                  <a:lnTo>
                    <a:pt x="50" y="18"/>
                  </a:lnTo>
                  <a:lnTo>
                    <a:pt x="67" y="27"/>
                  </a:lnTo>
                  <a:lnTo>
                    <a:pt x="87" y="36"/>
                  </a:lnTo>
                  <a:lnTo>
                    <a:pt x="109" y="44"/>
                  </a:lnTo>
                  <a:lnTo>
                    <a:pt x="133" y="50"/>
                  </a:lnTo>
                  <a:lnTo>
                    <a:pt x="159" y="55"/>
                  </a:lnTo>
                  <a:lnTo>
                    <a:pt x="188" y="57"/>
                  </a:lnTo>
                  <a:lnTo>
                    <a:pt x="215" y="55"/>
                  </a:lnTo>
                  <a:lnTo>
                    <a:pt x="242" y="50"/>
                  </a:lnTo>
                  <a:lnTo>
                    <a:pt x="266" y="44"/>
                  </a:lnTo>
                  <a:lnTo>
                    <a:pt x="288" y="36"/>
                  </a:lnTo>
                  <a:lnTo>
                    <a:pt x="308" y="27"/>
                  </a:lnTo>
                  <a:lnTo>
                    <a:pt x="325" y="18"/>
                  </a:lnTo>
                  <a:lnTo>
                    <a:pt x="340" y="10"/>
                  </a:lnTo>
                  <a:lnTo>
                    <a:pt x="352" y="5"/>
                  </a:lnTo>
                  <a:lnTo>
                    <a:pt x="361" y="1"/>
                  </a:lnTo>
                  <a:lnTo>
                    <a:pt x="369" y="0"/>
                  </a:lnTo>
                  <a:lnTo>
                    <a:pt x="373" y="3"/>
                  </a:lnTo>
                  <a:lnTo>
                    <a:pt x="375" y="12"/>
                  </a:lnTo>
                  <a:lnTo>
                    <a:pt x="373" y="22"/>
                  </a:lnTo>
                  <a:lnTo>
                    <a:pt x="371" y="36"/>
                  </a:lnTo>
                  <a:lnTo>
                    <a:pt x="367" y="49"/>
                  </a:lnTo>
                  <a:lnTo>
                    <a:pt x="360" y="62"/>
                  </a:lnTo>
                  <a:lnTo>
                    <a:pt x="351" y="76"/>
                  </a:lnTo>
                  <a:lnTo>
                    <a:pt x="339" y="89"/>
                  </a:lnTo>
                  <a:lnTo>
                    <a:pt x="323" y="101"/>
                  </a:lnTo>
                  <a:lnTo>
                    <a:pt x="304" y="112"/>
                  </a:lnTo>
                  <a:lnTo>
                    <a:pt x="282" y="122"/>
                  </a:lnTo>
                  <a:lnTo>
                    <a:pt x="254" y="129"/>
                  </a:lnTo>
                  <a:lnTo>
                    <a:pt x="223" y="132"/>
                  </a:lnTo>
                  <a:lnTo>
                    <a:pt x="188" y="135"/>
                  </a:lnTo>
                  <a:lnTo>
                    <a:pt x="152" y="132"/>
                  </a:lnTo>
                  <a:lnTo>
                    <a:pt x="120" y="129"/>
                  </a:lnTo>
                  <a:lnTo>
                    <a:pt x="94" y="122"/>
                  </a:lnTo>
                  <a:lnTo>
                    <a:pt x="71" y="112"/>
                  </a:lnTo>
                  <a:lnTo>
                    <a:pt x="52" y="101"/>
                  </a:lnTo>
                  <a:lnTo>
                    <a:pt x="37" y="89"/>
                  </a:lnTo>
                  <a:lnTo>
                    <a:pt x="23" y="76"/>
                  </a:lnTo>
                  <a:lnTo>
                    <a:pt x="15" y="62"/>
                  </a:lnTo>
                  <a:lnTo>
                    <a:pt x="8" y="49"/>
                  </a:lnTo>
                  <a:lnTo>
                    <a:pt x="3" y="36"/>
                  </a:lnTo>
                  <a:lnTo>
                    <a:pt x="1" y="22"/>
                  </a:lnTo>
                  <a:lnTo>
                    <a:pt x="0" y="12"/>
                  </a:lnTo>
                  <a:lnTo>
                    <a:pt x="2" y="3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6" name="Freeform 271"/>
            <p:cNvSpPr>
              <a:spLocks/>
            </p:cNvSpPr>
            <p:nvPr/>
          </p:nvSpPr>
          <p:spPr bwMode="auto">
            <a:xfrm>
              <a:off x="6953" y="1131"/>
              <a:ext cx="44" cy="16"/>
            </a:xfrm>
            <a:custGeom>
              <a:avLst/>
              <a:gdLst>
                <a:gd name="T0" fmla="*/ 3 w 130"/>
                <a:gd name="T1" fmla="*/ 0 h 47"/>
                <a:gd name="T2" fmla="*/ 6 w 130"/>
                <a:gd name="T3" fmla="*/ 0 h 47"/>
                <a:gd name="T4" fmla="*/ 13 w 130"/>
                <a:gd name="T5" fmla="*/ 4 h 47"/>
                <a:gd name="T6" fmla="*/ 23 w 130"/>
                <a:gd name="T7" fmla="*/ 9 h 47"/>
                <a:gd name="T8" fmla="*/ 35 w 130"/>
                <a:gd name="T9" fmla="*/ 14 h 47"/>
                <a:gd name="T10" fmla="*/ 49 w 130"/>
                <a:gd name="T11" fmla="*/ 18 h 47"/>
                <a:gd name="T12" fmla="*/ 66 w 130"/>
                <a:gd name="T13" fmla="*/ 19 h 47"/>
                <a:gd name="T14" fmla="*/ 81 w 130"/>
                <a:gd name="T15" fmla="*/ 18 h 47"/>
                <a:gd name="T16" fmla="*/ 95 w 130"/>
                <a:gd name="T17" fmla="*/ 14 h 47"/>
                <a:gd name="T18" fmla="*/ 107 w 130"/>
                <a:gd name="T19" fmla="*/ 9 h 47"/>
                <a:gd name="T20" fmla="*/ 117 w 130"/>
                <a:gd name="T21" fmla="*/ 4 h 47"/>
                <a:gd name="T22" fmla="*/ 124 w 130"/>
                <a:gd name="T23" fmla="*/ 0 h 47"/>
                <a:gd name="T24" fmla="*/ 129 w 130"/>
                <a:gd name="T25" fmla="*/ 0 h 47"/>
                <a:gd name="T26" fmla="*/ 130 w 130"/>
                <a:gd name="T27" fmla="*/ 4 h 47"/>
                <a:gd name="T28" fmla="*/ 130 w 130"/>
                <a:gd name="T29" fmla="*/ 11 h 47"/>
                <a:gd name="T30" fmla="*/ 126 w 130"/>
                <a:gd name="T31" fmla="*/ 18 h 47"/>
                <a:gd name="T32" fmla="*/ 122 w 130"/>
                <a:gd name="T33" fmla="*/ 27 h 47"/>
                <a:gd name="T34" fmla="*/ 113 w 130"/>
                <a:gd name="T35" fmla="*/ 34 h 47"/>
                <a:gd name="T36" fmla="*/ 101 w 130"/>
                <a:gd name="T37" fmla="*/ 41 h 47"/>
                <a:gd name="T38" fmla="*/ 86 w 130"/>
                <a:gd name="T39" fmla="*/ 45 h 47"/>
                <a:gd name="T40" fmla="*/ 66 w 130"/>
                <a:gd name="T41" fmla="*/ 47 h 47"/>
                <a:gd name="T42" fmla="*/ 45 w 130"/>
                <a:gd name="T43" fmla="*/ 45 h 47"/>
                <a:gd name="T44" fmla="*/ 30 w 130"/>
                <a:gd name="T45" fmla="*/ 41 h 47"/>
                <a:gd name="T46" fmla="*/ 18 w 130"/>
                <a:gd name="T47" fmla="*/ 34 h 47"/>
                <a:gd name="T48" fmla="*/ 10 w 130"/>
                <a:gd name="T49" fmla="*/ 27 h 47"/>
                <a:gd name="T50" fmla="*/ 4 w 130"/>
                <a:gd name="T51" fmla="*/ 18 h 47"/>
                <a:gd name="T52" fmla="*/ 1 w 130"/>
                <a:gd name="T53" fmla="*/ 11 h 47"/>
                <a:gd name="T54" fmla="*/ 0 w 130"/>
                <a:gd name="T55" fmla="*/ 4 h 47"/>
                <a:gd name="T56" fmla="*/ 3 w 130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0" h="47">
                  <a:moveTo>
                    <a:pt x="3" y="0"/>
                  </a:moveTo>
                  <a:lnTo>
                    <a:pt x="6" y="0"/>
                  </a:lnTo>
                  <a:lnTo>
                    <a:pt x="13" y="4"/>
                  </a:lnTo>
                  <a:lnTo>
                    <a:pt x="23" y="9"/>
                  </a:lnTo>
                  <a:lnTo>
                    <a:pt x="35" y="14"/>
                  </a:lnTo>
                  <a:lnTo>
                    <a:pt x="49" y="18"/>
                  </a:lnTo>
                  <a:lnTo>
                    <a:pt x="66" y="19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7" y="4"/>
                  </a:lnTo>
                  <a:lnTo>
                    <a:pt x="124" y="0"/>
                  </a:lnTo>
                  <a:lnTo>
                    <a:pt x="129" y="0"/>
                  </a:lnTo>
                  <a:lnTo>
                    <a:pt x="130" y="4"/>
                  </a:lnTo>
                  <a:lnTo>
                    <a:pt x="130" y="11"/>
                  </a:lnTo>
                  <a:lnTo>
                    <a:pt x="126" y="18"/>
                  </a:lnTo>
                  <a:lnTo>
                    <a:pt x="122" y="27"/>
                  </a:lnTo>
                  <a:lnTo>
                    <a:pt x="113" y="34"/>
                  </a:lnTo>
                  <a:lnTo>
                    <a:pt x="101" y="41"/>
                  </a:lnTo>
                  <a:lnTo>
                    <a:pt x="86" y="45"/>
                  </a:lnTo>
                  <a:lnTo>
                    <a:pt x="66" y="47"/>
                  </a:lnTo>
                  <a:lnTo>
                    <a:pt x="45" y="45"/>
                  </a:lnTo>
                  <a:lnTo>
                    <a:pt x="30" y="41"/>
                  </a:lnTo>
                  <a:lnTo>
                    <a:pt x="18" y="34"/>
                  </a:lnTo>
                  <a:lnTo>
                    <a:pt x="10" y="27"/>
                  </a:lnTo>
                  <a:lnTo>
                    <a:pt x="4" y="18"/>
                  </a:lnTo>
                  <a:lnTo>
                    <a:pt x="1" y="11"/>
                  </a:lnTo>
                  <a:lnTo>
                    <a:pt x="0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7" name="Freeform 272"/>
            <p:cNvSpPr>
              <a:spLocks/>
            </p:cNvSpPr>
            <p:nvPr/>
          </p:nvSpPr>
          <p:spPr bwMode="auto">
            <a:xfrm>
              <a:off x="6876" y="1082"/>
              <a:ext cx="198" cy="32"/>
            </a:xfrm>
            <a:custGeom>
              <a:avLst/>
              <a:gdLst>
                <a:gd name="T0" fmla="*/ 3 w 594"/>
                <a:gd name="T1" fmla="*/ 0 h 97"/>
                <a:gd name="T2" fmla="*/ 10 w 594"/>
                <a:gd name="T3" fmla="*/ 0 h 97"/>
                <a:gd name="T4" fmla="*/ 20 w 594"/>
                <a:gd name="T5" fmla="*/ 4 h 97"/>
                <a:gd name="T6" fmla="*/ 36 w 594"/>
                <a:gd name="T7" fmla="*/ 9 h 97"/>
                <a:gd name="T8" fmla="*/ 56 w 594"/>
                <a:gd name="T9" fmla="*/ 16 h 97"/>
                <a:gd name="T10" fmla="*/ 80 w 594"/>
                <a:gd name="T11" fmla="*/ 24 h 97"/>
                <a:gd name="T12" fmla="*/ 107 w 594"/>
                <a:gd name="T13" fmla="*/ 32 h 97"/>
                <a:gd name="T14" fmla="*/ 138 w 594"/>
                <a:gd name="T15" fmla="*/ 41 h 97"/>
                <a:gd name="T16" fmla="*/ 173 w 594"/>
                <a:gd name="T17" fmla="*/ 48 h 97"/>
                <a:gd name="T18" fmla="*/ 211 w 594"/>
                <a:gd name="T19" fmla="*/ 54 h 97"/>
                <a:gd name="T20" fmla="*/ 252 w 594"/>
                <a:gd name="T21" fmla="*/ 58 h 97"/>
                <a:gd name="T22" fmla="*/ 298 w 594"/>
                <a:gd name="T23" fmla="*/ 60 h 97"/>
                <a:gd name="T24" fmla="*/ 342 w 594"/>
                <a:gd name="T25" fmla="*/ 58 h 97"/>
                <a:gd name="T26" fmla="*/ 383 w 594"/>
                <a:gd name="T27" fmla="*/ 54 h 97"/>
                <a:gd name="T28" fmla="*/ 421 w 594"/>
                <a:gd name="T29" fmla="*/ 48 h 97"/>
                <a:gd name="T30" fmla="*/ 457 w 594"/>
                <a:gd name="T31" fmla="*/ 41 h 97"/>
                <a:gd name="T32" fmla="*/ 488 w 594"/>
                <a:gd name="T33" fmla="*/ 32 h 97"/>
                <a:gd name="T34" fmla="*/ 515 w 594"/>
                <a:gd name="T35" fmla="*/ 24 h 97"/>
                <a:gd name="T36" fmla="*/ 539 w 594"/>
                <a:gd name="T37" fmla="*/ 16 h 97"/>
                <a:gd name="T38" fmla="*/ 558 w 594"/>
                <a:gd name="T39" fmla="*/ 9 h 97"/>
                <a:gd name="T40" fmla="*/ 574 w 594"/>
                <a:gd name="T41" fmla="*/ 4 h 97"/>
                <a:gd name="T42" fmla="*/ 586 w 594"/>
                <a:gd name="T43" fmla="*/ 0 h 97"/>
                <a:gd name="T44" fmla="*/ 592 w 594"/>
                <a:gd name="T45" fmla="*/ 0 h 97"/>
                <a:gd name="T46" fmla="*/ 594 w 594"/>
                <a:gd name="T47" fmla="*/ 3 h 97"/>
                <a:gd name="T48" fmla="*/ 593 w 594"/>
                <a:gd name="T49" fmla="*/ 9 h 97"/>
                <a:gd name="T50" fmla="*/ 590 w 594"/>
                <a:gd name="T51" fmla="*/ 16 h 97"/>
                <a:gd name="T52" fmla="*/ 584 w 594"/>
                <a:gd name="T53" fmla="*/ 24 h 97"/>
                <a:gd name="T54" fmla="*/ 575 w 594"/>
                <a:gd name="T55" fmla="*/ 32 h 97"/>
                <a:gd name="T56" fmla="*/ 563 w 594"/>
                <a:gd name="T57" fmla="*/ 42 h 97"/>
                <a:gd name="T58" fmla="*/ 546 w 594"/>
                <a:gd name="T59" fmla="*/ 53 h 97"/>
                <a:gd name="T60" fmla="*/ 526 w 594"/>
                <a:gd name="T61" fmla="*/ 62 h 97"/>
                <a:gd name="T62" fmla="*/ 501 w 594"/>
                <a:gd name="T63" fmla="*/ 72 h 97"/>
                <a:gd name="T64" fmla="*/ 473 w 594"/>
                <a:gd name="T65" fmla="*/ 80 h 97"/>
                <a:gd name="T66" fmla="*/ 437 w 594"/>
                <a:gd name="T67" fmla="*/ 87 h 97"/>
                <a:gd name="T68" fmla="*/ 396 w 594"/>
                <a:gd name="T69" fmla="*/ 92 h 97"/>
                <a:gd name="T70" fmla="*/ 350 w 594"/>
                <a:gd name="T71" fmla="*/ 96 h 97"/>
                <a:gd name="T72" fmla="*/ 298 w 594"/>
                <a:gd name="T73" fmla="*/ 97 h 97"/>
                <a:gd name="T74" fmla="*/ 244 w 594"/>
                <a:gd name="T75" fmla="*/ 96 h 97"/>
                <a:gd name="T76" fmla="*/ 198 w 594"/>
                <a:gd name="T77" fmla="*/ 92 h 97"/>
                <a:gd name="T78" fmla="*/ 157 w 594"/>
                <a:gd name="T79" fmla="*/ 87 h 97"/>
                <a:gd name="T80" fmla="*/ 123 w 594"/>
                <a:gd name="T81" fmla="*/ 80 h 97"/>
                <a:gd name="T82" fmla="*/ 93 w 594"/>
                <a:gd name="T83" fmla="*/ 72 h 97"/>
                <a:gd name="T84" fmla="*/ 68 w 594"/>
                <a:gd name="T85" fmla="*/ 62 h 97"/>
                <a:gd name="T86" fmla="*/ 48 w 594"/>
                <a:gd name="T87" fmla="*/ 53 h 97"/>
                <a:gd name="T88" fmla="*/ 32 w 594"/>
                <a:gd name="T89" fmla="*/ 42 h 97"/>
                <a:gd name="T90" fmla="*/ 19 w 594"/>
                <a:gd name="T91" fmla="*/ 32 h 97"/>
                <a:gd name="T92" fmla="*/ 11 w 594"/>
                <a:gd name="T93" fmla="*/ 24 h 97"/>
                <a:gd name="T94" fmla="*/ 5 w 594"/>
                <a:gd name="T95" fmla="*/ 16 h 97"/>
                <a:gd name="T96" fmla="*/ 1 w 594"/>
                <a:gd name="T97" fmla="*/ 9 h 97"/>
                <a:gd name="T98" fmla="*/ 0 w 594"/>
                <a:gd name="T99" fmla="*/ 3 h 97"/>
                <a:gd name="T100" fmla="*/ 3 w 594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4" h="97">
                  <a:moveTo>
                    <a:pt x="3" y="0"/>
                  </a:moveTo>
                  <a:lnTo>
                    <a:pt x="10" y="0"/>
                  </a:lnTo>
                  <a:lnTo>
                    <a:pt x="20" y="4"/>
                  </a:lnTo>
                  <a:lnTo>
                    <a:pt x="36" y="9"/>
                  </a:lnTo>
                  <a:lnTo>
                    <a:pt x="56" y="16"/>
                  </a:lnTo>
                  <a:lnTo>
                    <a:pt x="80" y="24"/>
                  </a:lnTo>
                  <a:lnTo>
                    <a:pt x="107" y="32"/>
                  </a:lnTo>
                  <a:lnTo>
                    <a:pt x="138" y="41"/>
                  </a:lnTo>
                  <a:lnTo>
                    <a:pt x="173" y="48"/>
                  </a:lnTo>
                  <a:lnTo>
                    <a:pt x="211" y="54"/>
                  </a:lnTo>
                  <a:lnTo>
                    <a:pt x="252" y="58"/>
                  </a:lnTo>
                  <a:lnTo>
                    <a:pt x="298" y="60"/>
                  </a:lnTo>
                  <a:lnTo>
                    <a:pt x="342" y="58"/>
                  </a:lnTo>
                  <a:lnTo>
                    <a:pt x="383" y="54"/>
                  </a:lnTo>
                  <a:lnTo>
                    <a:pt x="421" y="48"/>
                  </a:lnTo>
                  <a:lnTo>
                    <a:pt x="457" y="41"/>
                  </a:lnTo>
                  <a:lnTo>
                    <a:pt x="488" y="32"/>
                  </a:lnTo>
                  <a:lnTo>
                    <a:pt x="515" y="24"/>
                  </a:lnTo>
                  <a:lnTo>
                    <a:pt x="539" y="16"/>
                  </a:lnTo>
                  <a:lnTo>
                    <a:pt x="558" y="9"/>
                  </a:lnTo>
                  <a:lnTo>
                    <a:pt x="574" y="4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4" y="3"/>
                  </a:lnTo>
                  <a:lnTo>
                    <a:pt x="593" y="9"/>
                  </a:lnTo>
                  <a:lnTo>
                    <a:pt x="590" y="16"/>
                  </a:lnTo>
                  <a:lnTo>
                    <a:pt x="584" y="24"/>
                  </a:lnTo>
                  <a:lnTo>
                    <a:pt x="575" y="32"/>
                  </a:lnTo>
                  <a:lnTo>
                    <a:pt x="563" y="42"/>
                  </a:lnTo>
                  <a:lnTo>
                    <a:pt x="546" y="53"/>
                  </a:lnTo>
                  <a:lnTo>
                    <a:pt x="526" y="62"/>
                  </a:lnTo>
                  <a:lnTo>
                    <a:pt x="501" y="72"/>
                  </a:lnTo>
                  <a:lnTo>
                    <a:pt x="473" y="80"/>
                  </a:lnTo>
                  <a:lnTo>
                    <a:pt x="437" y="87"/>
                  </a:lnTo>
                  <a:lnTo>
                    <a:pt x="396" y="92"/>
                  </a:lnTo>
                  <a:lnTo>
                    <a:pt x="350" y="96"/>
                  </a:lnTo>
                  <a:lnTo>
                    <a:pt x="298" y="97"/>
                  </a:lnTo>
                  <a:lnTo>
                    <a:pt x="244" y="96"/>
                  </a:lnTo>
                  <a:lnTo>
                    <a:pt x="198" y="92"/>
                  </a:lnTo>
                  <a:lnTo>
                    <a:pt x="157" y="87"/>
                  </a:lnTo>
                  <a:lnTo>
                    <a:pt x="123" y="80"/>
                  </a:lnTo>
                  <a:lnTo>
                    <a:pt x="93" y="72"/>
                  </a:lnTo>
                  <a:lnTo>
                    <a:pt x="68" y="62"/>
                  </a:lnTo>
                  <a:lnTo>
                    <a:pt x="48" y="53"/>
                  </a:lnTo>
                  <a:lnTo>
                    <a:pt x="32" y="42"/>
                  </a:lnTo>
                  <a:lnTo>
                    <a:pt x="19" y="32"/>
                  </a:lnTo>
                  <a:lnTo>
                    <a:pt x="11" y="24"/>
                  </a:lnTo>
                  <a:lnTo>
                    <a:pt x="5" y="16"/>
                  </a:lnTo>
                  <a:lnTo>
                    <a:pt x="1" y="9"/>
                  </a:lnTo>
                  <a:lnTo>
                    <a:pt x="0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8" name="Freeform 273"/>
            <p:cNvSpPr>
              <a:spLocks/>
            </p:cNvSpPr>
            <p:nvPr/>
          </p:nvSpPr>
          <p:spPr bwMode="auto">
            <a:xfrm>
              <a:off x="6519" y="1293"/>
              <a:ext cx="456" cy="237"/>
            </a:xfrm>
            <a:custGeom>
              <a:avLst/>
              <a:gdLst>
                <a:gd name="T0" fmla="*/ 1369 w 1369"/>
                <a:gd name="T1" fmla="*/ 0 h 712"/>
                <a:gd name="T2" fmla="*/ 1369 w 1369"/>
                <a:gd name="T3" fmla="*/ 712 h 712"/>
                <a:gd name="T4" fmla="*/ 0 w 1369"/>
                <a:gd name="T5" fmla="*/ 712 h 712"/>
                <a:gd name="T6" fmla="*/ 4 w 1369"/>
                <a:gd name="T7" fmla="*/ 675 h 712"/>
                <a:gd name="T8" fmla="*/ 14 w 1369"/>
                <a:gd name="T9" fmla="*/ 637 h 712"/>
                <a:gd name="T10" fmla="*/ 32 w 1369"/>
                <a:gd name="T11" fmla="*/ 599 h 712"/>
                <a:gd name="T12" fmla="*/ 56 w 1369"/>
                <a:gd name="T13" fmla="*/ 559 h 712"/>
                <a:gd name="T14" fmla="*/ 87 w 1369"/>
                <a:gd name="T15" fmla="*/ 520 h 712"/>
                <a:gd name="T16" fmla="*/ 123 w 1369"/>
                <a:gd name="T17" fmla="*/ 479 h 712"/>
                <a:gd name="T18" fmla="*/ 164 w 1369"/>
                <a:gd name="T19" fmla="*/ 439 h 712"/>
                <a:gd name="T20" fmla="*/ 211 w 1369"/>
                <a:gd name="T21" fmla="*/ 399 h 712"/>
                <a:gd name="T22" fmla="*/ 262 w 1369"/>
                <a:gd name="T23" fmla="*/ 360 h 712"/>
                <a:gd name="T24" fmla="*/ 318 w 1369"/>
                <a:gd name="T25" fmla="*/ 321 h 712"/>
                <a:gd name="T26" fmla="*/ 377 w 1369"/>
                <a:gd name="T27" fmla="*/ 284 h 712"/>
                <a:gd name="T28" fmla="*/ 442 w 1369"/>
                <a:gd name="T29" fmla="*/ 247 h 712"/>
                <a:gd name="T30" fmla="*/ 508 w 1369"/>
                <a:gd name="T31" fmla="*/ 213 h 712"/>
                <a:gd name="T32" fmla="*/ 578 w 1369"/>
                <a:gd name="T33" fmla="*/ 181 h 712"/>
                <a:gd name="T34" fmla="*/ 651 w 1369"/>
                <a:gd name="T35" fmla="*/ 149 h 712"/>
                <a:gd name="T36" fmla="*/ 726 w 1369"/>
                <a:gd name="T37" fmla="*/ 121 h 712"/>
                <a:gd name="T38" fmla="*/ 803 w 1369"/>
                <a:gd name="T39" fmla="*/ 95 h 712"/>
                <a:gd name="T40" fmla="*/ 882 w 1369"/>
                <a:gd name="T41" fmla="*/ 71 h 712"/>
                <a:gd name="T42" fmla="*/ 962 w 1369"/>
                <a:gd name="T43" fmla="*/ 50 h 712"/>
                <a:gd name="T44" fmla="*/ 1043 w 1369"/>
                <a:gd name="T45" fmla="*/ 32 h 712"/>
                <a:gd name="T46" fmla="*/ 1123 w 1369"/>
                <a:gd name="T47" fmla="*/ 18 h 712"/>
                <a:gd name="T48" fmla="*/ 1206 w 1369"/>
                <a:gd name="T49" fmla="*/ 9 h 712"/>
                <a:gd name="T50" fmla="*/ 1287 w 1369"/>
                <a:gd name="T51" fmla="*/ 1 h 712"/>
                <a:gd name="T52" fmla="*/ 1369 w 1369"/>
                <a:gd name="T53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9" h="712">
                  <a:moveTo>
                    <a:pt x="1369" y="0"/>
                  </a:moveTo>
                  <a:lnTo>
                    <a:pt x="1369" y="712"/>
                  </a:lnTo>
                  <a:lnTo>
                    <a:pt x="0" y="712"/>
                  </a:lnTo>
                  <a:lnTo>
                    <a:pt x="4" y="675"/>
                  </a:lnTo>
                  <a:lnTo>
                    <a:pt x="14" y="637"/>
                  </a:lnTo>
                  <a:lnTo>
                    <a:pt x="32" y="599"/>
                  </a:lnTo>
                  <a:lnTo>
                    <a:pt x="56" y="559"/>
                  </a:lnTo>
                  <a:lnTo>
                    <a:pt x="87" y="520"/>
                  </a:lnTo>
                  <a:lnTo>
                    <a:pt x="123" y="479"/>
                  </a:lnTo>
                  <a:lnTo>
                    <a:pt x="164" y="439"/>
                  </a:lnTo>
                  <a:lnTo>
                    <a:pt x="211" y="399"/>
                  </a:lnTo>
                  <a:lnTo>
                    <a:pt x="262" y="360"/>
                  </a:lnTo>
                  <a:lnTo>
                    <a:pt x="318" y="321"/>
                  </a:lnTo>
                  <a:lnTo>
                    <a:pt x="377" y="284"/>
                  </a:lnTo>
                  <a:lnTo>
                    <a:pt x="442" y="247"/>
                  </a:lnTo>
                  <a:lnTo>
                    <a:pt x="508" y="213"/>
                  </a:lnTo>
                  <a:lnTo>
                    <a:pt x="578" y="181"/>
                  </a:lnTo>
                  <a:lnTo>
                    <a:pt x="651" y="149"/>
                  </a:lnTo>
                  <a:lnTo>
                    <a:pt x="726" y="121"/>
                  </a:lnTo>
                  <a:lnTo>
                    <a:pt x="803" y="95"/>
                  </a:lnTo>
                  <a:lnTo>
                    <a:pt x="882" y="71"/>
                  </a:lnTo>
                  <a:lnTo>
                    <a:pt x="962" y="50"/>
                  </a:lnTo>
                  <a:lnTo>
                    <a:pt x="1043" y="32"/>
                  </a:lnTo>
                  <a:lnTo>
                    <a:pt x="1123" y="18"/>
                  </a:lnTo>
                  <a:lnTo>
                    <a:pt x="1206" y="9"/>
                  </a:lnTo>
                  <a:lnTo>
                    <a:pt x="1287" y="1"/>
                  </a:lnTo>
                  <a:lnTo>
                    <a:pt x="1369" y="0"/>
                  </a:lnTo>
                  <a:close/>
                </a:path>
              </a:pathLst>
            </a:custGeom>
            <a:solidFill>
              <a:srgbClr val="F6A4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19" name="Freeform 274"/>
            <p:cNvSpPr>
              <a:spLocks/>
            </p:cNvSpPr>
            <p:nvPr/>
          </p:nvSpPr>
          <p:spPr bwMode="auto">
            <a:xfrm>
              <a:off x="6975" y="1293"/>
              <a:ext cx="456" cy="237"/>
            </a:xfrm>
            <a:custGeom>
              <a:avLst/>
              <a:gdLst>
                <a:gd name="T0" fmla="*/ 0 w 1368"/>
                <a:gd name="T1" fmla="*/ 0 h 712"/>
                <a:gd name="T2" fmla="*/ 81 w 1368"/>
                <a:gd name="T3" fmla="*/ 1 h 712"/>
                <a:gd name="T4" fmla="*/ 163 w 1368"/>
                <a:gd name="T5" fmla="*/ 9 h 712"/>
                <a:gd name="T6" fmla="*/ 244 w 1368"/>
                <a:gd name="T7" fmla="*/ 18 h 712"/>
                <a:gd name="T8" fmla="*/ 326 w 1368"/>
                <a:gd name="T9" fmla="*/ 32 h 712"/>
                <a:gd name="T10" fmla="*/ 407 w 1368"/>
                <a:gd name="T11" fmla="*/ 50 h 712"/>
                <a:gd name="T12" fmla="*/ 486 w 1368"/>
                <a:gd name="T13" fmla="*/ 71 h 712"/>
                <a:gd name="T14" fmla="*/ 565 w 1368"/>
                <a:gd name="T15" fmla="*/ 95 h 712"/>
                <a:gd name="T16" fmla="*/ 642 w 1368"/>
                <a:gd name="T17" fmla="*/ 121 h 712"/>
                <a:gd name="T18" fmla="*/ 717 w 1368"/>
                <a:gd name="T19" fmla="*/ 149 h 712"/>
                <a:gd name="T20" fmla="*/ 790 w 1368"/>
                <a:gd name="T21" fmla="*/ 181 h 712"/>
                <a:gd name="T22" fmla="*/ 860 w 1368"/>
                <a:gd name="T23" fmla="*/ 213 h 712"/>
                <a:gd name="T24" fmla="*/ 927 w 1368"/>
                <a:gd name="T25" fmla="*/ 247 h 712"/>
                <a:gd name="T26" fmla="*/ 990 w 1368"/>
                <a:gd name="T27" fmla="*/ 284 h 712"/>
                <a:gd name="T28" fmla="*/ 1049 w 1368"/>
                <a:gd name="T29" fmla="*/ 321 h 712"/>
                <a:gd name="T30" fmla="*/ 1105 w 1368"/>
                <a:gd name="T31" fmla="*/ 360 h 712"/>
                <a:gd name="T32" fmla="*/ 1156 w 1368"/>
                <a:gd name="T33" fmla="*/ 399 h 712"/>
                <a:gd name="T34" fmla="*/ 1204 w 1368"/>
                <a:gd name="T35" fmla="*/ 439 h 712"/>
                <a:gd name="T36" fmla="*/ 1245 w 1368"/>
                <a:gd name="T37" fmla="*/ 479 h 712"/>
                <a:gd name="T38" fmla="*/ 1281 w 1368"/>
                <a:gd name="T39" fmla="*/ 520 h 712"/>
                <a:gd name="T40" fmla="*/ 1311 w 1368"/>
                <a:gd name="T41" fmla="*/ 559 h 712"/>
                <a:gd name="T42" fmla="*/ 1336 w 1368"/>
                <a:gd name="T43" fmla="*/ 599 h 712"/>
                <a:gd name="T44" fmla="*/ 1353 w 1368"/>
                <a:gd name="T45" fmla="*/ 637 h 712"/>
                <a:gd name="T46" fmla="*/ 1365 w 1368"/>
                <a:gd name="T47" fmla="*/ 675 h 712"/>
                <a:gd name="T48" fmla="*/ 1368 w 1368"/>
                <a:gd name="T49" fmla="*/ 712 h 712"/>
                <a:gd name="T50" fmla="*/ 0 w 1368"/>
                <a:gd name="T51" fmla="*/ 712 h 712"/>
                <a:gd name="T52" fmla="*/ 0 w 1368"/>
                <a:gd name="T53" fmla="*/ 0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368" h="712">
                  <a:moveTo>
                    <a:pt x="0" y="0"/>
                  </a:moveTo>
                  <a:lnTo>
                    <a:pt x="81" y="1"/>
                  </a:lnTo>
                  <a:lnTo>
                    <a:pt x="163" y="9"/>
                  </a:lnTo>
                  <a:lnTo>
                    <a:pt x="244" y="18"/>
                  </a:lnTo>
                  <a:lnTo>
                    <a:pt x="326" y="32"/>
                  </a:lnTo>
                  <a:lnTo>
                    <a:pt x="407" y="50"/>
                  </a:lnTo>
                  <a:lnTo>
                    <a:pt x="486" y="71"/>
                  </a:lnTo>
                  <a:lnTo>
                    <a:pt x="565" y="95"/>
                  </a:lnTo>
                  <a:lnTo>
                    <a:pt x="642" y="121"/>
                  </a:lnTo>
                  <a:lnTo>
                    <a:pt x="717" y="149"/>
                  </a:lnTo>
                  <a:lnTo>
                    <a:pt x="790" y="181"/>
                  </a:lnTo>
                  <a:lnTo>
                    <a:pt x="860" y="213"/>
                  </a:lnTo>
                  <a:lnTo>
                    <a:pt x="927" y="247"/>
                  </a:lnTo>
                  <a:lnTo>
                    <a:pt x="990" y="284"/>
                  </a:lnTo>
                  <a:lnTo>
                    <a:pt x="1049" y="321"/>
                  </a:lnTo>
                  <a:lnTo>
                    <a:pt x="1105" y="360"/>
                  </a:lnTo>
                  <a:lnTo>
                    <a:pt x="1156" y="399"/>
                  </a:lnTo>
                  <a:lnTo>
                    <a:pt x="1204" y="439"/>
                  </a:lnTo>
                  <a:lnTo>
                    <a:pt x="1245" y="479"/>
                  </a:lnTo>
                  <a:lnTo>
                    <a:pt x="1281" y="520"/>
                  </a:lnTo>
                  <a:lnTo>
                    <a:pt x="1311" y="559"/>
                  </a:lnTo>
                  <a:lnTo>
                    <a:pt x="1336" y="599"/>
                  </a:lnTo>
                  <a:lnTo>
                    <a:pt x="1353" y="637"/>
                  </a:lnTo>
                  <a:lnTo>
                    <a:pt x="1365" y="675"/>
                  </a:lnTo>
                  <a:lnTo>
                    <a:pt x="1368" y="712"/>
                  </a:lnTo>
                  <a:lnTo>
                    <a:pt x="0" y="7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A4B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0" name="Freeform 275"/>
            <p:cNvSpPr>
              <a:spLocks/>
            </p:cNvSpPr>
            <p:nvPr/>
          </p:nvSpPr>
          <p:spPr bwMode="auto">
            <a:xfrm>
              <a:off x="6881" y="1285"/>
              <a:ext cx="188" cy="50"/>
            </a:xfrm>
            <a:custGeom>
              <a:avLst/>
              <a:gdLst>
                <a:gd name="T0" fmla="*/ 251 w 563"/>
                <a:gd name="T1" fmla="*/ 0 h 150"/>
                <a:gd name="T2" fmla="*/ 297 w 563"/>
                <a:gd name="T3" fmla="*/ 0 h 150"/>
                <a:gd name="T4" fmla="*/ 341 w 563"/>
                <a:gd name="T5" fmla="*/ 3 h 150"/>
                <a:gd name="T6" fmla="*/ 383 w 563"/>
                <a:gd name="T7" fmla="*/ 8 h 150"/>
                <a:gd name="T8" fmla="*/ 421 w 563"/>
                <a:gd name="T9" fmla="*/ 12 h 150"/>
                <a:gd name="T10" fmla="*/ 457 w 563"/>
                <a:gd name="T11" fmla="*/ 20 h 150"/>
                <a:gd name="T12" fmla="*/ 486 w 563"/>
                <a:gd name="T13" fmla="*/ 26 h 150"/>
                <a:gd name="T14" fmla="*/ 513 w 563"/>
                <a:gd name="T15" fmla="*/ 33 h 150"/>
                <a:gd name="T16" fmla="*/ 534 w 563"/>
                <a:gd name="T17" fmla="*/ 39 h 150"/>
                <a:gd name="T18" fmla="*/ 549 w 563"/>
                <a:gd name="T19" fmla="*/ 43 h 150"/>
                <a:gd name="T20" fmla="*/ 560 w 563"/>
                <a:gd name="T21" fmla="*/ 46 h 150"/>
                <a:gd name="T22" fmla="*/ 563 w 563"/>
                <a:gd name="T23" fmla="*/ 47 h 150"/>
                <a:gd name="T24" fmla="*/ 561 w 563"/>
                <a:gd name="T25" fmla="*/ 49 h 150"/>
                <a:gd name="T26" fmla="*/ 555 w 563"/>
                <a:gd name="T27" fmla="*/ 55 h 150"/>
                <a:gd name="T28" fmla="*/ 547 w 563"/>
                <a:gd name="T29" fmla="*/ 64 h 150"/>
                <a:gd name="T30" fmla="*/ 534 w 563"/>
                <a:gd name="T31" fmla="*/ 75 h 150"/>
                <a:gd name="T32" fmla="*/ 517 w 563"/>
                <a:gd name="T33" fmla="*/ 86 h 150"/>
                <a:gd name="T34" fmla="*/ 497 w 563"/>
                <a:gd name="T35" fmla="*/ 98 h 150"/>
                <a:gd name="T36" fmla="*/ 472 w 563"/>
                <a:gd name="T37" fmla="*/ 112 h 150"/>
                <a:gd name="T38" fmla="*/ 444 w 563"/>
                <a:gd name="T39" fmla="*/ 124 h 150"/>
                <a:gd name="T40" fmla="*/ 409 w 563"/>
                <a:gd name="T41" fmla="*/ 134 h 150"/>
                <a:gd name="T42" fmla="*/ 371 w 563"/>
                <a:gd name="T43" fmla="*/ 143 h 150"/>
                <a:gd name="T44" fmla="*/ 329 w 563"/>
                <a:gd name="T45" fmla="*/ 147 h 150"/>
                <a:gd name="T46" fmla="*/ 282 w 563"/>
                <a:gd name="T47" fmla="*/ 150 h 150"/>
                <a:gd name="T48" fmla="*/ 234 w 563"/>
                <a:gd name="T49" fmla="*/ 147 h 150"/>
                <a:gd name="T50" fmla="*/ 191 w 563"/>
                <a:gd name="T51" fmla="*/ 143 h 150"/>
                <a:gd name="T52" fmla="*/ 153 w 563"/>
                <a:gd name="T53" fmla="*/ 134 h 150"/>
                <a:gd name="T54" fmla="*/ 120 w 563"/>
                <a:gd name="T55" fmla="*/ 124 h 150"/>
                <a:gd name="T56" fmla="*/ 91 w 563"/>
                <a:gd name="T57" fmla="*/ 112 h 150"/>
                <a:gd name="T58" fmla="*/ 66 w 563"/>
                <a:gd name="T59" fmla="*/ 98 h 150"/>
                <a:gd name="T60" fmla="*/ 45 w 563"/>
                <a:gd name="T61" fmla="*/ 86 h 150"/>
                <a:gd name="T62" fmla="*/ 28 w 563"/>
                <a:gd name="T63" fmla="*/ 75 h 150"/>
                <a:gd name="T64" fmla="*/ 16 w 563"/>
                <a:gd name="T65" fmla="*/ 64 h 150"/>
                <a:gd name="T66" fmla="*/ 7 w 563"/>
                <a:gd name="T67" fmla="*/ 55 h 150"/>
                <a:gd name="T68" fmla="*/ 2 w 563"/>
                <a:gd name="T69" fmla="*/ 49 h 150"/>
                <a:gd name="T70" fmla="*/ 0 w 563"/>
                <a:gd name="T71" fmla="*/ 47 h 150"/>
                <a:gd name="T72" fmla="*/ 51 w 563"/>
                <a:gd name="T73" fmla="*/ 30 h 150"/>
                <a:gd name="T74" fmla="*/ 102 w 563"/>
                <a:gd name="T75" fmla="*/ 17 h 150"/>
                <a:gd name="T76" fmla="*/ 152 w 563"/>
                <a:gd name="T77" fmla="*/ 8 h 150"/>
                <a:gd name="T78" fmla="*/ 202 w 563"/>
                <a:gd name="T79" fmla="*/ 3 h 150"/>
                <a:gd name="T80" fmla="*/ 251 w 563"/>
                <a:gd name="T81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63" h="150">
                  <a:moveTo>
                    <a:pt x="251" y="0"/>
                  </a:moveTo>
                  <a:lnTo>
                    <a:pt x="297" y="0"/>
                  </a:lnTo>
                  <a:lnTo>
                    <a:pt x="341" y="3"/>
                  </a:lnTo>
                  <a:lnTo>
                    <a:pt x="383" y="8"/>
                  </a:lnTo>
                  <a:lnTo>
                    <a:pt x="421" y="12"/>
                  </a:lnTo>
                  <a:lnTo>
                    <a:pt x="457" y="20"/>
                  </a:lnTo>
                  <a:lnTo>
                    <a:pt x="486" y="26"/>
                  </a:lnTo>
                  <a:lnTo>
                    <a:pt x="513" y="33"/>
                  </a:lnTo>
                  <a:lnTo>
                    <a:pt x="534" y="39"/>
                  </a:lnTo>
                  <a:lnTo>
                    <a:pt x="549" y="43"/>
                  </a:lnTo>
                  <a:lnTo>
                    <a:pt x="560" y="46"/>
                  </a:lnTo>
                  <a:lnTo>
                    <a:pt x="563" y="47"/>
                  </a:lnTo>
                  <a:lnTo>
                    <a:pt x="561" y="49"/>
                  </a:lnTo>
                  <a:lnTo>
                    <a:pt x="555" y="55"/>
                  </a:lnTo>
                  <a:lnTo>
                    <a:pt x="547" y="64"/>
                  </a:lnTo>
                  <a:lnTo>
                    <a:pt x="534" y="75"/>
                  </a:lnTo>
                  <a:lnTo>
                    <a:pt x="517" y="86"/>
                  </a:lnTo>
                  <a:lnTo>
                    <a:pt x="497" y="98"/>
                  </a:lnTo>
                  <a:lnTo>
                    <a:pt x="472" y="112"/>
                  </a:lnTo>
                  <a:lnTo>
                    <a:pt x="444" y="124"/>
                  </a:lnTo>
                  <a:lnTo>
                    <a:pt x="409" y="134"/>
                  </a:lnTo>
                  <a:lnTo>
                    <a:pt x="371" y="143"/>
                  </a:lnTo>
                  <a:lnTo>
                    <a:pt x="329" y="147"/>
                  </a:lnTo>
                  <a:lnTo>
                    <a:pt x="282" y="150"/>
                  </a:lnTo>
                  <a:lnTo>
                    <a:pt x="234" y="147"/>
                  </a:lnTo>
                  <a:lnTo>
                    <a:pt x="191" y="143"/>
                  </a:lnTo>
                  <a:lnTo>
                    <a:pt x="153" y="134"/>
                  </a:lnTo>
                  <a:lnTo>
                    <a:pt x="120" y="124"/>
                  </a:lnTo>
                  <a:lnTo>
                    <a:pt x="91" y="112"/>
                  </a:lnTo>
                  <a:lnTo>
                    <a:pt x="66" y="98"/>
                  </a:lnTo>
                  <a:lnTo>
                    <a:pt x="45" y="86"/>
                  </a:lnTo>
                  <a:lnTo>
                    <a:pt x="28" y="75"/>
                  </a:lnTo>
                  <a:lnTo>
                    <a:pt x="16" y="64"/>
                  </a:lnTo>
                  <a:lnTo>
                    <a:pt x="7" y="55"/>
                  </a:lnTo>
                  <a:lnTo>
                    <a:pt x="2" y="49"/>
                  </a:lnTo>
                  <a:lnTo>
                    <a:pt x="0" y="47"/>
                  </a:lnTo>
                  <a:lnTo>
                    <a:pt x="51" y="30"/>
                  </a:lnTo>
                  <a:lnTo>
                    <a:pt x="102" y="17"/>
                  </a:lnTo>
                  <a:lnTo>
                    <a:pt x="152" y="8"/>
                  </a:lnTo>
                  <a:lnTo>
                    <a:pt x="202" y="3"/>
                  </a:lnTo>
                  <a:lnTo>
                    <a:pt x="251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1" name="Freeform 276"/>
            <p:cNvSpPr>
              <a:spLocks/>
            </p:cNvSpPr>
            <p:nvPr/>
          </p:nvSpPr>
          <p:spPr bwMode="auto">
            <a:xfrm>
              <a:off x="6692" y="1313"/>
              <a:ext cx="151" cy="217"/>
            </a:xfrm>
            <a:custGeom>
              <a:avLst/>
              <a:gdLst>
                <a:gd name="T0" fmla="*/ 381 w 453"/>
                <a:gd name="T1" fmla="*/ 0 h 651"/>
                <a:gd name="T2" fmla="*/ 391 w 453"/>
                <a:gd name="T3" fmla="*/ 0 h 651"/>
                <a:gd name="T4" fmla="*/ 395 w 453"/>
                <a:gd name="T5" fmla="*/ 1 h 651"/>
                <a:gd name="T6" fmla="*/ 453 w 453"/>
                <a:gd name="T7" fmla="*/ 651 h 651"/>
                <a:gd name="T8" fmla="*/ 0 w 453"/>
                <a:gd name="T9" fmla="*/ 651 h 651"/>
                <a:gd name="T10" fmla="*/ 122 w 453"/>
                <a:gd name="T11" fmla="*/ 92 h 651"/>
                <a:gd name="T12" fmla="*/ 166 w 453"/>
                <a:gd name="T13" fmla="*/ 63 h 651"/>
                <a:gd name="T14" fmla="*/ 208 w 453"/>
                <a:gd name="T15" fmla="*/ 41 h 651"/>
                <a:gd name="T16" fmla="*/ 247 w 453"/>
                <a:gd name="T17" fmla="*/ 25 h 651"/>
                <a:gd name="T18" fmla="*/ 283 w 453"/>
                <a:gd name="T19" fmla="*/ 13 h 651"/>
                <a:gd name="T20" fmla="*/ 315 w 453"/>
                <a:gd name="T21" fmla="*/ 6 h 651"/>
                <a:gd name="T22" fmla="*/ 342 w 453"/>
                <a:gd name="T23" fmla="*/ 1 h 651"/>
                <a:gd name="T24" fmla="*/ 364 w 453"/>
                <a:gd name="T25" fmla="*/ 0 h 651"/>
                <a:gd name="T26" fmla="*/ 381 w 453"/>
                <a:gd name="T27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3" h="651">
                  <a:moveTo>
                    <a:pt x="381" y="0"/>
                  </a:moveTo>
                  <a:lnTo>
                    <a:pt x="391" y="0"/>
                  </a:lnTo>
                  <a:lnTo>
                    <a:pt x="395" y="1"/>
                  </a:lnTo>
                  <a:lnTo>
                    <a:pt x="453" y="651"/>
                  </a:lnTo>
                  <a:lnTo>
                    <a:pt x="0" y="651"/>
                  </a:lnTo>
                  <a:lnTo>
                    <a:pt x="122" y="92"/>
                  </a:lnTo>
                  <a:lnTo>
                    <a:pt x="166" y="63"/>
                  </a:lnTo>
                  <a:lnTo>
                    <a:pt x="208" y="41"/>
                  </a:lnTo>
                  <a:lnTo>
                    <a:pt x="247" y="25"/>
                  </a:lnTo>
                  <a:lnTo>
                    <a:pt x="283" y="13"/>
                  </a:lnTo>
                  <a:lnTo>
                    <a:pt x="315" y="6"/>
                  </a:lnTo>
                  <a:lnTo>
                    <a:pt x="342" y="1"/>
                  </a:lnTo>
                  <a:lnTo>
                    <a:pt x="364" y="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2" name="Freeform 277"/>
            <p:cNvSpPr>
              <a:spLocks/>
            </p:cNvSpPr>
            <p:nvPr/>
          </p:nvSpPr>
          <p:spPr bwMode="auto">
            <a:xfrm>
              <a:off x="6886" y="1335"/>
              <a:ext cx="89" cy="195"/>
            </a:xfrm>
            <a:custGeom>
              <a:avLst/>
              <a:gdLst>
                <a:gd name="T0" fmla="*/ 269 w 269"/>
                <a:gd name="T1" fmla="*/ 0 h 585"/>
                <a:gd name="T2" fmla="*/ 269 w 269"/>
                <a:gd name="T3" fmla="*/ 585 h 585"/>
                <a:gd name="T4" fmla="*/ 75 w 269"/>
                <a:gd name="T5" fmla="*/ 585 h 585"/>
                <a:gd name="T6" fmla="*/ 113 w 269"/>
                <a:gd name="T7" fmla="*/ 316 h 585"/>
                <a:gd name="T8" fmla="*/ 0 w 269"/>
                <a:gd name="T9" fmla="*/ 197 h 585"/>
                <a:gd name="T10" fmla="*/ 269 w 269"/>
                <a:gd name="T11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9" h="585">
                  <a:moveTo>
                    <a:pt x="269" y="0"/>
                  </a:moveTo>
                  <a:lnTo>
                    <a:pt x="269" y="585"/>
                  </a:lnTo>
                  <a:lnTo>
                    <a:pt x="75" y="585"/>
                  </a:lnTo>
                  <a:lnTo>
                    <a:pt x="113" y="316"/>
                  </a:lnTo>
                  <a:lnTo>
                    <a:pt x="0" y="197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3" name="Freeform 278"/>
            <p:cNvSpPr>
              <a:spLocks/>
            </p:cNvSpPr>
            <p:nvPr/>
          </p:nvSpPr>
          <p:spPr bwMode="auto">
            <a:xfrm>
              <a:off x="7107" y="1313"/>
              <a:ext cx="152" cy="217"/>
            </a:xfrm>
            <a:custGeom>
              <a:avLst/>
              <a:gdLst>
                <a:gd name="T0" fmla="*/ 73 w 455"/>
                <a:gd name="T1" fmla="*/ 0 h 651"/>
                <a:gd name="T2" fmla="*/ 89 w 455"/>
                <a:gd name="T3" fmla="*/ 0 h 651"/>
                <a:gd name="T4" fmla="*/ 112 w 455"/>
                <a:gd name="T5" fmla="*/ 1 h 651"/>
                <a:gd name="T6" fmla="*/ 139 w 455"/>
                <a:gd name="T7" fmla="*/ 6 h 651"/>
                <a:gd name="T8" fmla="*/ 171 w 455"/>
                <a:gd name="T9" fmla="*/ 13 h 651"/>
                <a:gd name="T10" fmla="*/ 207 w 455"/>
                <a:gd name="T11" fmla="*/ 25 h 651"/>
                <a:gd name="T12" fmla="*/ 245 w 455"/>
                <a:gd name="T13" fmla="*/ 41 h 651"/>
                <a:gd name="T14" fmla="*/ 287 w 455"/>
                <a:gd name="T15" fmla="*/ 63 h 651"/>
                <a:gd name="T16" fmla="*/ 331 w 455"/>
                <a:gd name="T17" fmla="*/ 92 h 651"/>
                <a:gd name="T18" fmla="*/ 455 w 455"/>
                <a:gd name="T19" fmla="*/ 651 h 651"/>
                <a:gd name="T20" fmla="*/ 0 w 455"/>
                <a:gd name="T21" fmla="*/ 651 h 651"/>
                <a:gd name="T22" fmla="*/ 58 w 455"/>
                <a:gd name="T23" fmla="*/ 1 h 651"/>
                <a:gd name="T24" fmla="*/ 62 w 455"/>
                <a:gd name="T25" fmla="*/ 0 h 651"/>
                <a:gd name="T26" fmla="*/ 73 w 455"/>
                <a:gd name="T27" fmla="*/ 0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55" h="651">
                  <a:moveTo>
                    <a:pt x="73" y="0"/>
                  </a:moveTo>
                  <a:lnTo>
                    <a:pt x="89" y="0"/>
                  </a:lnTo>
                  <a:lnTo>
                    <a:pt x="112" y="1"/>
                  </a:lnTo>
                  <a:lnTo>
                    <a:pt x="139" y="6"/>
                  </a:lnTo>
                  <a:lnTo>
                    <a:pt x="171" y="13"/>
                  </a:lnTo>
                  <a:lnTo>
                    <a:pt x="207" y="25"/>
                  </a:lnTo>
                  <a:lnTo>
                    <a:pt x="245" y="41"/>
                  </a:lnTo>
                  <a:lnTo>
                    <a:pt x="287" y="63"/>
                  </a:lnTo>
                  <a:lnTo>
                    <a:pt x="331" y="92"/>
                  </a:lnTo>
                  <a:lnTo>
                    <a:pt x="455" y="651"/>
                  </a:lnTo>
                  <a:lnTo>
                    <a:pt x="0" y="651"/>
                  </a:lnTo>
                  <a:lnTo>
                    <a:pt x="58" y="1"/>
                  </a:lnTo>
                  <a:lnTo>
                    <a:pt x="62" y="0"/>
                  </a:lnTo>
                  <a:lnTo>
                    <a:pt x="73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4" name="Freeform 279"/>
            <p:cNvSpPr>
              <a:spLocks/>
            </p:cNvSpPr>
            <p:nvPr/>
          </p:nvSpPr>
          <p:spPr bwMode="auto">
            <a:xfrm>
              <a:off x="6975" y="1335"/>
              <a:ext cx="89" cy="195"/>
            </a:xfrm>
            <a:custGeom>
              <a:avLst/>
              <a:gdLst>
                <a:gd name="T0" fmla="*/ 0 w 267"/>
                <a:gd name="T1" fmla="*/ 0 h 585"/>
                <a:gd name="T2" fmla="*/ 267 w 267"/>
                <a:gd name="T3" fmla="*/ 197 h 585"/>
                <a:gd name="T4" fmla="*/ 156 w 267"/>
                <a:gd name="T5" fmla="*/ 316 h 585"/>
                <a:gd name="T6" fmla="*/ 194 w 267"/>
                <a:gd name="T7" fmla="*/ 585 h 585"/>
                <a:gd name="T8" fmla="*/ 0 w 267"/>
                <a:gd name="T9" fmla="*/ 585 h 585"/>
                <a:gd name="T10" fmla="*/ 0 w 267"/>
                <a:gd name="T11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7" h="585">
                  <a:moveTo>
                    <a:pt x="0" y="0"/>
                  </a:moveTo>
                  <a:lnTo>
                    <a:pt x="267" y="197"/>
                  </a:lnTo>
                  <a:lnTo>
                    <a:pt x="156" y="316"/>
                  </a:lnTo>
                  <a:lnTo>
                    <a:pt x="194" y="585"/>
                  </a:lnTo>
                  <a:lnTo>
                    <a:pt x="0" y="5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585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5" name="Freeform 280"/>
            <p:cNvSpPr>
              <a:spLocks/>
            </p:cNvSpPr>
            <p:nvPr/>
          </p:nvSpPr>
          <p:spPr bwMode="auto">
            <a:xfrm>
              <a:off x="6975" y="1277"/>
              <a:ext cx="172" cy="157"/>
            </a:xfrm>
            <a:custGeom>
              <a:avLst/>
              <a:gdLst>
                <a:gd name="T0" fmla="*/ 301 w 516"/>
                <a:gd name="T1" fmla="*/ 0 h 470"/>
                <a:gd name="T2" fmla="*/ 323 w 516"/>
                <a:gd name="T3" fmla="*/ 2 h 470"/>
                <a:gd name="T4" fmla="*/ 345 w 516"/>
                <a:gd name="T5" fmla="*/ 8 h 470"/>
                <a:gd name="T6" fmla="*/ 367 w 516"/>
                <a:gd name="T7" fmla="*/ 17 h 470"/>
                <a:gd name="T8" fmla="*/ 390 w 516"/>
                <a:gd name="T9" fmla="*/ 29 h 470"/>
                <a:gd name="T10" fmla="*/ 413 w 516"/>
                <a:gd name="T11" fmla="*/ 43 h 470"/>
                <a:gd name="T12" fmla="*/ 433 w 516"/>
                <a:gd name="T13" fmla="*/ 56 h 470"/>
                <a:gd name="T14" fmla="*/ 453 w 516"/>
                <a:gd name="T15" fmla="*/ 70 h 470"/>
                <a:gd name="T16" fmla="*/ 471 w 516"/>
                <a:gd name="T17" fmla="*/ 84 h 470"/>
                <a:gd name="T18" fmla="*/ 486 w 516"/>
                <a:gd name="T19" fmla="*/ 98 h 470"/>
                <a:gd name="T20" fmla="*/ 498 w 516"/>
                <a:gd name="T21" fmla="*/ 108 h 470"/>
                <a:gd name="T22" fmla="*/ 508 w 516"/>
                <a:gd name="T23" fmla="*/ 118 h 470"/>
                <a:gd name="T24" fmla="*/ 515 w 516"/>
                <a:gd name="T25" fmla="*/ 123 h 470"/>
                <a:gd name="T26" fmla="*/ 516 w 516"/>
                <a:gd name="T27" fmla="*/ 125 h 470"/>
                <a:gd name="T28" fmla="*/ 296 w 516"/>
                <a:gd name="T29" fmla="*/ 470 h 470"/>
                <a:gd name="T30" fmla="*/ 0 w 516"/>
                <a:gd name="T31" fmla="*/ 173 h 470"/>
                <a:gd name="T32" fmla="*/ 281 w 516"/>
                <a:gd name="T33" fmla="*/ 1 h 470"/>
                <a:gd name="T34" fmla="*/ 301 w 516"/>
                <a:gd name="T3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6" h="470">
                  <a:moveTo>
                    <a:pt x="301" y="0"/>
                  </a:moveTo>
                  <a:lnTo>
                    <a:pt x="323" y="2"/>
                  </a:lnTo>
                  <a:lnTo>
                    <a:pt x="345" y="8"/>
                  </a:lnTo>
                  <a:lnTo>
                    <a:pt x="367" y="17"/>
                  </a:lnTo>
                  <a:lnTo>
                    <a:pt x="390" y="29"/>
                  </a:lnTo>
                  <a:lnTo>
                    <a:pt x="413" y="43"/>
                  </a:lnTo>
                  <a:lnTo>
                    <a:pt x="433" y="56"/>
                  </a:lnTo>
                  <a:lnTo>
                    <a:pt x="453" y="70"/>
                  </a:lnTo>
                  <a:lnTo>
                    <a:pt x="471" y="84"/>
                  </a:lnTo>
                  <a:lnTo>
                    <a:pt x="486" y="98"/>
                  </a:lnTo>
                  <a:lnTo>
                    <a:pt x="498" y="108"/>
                  </a:lnTo>
                  <a:lnTo>
                    <a:pt x="508" y="118"/>
                  </a:lnTo>
                  <a:lnTo>
                    <a:pt x="515" y="123"/>
                  </a:lnTo>
                  <a:lnTo>
                    <a:pt x="516" y="125"/>
                  </a:lnTo>
                  <a:lnTo>
                    <a:pt x="296" y="470"/>
                  </a:lnTo>
                  <a:lnTo>
                    <a:pt x="0" y="173"/>
                  </a:lnTo>
                  <a:lnTo>
                    <a:pt x="281" y="1"/>
                  </a:lnTo>
                  <a:lnTo>
                    <a:pt x="301" y="0"/>
                  </a:lnTo>
                  <a:close/>
                </a:path>
              </a:pathLst>
            </a:custGeom>
            <a:solidFill>
              <a:srgbClr val="F278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6" name="Freeform 281"/>
            <p:cNvSpPr>
              <a:spLocks/>
            </p:cNvSpPr>
            <p:nvPr/>
          </p:nvSpPr>
          <p:spPr bwMode="auto">
            <a:xfrm>
              <a:off x="6803" y="1277"/>
              <a:ext cx="172" cy="157"/>
            </a:xfrm>
            <a:custGeom>
              <a:avLst/>
              <a:gdLst>
                <a:gd name="T0" fmla="*/ 215 w 518"/>
                <a:gd name="T1" fmla="*/ 0 h 470"/>
                <a:gd name="T2" fmla="*/ 236 w 518"/>
                <a:gd name="T3" fmla="*/ 1 h 470"/>
                <a:gd name="T4" fmla="*/ 518 w 518"/>
                <a:gd name="T5" fmla="*/ 173 h 470"/>
                <a:gd name="T6" fmla="*/ 220 w 518"/>
                <a:gd name="T7" fmla="*/ 470 h 470"/>
                <a:gd name="T8" fmla="*/ 0 w 518"/>
                <a:gd name="T9" fmla="*/ 125 h 470"/>
                <a:gd name="T10" fmla="*/ 2 w 518"/>
                <a:gd name="T11" fmla="*/ 123 h 470"/>
                <a:gd name="T12" fmla="*/ 8 w 518"/>
                <a:gd name="T13" fmla="*/ 118 h 470"/>
                <a:gd name="T14" fmla="*/ 18 w 518"/>
                <a:gd name="T15" fmla="*/ 108 h 470"/>
                <a:gd name="T16" fmla="*/ 31 w 518"/>
                <a:gd name="T17" fmla="*/ 98 h 470"/>
                <a:gd name="T18" fmla="*/ 46 w 518"/>
                <a:gd name="T19" fmla="*/ 84 h 470"/>
                <a:gd name="T20" fmla="*/ 64 w 518"/>
                <a:gd name="T21" fmla="*/ 70 h 470"/>
                <a:gd name="T22" fmla="*/ 83 w 518"/>
                <a:gd name="T23" fmla="*/ 56 h 470"/>
                <a:gd name="T24" fmla="*/ 105 w 518"/>
                <a:gd name="T25" fmla="*/ 43 h 470"/>
                <a:gd name="T26" fmla="*/ 126 w 518"/>
                <a:gd name="T27" fmla="*/ 29 h 470"/>
                <a:gd name="T28" fmla="*/ 149 w 518"/>
                <a:gd name="T29" fmla="*/ 17 h 470"/>
                <a:gd name="T30" fmla="*/ 171 w 518"/>
                <a:gd name="T31" fmla="*/ 8 h 470"/>
                <a:gd name="T32" fmla="*/ 194 w 518"/>
                <a:gd name="T33" fmla="*/ 2 h 470"/>
                <a:gd name="T34" fmla="*/ 215 w 518"/>
                <a:gd name="T35" fmla="*/ 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8" h="470">
                  <a:moveTo>
                    <a:pt x="215" y="0"/>
                  </a:moveTo>
                  <a:lnTo>
                    <a:pt x="236" y="1"/>
                  </a:lnTo>
                  <a:lnTo>
                    <a:pt x="518" y="173"/>
                  </a:lnTo>
                  <a:lnTo>
                    <a:pt x="220" y="470"/>
                  </a:lnTo>
                  <a:lnTo>
                    <a:pt x="0" y="125"/>
                  </a:lnTo>
                  <a:lnTo>
                    <a:pt x="2" y="123"/>
                  </a:lnTo>
                  <a:lnTo>
                    <a:pt x="8" y="118"/>
                  </a:lnTo>
                  <a:lnTo>
                    <a:pt x="18" y="108"/>
                  </a:lnTo>
                  <a:lnTo>
                    <a:pt x="31" y="98"/>
                  </a:lnTo>
                  <a:lnTo>
                    <a:pt x="46" y="84"/>
                  </a:lnTo>
                  <a:lnTo>
                    <a:pt x="64" y="70"/>
                  </a:lnTo>
                  <a:lnTo>
                    <a:pt x="83" y="56"/>
                  </a:lnTo>
                  <a:lnTo>
                    <a:pt x="105" y="43"/>
                  </a:lnTo>
                  <a:lnTo>
                    <a:pt x="126" y="29"/>
                  </a:lnTo>
                  <a:lnTo>
                    <a:pt x="149" y="17"/>
                  </a:lnTo>
                  <a:lnTo>
                    <a:pt x="171" y="8"/>
                  </a:lnTo>
                  <a:lnTo>
                    <a:pt x="194" y="2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F278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  <p:sp>
          <p:nvSpPr>
            <p:cNvPr id="227" name="Freeform 282"/>
            <p:cNvSpPr>
              <a:spLocks/>
            </p:cNvSpPr>
            <p:nvPr/>
          </p:nvSpPr>
          <p:spPr bwMode="auto">
            <a:xfrm>
              <a:off x="6563" y="228"/>
              <a:ext cx="824" cy="692"/>
            </a:xfrm>
            <a:custGeom>
              <a:avLst/>
              <a:gdLst>
                <a:gd name="T0" fmla="*/ 1337 w 2473"/>
                <a:gd name="T1" fmla="*/ 43 h 2076"/>
                <a:gd name="T2" fmla="*/ 1409 w 2473"/>
                <a:gd name="T3" fmla="*/ 133 h 2076"/>
                <a:gd name="T4" fmla="*/ 1439 w 2473"/>
                <a:gd name="T5" fmla="*/ 137 h 2076"/>
                <a:gd name="T6" fmla="*/ 1489 w 2473"/>
                <a:gd name="T7" fmla="*/ 94 h 2076"/>
                <a:gd name="T8" fmla="*/ 1595 w 2473"/>
                <a:gd name="T9" fmla="*/ 101 h 2076"/>
                <a:gd name="T10" fmla="*/ 1668 w 2473"/>
                <a:gd name="T11" fmla="*/ 172 h 2076"/>
                <a:gd name="T12" fmla="*/ 1753 w 2473"/>
                <a:gd name="T13" fmla="*/ 197 h 2076"/>
                <a:gd name="T14" fmla="*/ 1886 w 2473"/>
                <a:gd name="T15" fmla="*/ 186 h 2076"/>
                <a:gd name="T16" fmla="*/ 1997 w 2473"/>
                <a:gd name="T17" fmla="*/ 281 h 2076"/>
                <a:gd name="T18" fmla="*/ 2079 w 2473"/>
                <a:gd name="T19" fmla="*/ 322 h 2076"/>
                <a:gd name="T20" fmla="*/ 2130 w 2473"/>
                <a:gd name="T21" fmla="*/ 300 h 2076"/>
                <a:gd name="T22" fmla="*/ 2211 w 2473"/>
                <a:gd name="T23" fmla="*/ 325 h 2076"/>
                <a:gd name="T24" fmla="*/ 2269 w 2473"/>
                <a:gd name="T25" fmla="*/ 416 h 2076"/>
                <a:gd name="T26" fmla="*/ 2320 w 2473"/>
                <a:gd name="T27" fmla="*/ 478 h 2076"/>
                <a:gd name="T28" fmla="*/ 2417 w 2473"/>
                <a:gd name="T29" fmla="*/ 520 h 2076"/>
                <a:gd name="T30" fmla="*/ 2465 w 2473"/>
                <a:gd name="T31" fmla="*/ 640 h 2076"/>
                <a:gd name="T32" fmla="*/ 2471 w 2473"/>
                <a:gd name="T33" fmla="*/ 901 h 2076"/>
                <a:gd name="T34" fmla="*/ 2448 w 2473"/>
                <a:gd name="T35" fmla="*/ 1241 h 2076"/>
                <a:gd name="T36" fmla="*/ 2407 w 2473"/>
                <a:gd name="T37" fmla="*/ 1593 h 2076"/>
                <a:gd name="T38" fmla="*/ 2358 w 2473"/>
                <a:gd name="T39" fmla="*/ 1890 h 2076"/>
                <a:gd name="T40" fmla="*/ 2311 w 2473"/>
                <a:gd name="T41" fmla="*/ 2059 h 2076"/>
                <a:gd name="T42" fmla="*/ 2271 w 2473"/>
                <a:gd name="T43" fmla="*/ 2044 h 2076"/>
                <a:gd name="T44" fmla="*/ 2249 w 2473"/>
                <a:gd name="T45" fmla="*/ 1875 h 2076"/>
                <a:gd name="T46" fmla="*/ 2233 w 2473"/>
                <a:gd name="T47" fmla="*/ 1623 h 2076"/>
                <a:gd name="T48" fmla="*/ 2205 w 2473"/>
                <a:gd name="T49" fmla="*/ 1355 h 2076"/>
                <a:gd name="T50" fmla="*/ 2152 w 2473"/>
                <a:gd name="T51" fmla="*/ 1136 h 2076"/>
                <a:gd name="T52" fmla="*/ 2036 w 2473"/>
                <a:gd name="T53" fmla="*/ 1028 h 2076"/>
                <a:gd name="T54" fmla="*/ 1854 w 2473"/>
                <a:gd name="T55" fmla="*/ 1014 h 2076"/>
                <a:gd name="T56" fmla="*/ 1628 w 2473"/>
                <a:gd name="T57" fmla="*/ 1050 h 2076"/>
                <a:gd name="T58" fmla="*/ 1383 w 2473"/>
                <a:gd name="T59" fmla="*/ 1093 h 2076"/>
                <a:gd name="T60" fmla="*/ 1139 w 2473"/>
                <a:gd name="T61" fmla="*/ 1098 h 2076"/>
                <a:gd name="T62" fmla="*/ 893 w 2473"/>
                <a:gd name="T63" fmla="*/ 1060 h 2076"/>
                <a:gd name="T64" fmla="*/ 661 w 2473"/>
                <a:gd name="T65" fmla="*/ 1019 h 2076"/>
                <a:gd name="T66" fmla="*/ 468 w 2473"/>
                <a:gd name="T67" fmla="*/ 1019 h 2076"/>
                <a:gd name="T68" fmla="*/ 338 w 2473"/>
                <a:gd name="T69" fmla="*/ 1105 h 2076"/>
                <a:gd name="T70" fmla="*/ 275 w 2473"/>
                <a:gd name="T71" fmla="*/ 1304 h 2076"/>
                <a:gd name="T72" fmla="*/ 244 w 2473"/>
                <a:gd name="T73" fmla="*/ 1568 h 2076"/>
                <a:gd name="T74" fmla="*/ 227 w 2473"/>
                <a:gd name="T75" fmla="*/ 1830 h 2076"/>
                <a:gd name="T76" fmla="*/ 207 w 2473"/>
                <a:gd name="T77" fmla="*/ 2020 h 2076"/>
                <a:gd name="T78" fmla="*/ 170 w 2473"/>
                <a:gd name="T79" fmla="*/ 2071 h 2076"/>
                <a:gd name="T80" fmla="*/ 125 w 2473"/>
                <a:gd name="T81" fmla="*/ 1936 h 2076"/>
                <a:gd name="T82" fmla="*/ 75 w 2473"/>
                <a:gd name="T83" fmla="*/ 1660 h 2076"/>
                <a:gd name="T84" fmla="*/ 32 w 2473"/>
                <a:gd name="T85" fmla="*/ 1313 h 2076"/>
                <a:gd name="T86" fmla="*/ 5 w 2473"/>
                <a:gd name="T87" fmla="*/ 964 h 2076"/>
                <a:gd name="T88" fmla="*/ 4 w 2473"/>
                <a:gd name="T89" fmla="*/ 682 h 2076"/>
                <a:gd name="T90" fmla="*/ 41 w 2473"/>
                <a:gd name="T91" fmla="*/ 534 h 2076"/>
                <a:gd name="T92" fmla="*/ 135 w 2473"/>
                <a:gd name="T93" fmla="*/ 484 h 2076"/>
                <a:gd name="T94" fmla="*/ 198 w 2473"/>
                <a:gd name="T95" fmla="*/ 432 h 2076"/>
                <a:gd name="T96" fmla="*/ 245 w 2473"/>
                <a:gd name="T97" fmla="*/ 340 h 2076"/>
                <a:gd name="T98" fmla="*/ 330 w 2473"/>
                <a:gd name="T99" fmla="*/ 297 h 2076"/>
                <a:gd name="T100" fmla="*/ 382 w 2473"/>
                <a:gd name="T101" fmla="*/ 319 h 2076"/>
                <a:gd name="T102" fmla="*/ 456 w 2473"/>
                <a:gd name="T103" fmla="*/ 300 h 2076"/>
                <a:gd name="T104" fmla="*/ 562 w 2473"/>
                <a:gd name="T105" fmla="*/ 198 h 2076"/>
                <a:gd name="T106" fmla="*/ 695 w 2473"/>
                <a:gd name="T107" fmla="*/ 191 h 2076"/>
                <a:gd name="T108" fmla="*/ 793 w 2473"/>
                <a:gd name="T109" fmla="*/ 184 h 2076"/>
                <a:gd name="T110" fmla="*/ 861 w 2473"/>
                <a:gd name="T111" fmla="*/ 113 h 2076"/>
                <a:gd name="T112" fmla="*/ 964 w 2473"/>
                <a:gd name="T113" fmla="*/ 88 h 2076"/>
                <a:gd name="T114" fmla="*/ 1028 w 2473"/>
                <a:gd name="T115" fmla="*/ 129 h 2076"/>
                <a:gd name="T116" fmla="*/ 1056 w 2473"/>
                <a:gd name="T117" fmla="*/ 142 h 2076"/>
                <a:gd name="T118" fmla="*/ 1118 w 2473"/>
                <a:gd name="T119" fmla="*/ 62 h 2076"/>
                <a:gd name="T120" fmla="*/ 1237 w 2473"/>
                <a:gd name="T121" fmla="*/ 0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473" h="2076">
                  <a:moveTo>
                    <a:pt x="1237" y="0"/>
                  </a:moveTo>
                  <a:lnTo>
                    <a:pt x="1265" y="4"/>
                  </a:lnTo>
                  <a:lnTo>
                    <a:pt x="1291" y="13"/>
                  </a:lnTo>
                  <a:lnTo>
                    <a:pt x="1315" y="26"/>
                  </a:lnTo>
                  <a:lnTo>
                    <a:pt x="1337" y="43"/>
                  </a:lnTo>
                  <a:lnTo>
                    <a:pt x="1356" y="62"/>
                  </a:lnTo>
                  <a:lnTo>
                    <a:pt x="1372" y="81"/>
                  </a:lnTo>
                  <a:lnTo>
                    <a:pt x="1387" y="100"/>
                  </a:lnTo>
                  <a:lnTo>
                    <a:pt x="1400" y="118"/>
                  </a:lnTo>
                  <a:lnTo>
                    <a:pt x="1409" y="133"/>
                  </a:lnTo>
                  <a:lnTo>
                    <a:pt x="1418" y="142"/>
                  </a:lnTo>
                  <a:lnTo>
                    <a:pt x="1424" y="147"/>
                  </a:lnTo>
                  <a:lnTo>
                    <a:pt x="1428" y="147"/>
                  </a:lnTo>
                  <a:lnTo>
                    <a:pt x="1433" y="143"/>
                  </a:lnTo>
                  <a:lnTo>
                    <a:pt x="1439" y="137"/>
                  </a:lnTo>
                  <a:lnTo>
                    <a:pt x="1445" y="129"/>
                  </a:lnTo>
                  <a:lnTo>
                    <a:pt x="1452" y="121"/>
                  </a:lnTo>
                  <a:lnTo>
                    <a:pt x="1462" y="111"/>
                  </a:lnTo>
                  <a:lnTo>
                    <a:pt x="1474" y="101"/>
                  </a:lnTo>
                  <a:lnTo>
                    <a:pt x="1489" y="94"/>
                  </a:lnTo>
                  <a:lnTo>
                    <a:pt x="1509" y="88"/>
                  </a:lnTo>
                  <a:lnTo>
                    <a:pt x="1533" y="85"/>
                  </a:lnTo>
                  <a:lnTo>
                    <a:pt x="1556" y="86"/>
                  </a:lnTo>
                  <a:lnTo>
                    <a:pt x="1577" y="92"/>
                  </a:lnTo>
                  <a:lnTo>
                    <a:pt x="1595" y="101"/>
                  </a:lnTo>
                  <a:lnTo>
                    <a:pt x="1612" y="113"/>
                  </a:lnTo>
                  <a:lnTo>
                    <a:pt x="1627" y="128"/>
                  </a:lnTo>
                  <a:lnTo>
                    <a:pt x="1641" y="142"/>
                  </a:lnTo>
                  <a:lnTo>
                    <a:pt x="1654" y="158"/>
                  </a:lnTo>
                  <a:lnTo>
                    <a:pt x="1668" y="172"/>
                  </a:lnTo>
                  <a:lnTo>
                    <a:pt x="1681" y="184"/>
                  </a:lnTo>
                  <a:lnTo>
                    <a:pt x="1694" y="192"/>
                  </a:lnTo>
                  <a:lnTo>
                    <a:pt x="1707" y="198"/>
                  </a:lnTo>
                  <a:lnTo>
                    <a:pt x="1729" y="199"/>
                  </a:lnTo>
                  <a:lnTo>
                    <a:pt x="1753" y="197"/>
                  </a:lnTo>
                  <a:lnTo>
                    <a:pt x="1777" y="191"/>
                  </a:lnTo>
                  <a:lnTo>
                    <a:pt x="1803" y="185"/>
                  </a:lnTo>
                  <a:lnTo>
                    <a:pt x="1831" y="182"/>
                  </a:lnTo>
                  <a:lnTo>
                    <a:pt x="1858" y="180"/>
                  </a:lnTo>
                  <a:lnTo>
                    <a:pt x="1886" y="186"/>
                  </a:lnTo>
                  <a:lnTo>
                    <a:pt x="1911" y="198"/>
                  </a:lnTo>
                  <a:lnTo>
                    <a:pt x="1934" y="216"/>
                  </a:lnTo>
                  <a:lnTo>
                    <a:pt x="1957" y="236"/>
                  </a:lnTo>
                  <a:lnTo>
                    <a:pt x="1977" y="259"/>
                  </a:lnTo>
                  <a:lnTo>
                    <a:pt x="1997" y="281"/>
                  </a:lnTo>
                  <a:lnTo>
                    <a:pt x="2017" y="300"/>
                  </a:lnTo>
                  <a:lnTo>
                    <a:pt x="2036" y="314"/>
                  </a:lnTo>
                  <a:lnTo>
                    <a:pt x="2055" y="322"/>
                  </a:lnTo>
                  <a:lnTo>
                    <a:pt x="2069" y="324"/>
                  </a:lnTo>
                  <a:lnTo>
                    <a:pt x="2079" y="322"/>
                  </a:lnTo>
                  <a:lnTo>
                    <a:pt x="2090" y="319"/>
                  </a:lnTo>
                  <a:lnTo>
                    <a:pt x="2101" y="314"/>
                  </a:lnTo>
                  <a:lnTo>
                    <a:pt x="2110" y="308"/>
                  </a:lnTo>
                  <a:lnTo>
                    <a:pt x="2120" y="303"/>
                  </a:lnTo>
                  <a:lnTo>
                    <a:pt x="2130" y="300"/>
                  </a:lnTo>
                  <a:lnTo>
                    <a:pt x="2142" y="297"/>
                  </a:lnTo>
                  <a:lnTo>
                    <a:pt x="2157" y="299"/>
                  </a:lnTo>
                  <a:lnTo>
                    <a:pt x="2172" y="302"/>
                  </a:lnTo>
                  <a:lnTo>
                    <a:pt x="2191" y="311"/>
                  </a:lnTo>
                  <a:lnTo>
                    <a:pt x="2211" y="325"/>
                  </a:lnTo>
                  <a:lnTo>
                    <a:pt x="2227" y="340"/>
                  </a:lnTo>
                  <a:lnTo>
                    <a:pt x="2240" y="358"/>
                  </a:lnTo>
                  <a:lnTo>
                    <a:pt x="2251" y="377"/>
                  </a:lnTo>
                  <a:lnTo>
                    <a:pt x="2260" y="397"/>
                  </a:lnTo>
                  <a:lnTo>
                    <a:pt x="2269" y="416"/>
                  </a:lnTo>
                  <a:lnTo>
                    <a:pt x="2276" y="432"/>
                  </a:lnTo>
                  <a:lnTo>
                    <a:pt x="2284" y="448"/>
                  </a:lnTo>
                  <a:lnTo>
                    <a:pt x="2292" y="461"/>
                  </a:lnTo>
                  <a:lnTo>
                    <a:pt x="2303" y="469"/>
                  </a:lnTo>
                  <a:lnTo>
                    <a:pt x="2320" y="478"/>
                  </a:lnTo>
                  <a:lnTo>
                    <a:pt x="2339" y="484"/>
                  </a:lnTo>
                  <a:lnTo>
                    <a:pt x="2359" y="491"/>
                  </a:lnTo>
                  <a:lnTo>
                    <a:pt x="2379" y="499"/>
                  </a:lnTo>
                  <a:lnTo>
                    <a:pt x="2398" y="509"/>
                  </a:lnTo>
                  <a:lnTo>
                    <a:pt x="2417" y="520"/>
                  </a:lnTo>
                  <a:lnTo>
                    <a:pt x="2433" y="534"/>
                  </a:lnTo>
                  <a:lnTo>
                    <a:pt x="2445" y="551"/>
                  </a:lnTo>
                  <a:lnTo>
                    <a:pt x="2453" y="573"/>
                  </a:lnTo>
                  <a:lnTo>
                    <a:pt x="2460" y="603"/>
                  </a:lnTo>
                  <a:lnTo>
                    <a:pt x="2465" y="640"/>
                  </a:lnTo>
                  <a:lnTo>
                    <a:pt x="2470" y="682"/>
                  </a:lnTo>
                  <a:lnTo>
                    <a:pt x="2472" y="730"/>
                  </a:lnTo>
                  <a:lnTo>
                    <a:pt x="2473" y="782"/>
                  </a:lnTo>
                  <a:lnTo>
                    <a:pt x="2472" y="840"/>
                  </a:lnTo>
                  <a:lnTo>
                    <a:pt x="2471" y="901"/>
                  </a:lnTo>
                  <a:lnTo>
                    <a:pt x="2468" y="964"/>
                  </a:lnTo>
                  <a:lnTo>
                    <a:pt x="2465" y="1031"/>
                  </a:lnTo>
                  <a:lnTo>
                    <a:pt x="2460" y="1099"/>
                  </a:lnTo>
                  <a:lnTo>
                    <a:pt x="2454" y="1169"/>
                  </a:lnTo>
                  <a:lnTo>
                    <a:pt x="2448" y="1241"/>
                  </a:lnTo>
                  <a:lnTo>
                    <a:pt x="2441" y="1313"/>
                  </a:lnTo>
                  <a:lnTo>
                    <a:pt x="2433" y="1384"/>
                  </a:lnTo>
                  <a:lnTo>
                    <a:pt x="2424" y="1456"/>
                  </a:lnTo>
                  <a:lnTo>
                    <a:pt x="2416" y="1525"/>
                  </a:lnTo>
                  <a:lnTo>
                    <a:pt x="2407" y="1593"/>
                  </a:lnTo>
                  <a:lnTo>
                    <a:pt x="2397" y="1660"/>
                  </a:lnTo>
                  <a:lnTo>
                    <a:pt x="2388" y="1722"/>
                  </a:lnTo>
                  <a:lnTo>
                    <a:pt x="2378" y="1782"/>
                  </a:lnTo>
                  <a:lnTo>
                    <a:pt x="2368" y="1838"/>
                  </a:lnTo>
                  <a:lnTo>
                    <a:pt x="2358" y="1890"/>
                  </a:lnTo>
                  <a:lnTo>
                    <a:pt x="2348" y="1936"/>
                  </a:lnTo>
                  <a:lnTo>
                    <a:pt x="2339" y="1977"/>
                  </a:lnTo>
                  <a:lnTo>
                    <a:pt x="2329" y="2010"/>
                  </a:lnTo>
                  <a:lnTo>
                    <a:pt x="2320" y="2039"/>
                  </a:lnTo>
                  <a:lnTo>
                    <a:pt x="2311" y="2059"/>
                  </a:lnTo>
                  <a:lnTo>
                    <a:pt x="2303" y="2071"/>
                  </a:lnTo>
                  <a:lnTo>
                    <a:pt x="2295" y="2076"/>
                  </a:lnTo>
                  <a:lnTo>
                    <a:pt x="2286" y="2072"/>
                  </a:lnTo>
                  <a:lnTo>
                    <a:pt x="2278" y="2062"/>
                  </a:lnTo>
                  <a:lnTo>
                    <a:pt x="2271" y="2044"/>
                  </a:lnTo>
                  <a:lnTo>
                    <a:pt x="2266" y="2020"/>
                  </a:lnTo>
                  <a:lnTo>
                    <a:pt x="2260" y="1991"/>
                  </a:lnTo>
                  <a:lnTo>
                    <a:pt x="2257" y="1957"/>
                  </a:lnTo>
                  <a:lnTo>
                    <a:pt x="2252" y="1918"/>
                  </a:lnTo>
                  <a:lnTo>
                    <a:pt x="2249" y="1875"/>
                  </a:lnTo>
                  <a:lnTo>
                    <a:pt x="2246" y="1830"/>
                  </a:lnTo>
                  <a:lnTo>
                    <a:pt x="2242" y="1781"/>
                  </a:lnTo>
                  <a:lnTo>
                    <a:pt x="2240" y="1730"/>
                  </a:lnTo>
                  <a:lnTo>
                    <a:pt x="2236" y="1677"/>
                  </a:lnTo>
                  <a:lnTo>
                    <a:pt x="2233" y="1623"/>
                  </a:lnTo>
                  <a:lnTo>
                    <a:pt x="2228" y="1568"/>
                  </a:lnTo>
                  <a:lnTo>
                    <a:pt x="2224" y="1513"/>
                  </a:lnTo>
                  <a:lnTo>
                    <a:pt x="2219" y="1460"/>
                  </a:lnTo>
                  <a:lnTo>
                    <a:pt x="2213" y="1406"/>
                  </a:lnTo>
                  <a:lnTo>
                    <a:pt x="2205" y="1355"/>
                  </a:lnTo>
                  <a:lnTo>
                    <a:pt x="2197" y="1304"/>
                  </a:lnTo>
                  <a:lnTo>
                    <a:pt x="2189" y="1257"/>
                  </a:lnTo>
                  <a:lnTo>
                    <a:pt x="2178" y="1212"/>
                  </a:lnTo>
                  <a:lnTo>
                    <a:pt x="2165" y="1173"/>
                  </a:lnTo>
                  <a:lnTo>
                    <a:pt x="2152" y="1136"/>
                  </a:lnTo>
                  <a:lnTo>
                    <a:pt x="2135" y="1105"/>
                  </a:lnTo>
                  <a:lnTo>
                    <a:pt x="2115" y="1079"/>
                  </a:lnTo>
                  <a:lnTo>
                    <a:pt x="2092" y="1058"/>
                  </a:lnTo>
                  <a:lnTo>
                    <a:pt x="2066" y="1040"/>
                  </a:lnTo>
                  <a:lnTo>
                    <a:pt x="2036" y="1028"/>
                  </a:lnTo>
                  <a:lnTo>
                    <a:pt x="2004" y="1019"/>
                  </a:lnTo>
                  <a:lnTo>
                    <a:pt x="1970" y="1014"/>
                  </a:lnTo>
                  <a:lnTo>
                    <a:pt x="1934" y="1012"/>
                  </a:lnTo>
                  <a:lnTo>
                    <a:pt x="1895" y="1012"/>
                  </a:lnTo>
                  <a:lnTo>
                    <a:pt x="1854" y="1014"/>
                  </a:lnTo>
                  <a:lnTo>
                    <a:pt x="1812" y="1019"/>
                  </a:lnTo>
                  <a:lnTo>
                    <a:pt x="1767" y="1025"/>
                  </a:lnTo>
                  <a:lnTo>
                    <a:pt x="1722" y="1033"/>
                  </a:lnTo>
                  <a:lnTo>
                    <a:pt x="1676" y="1042"/>
                  </a:lnTo>
                  <a:lnTo>
                    <a:pt x="1628" y="1050"/>
                  </a:lnTo>
                  <a:lnTo>
                    <a:pt x="1581" y="1060"/>
                  </a:lnTo>
                  <a:lnTo>
                    <a:pt x="1532" y="1069"/>
                  </a:lnTo>
                  <a:lnTo>
                    <a:pt x="1482" y="1077"/>
                  </a:lnTo>
                  <a:lnTo>
                    <a:pt x="1433" y="1086"/>
                  </a:lnTo>
                  <a:lnTo>
                    <a:pt x="1383" y="1093"/>
                  </a:lnTo>
                  <a:lnTo>
                    <a:pt x="1334" y="1098"/>
                  </a:lnTo>
                  <a:lnTo>
                    <a:pt x="1284" y="1101"/>
                  </a:lnTo>
                  <a:lnTo>
                    <a:pt x="1237" y="1103"/>
                  </a:lnTo>
                  <a:lnTo>
                    <a:pt x="1188" y="1101"/>
                  </a:lnTo>
                  <a:lnTo>
                    <a:pt x="1139" y="1098"/>
                  </a:lnTo>
                  <a:lnTo>
                    <a:pt x="1089" y="1093"/>
                  </a:lnTo>
                  <a:lnTo>
                    <a:pt x="1040" y="1086"/>
                  </a:lnTo>
                  <a:lnTo>
                    <a:pt x="990" y="1077"/>
                  </a:lnTo>
                  <a:lnTo>
                    <a:pt x="942" y="1069"/>
                  </a:lnTo>
                  <a:lnTo>
                    <a:pt x="893" y="1060"/>
                  </a:lnTo>
                  <a:lnTo>
                    <a:pt x="844" y="1050"/>
                  </a:lnTo>
                  <a:lnTo>
                    <a:pt x="796" y="1042"/>
                  </a:lnTo>
                  <a:lnTo>
                    <a:pt x="750" y="1033"/>
                  </a:lnTo>
                  <a:lnTo>
                    <a:pt x="705" y="1025"/>
                  </a:lnTo>
                  <a:lnTo>
                    <a:pt x="661" y="1019"/>
                  </a:lnTo>
                  <a:lnTo>
                    <a:pt x="619" y="1014"/>
                  </a:lnTo>
                  <a:lnTo>
                    <a:pt x="577" y="1012"/>
                  </a:lnTo>
                  <a:lnTo>
                    <a:pt x="539" y="1012"/>
                  </a:lnTo>
                  <a:lnTo>
                    <a:pt x="502" y="1014"/>
                  </a:lnTo>
                  <a:lnTo>
                    <a:pt x="468" y="1019"/>
                  </a:lnTo>
                  <a:lnTo>
                    <a:pt x="437" y="1028"/>
                  </a:lnTo>
                  <a:lnTo>
                    <a:pt x="407" y="1040"/>
                  </a:lnTo>
                  <a:lnTo>
                    <a:pt x="381" y="1058"/>
                  </a:lnTo>
                  <a:lnTo>
                    <a:pt x="357" y="1079"/>
                  </a:lnTo>
                  <a:lnTo>
                    <a:pt x="338" y="1105"/>
                  </a:lnTo>
                  <a:lnTo>
                    <a:pt x="321" y="1136"/>
                  </a:lnTo>
                  <a:lnTo>
                    <a:pt x="307" y="1173"/>
                  </a:lnTo>
                  <a:lnTo>
                    <a:pt x="295" y="1212"/>
                  </a:lnTo>
                  <a:lnTo>
                    <a:pt x="285" y="1257"/>
                  </a:lnTo>
                  <a:lnTo>
                    <a:pt x="275" y="1304"/>
                  </a:lnTo>
                  <a:lnTo>
                    <a:pt x="267" y="1355"/>
                  </a:lnTo>
                  <a:lnTo>
                    <a:pt x="260" y="1406"/>
                  </a:lnTo>
                  <a:lnTo>
                    <a:pt x="254" y="1460"/>
                  </a:lnTo>
                  <a:lnTo>
                    <a:pt x="249" y="1513"/>
                  </a:lnTo>
                  <a:lnTo>
                    <a:pt x="244" y="1568"/>
                  </a:lnTo>
                  <a:lnTo>
                    <a:pt x="241" y="1623"/>
                  </a:lnTo>
                  <a:lnTo>
                    <a:pt x="237" y="1677"/>
                  </a:lnTo>
                  <a:lnTo>
                    <a:pt x="233" y="1730"/>
                  </a:lnTo>
                  <a:lnTo>
                    <a:pt x="230" y="1781"/>
                  </a:lnTo>
                  <a:lnTo>
                    <a:pt x="227" y="1830"/>
                  </a:lnTo>
                  <a:lnTo>
                    <a:pt x="224" y="1875"/>
                  </a:lnTo>
                  <a:lnTo>
                    <a:pt x="220" y="1918"/>
                  </a:lnTo>
                  <a:lnTo>
                    <a:pt x="217" y="1957"/>
                  </a:lnTo>
                  <a:lnTo>
                    <a:pt x="212" y="1991"/>
                  </a:lnTo>
                  <a:lnTo>
                    <a:pt x="207" y="2020"/>
                  </a:lnTo>
                  <a:lnTo>
                    <a:pt x="201" y="2044"/>
                  </a:lnTo>
                  <a:lnTo>
                    <a:pt x="194" y="2062"/>
                  </a:lnTo>
                  <a:lnTo>
                    <a:pt x="187" y="2072"/>
                  </a:lnTo>
                  <a:lnTo>
                    <a:pt x="177" y="2076"/>
                  </a:lnTo>
                  <a:lnTo>
                    <a:pt x="170" y="2071"/>
                  </a:lnTo>
                  <a:lnTo>
                    <a:pt x="162" y="2059"/>
                  </a:lnTo>
                  <a:lnTo>
                    <a:pt x="154" y="2039"/>
                  </a:lnTo>
                  <a:lnTo>
                    <a:pt x="144" y="2010"/>
                  </a:lnTo>
                  <a:lnTo>
                    <a:pt x="135" y="1977"/>
                  </a:lnTo>
                  <a:lnTo>
                    <a:pt x="125" y="1936"/>
                  </a:lnTo>
                  <a:lnTo>
                    <a:pt x="114" y="1890"/>
                  </a:lnTo>
                  <a:lnTo>
                    <a:pt x="105" y="1838"/>
                  </a:lnTo>
                  <a:lnTo>
                    <a:pt x="95" y="1782"/>
                  </a:lnTo>
                  <a:lnTo>
                    <a:pt x="85" y="1722"/>
                  </a:lnTo>
                  <a:lnTo>
                    <a:pt x="75" y="1660"/>
                  </a:lnTo>
                  <a:lnTo>
                    <a:pt x="66" y="1593"/>
                  </a:lnTo>
                  <a:lnTo>
                    <a:pt x="56" y="1525"/>
                  </a:lnTo>
                  <a:lnTo>
                    <a:pt x="48" y="1456"/>
                  </a:lnTo>
                  <a:lnTo>
                    <a:pt x="39" y="1384"/>
                  </a:lnTo>
                  <a:lnTo>
                    <a:pt x="32" y="1313"/>
                  </a:lnTo>
                  <a:lnTo>
                    <a:pt x="25" y="1241"/>
                  </a:lnTo>
                  <a:lnTo>
                    <a:pt x="18" y="1169"/>
                  </a:lnTo>
                  <a:lnTo>
                    <a:pt x="13" y="1099"/>
                  </a:lnTo>
                  <a:lnTo>
                    <a:pt x="8" y="1031"/>
                  </a:lnTo>
                  <a:lnTo>
                    <a:pt x="5" y="964"/>
                  </a:lnTo>
                  <a:lnTo>
                    <a:pt x="2" y="901"/>
                  </a:lnTo>
                  <a:lnTo>
                    <a:pt x="0" y="840"/>
                  </a:lnTo>
                  <a:lnTo>
                    <a:pt x="0" y="782"/>
                  </a:lnTo>
                  <a:lnTo>
                    <a:pt x="1" y="730"/>
                  </a:lnTo>
                  <a:lnTo>
                    <a:pt x="4" y="682"/>
                  </a:lnTo>
                  <a:lnTo>
                    <a:pt x="7" y="640"/>
                  </a:lnTo>
                  <a:lnTo>
                    <a:pt x="13" y="603"/>
                  </a:lnTo>
                  <a:lnTo>
                    <a:pt x="19" y="575"/>
                  </a:lnTo>
                  <a:lnTo>
                    <a:pt x="29" y="552"/>
                  </a:lnTo>
                  <a:lnTo>
                    <a:pt x="41" y="534"/>
                  </a:lnTo>
                  <a:lnTo>
                    <a:pt x="56" y="520"/>
                  </a:lnTo>
                  <a:lnTo>
                    <a:pt x="74" y="509"/>
                  </a:lnTo>
                  <a:lnTo>
                    <a:pt x="94" y="499"/>
                  </a:lnTo>
                  <a:lnTo>
                    <a:pt x="114" y="491"/>
                  </a:lnTo>
                  <a:lnTo>
                    <a:pt x="135" y="484"/>
                  </a:lnTo>
                  <a:lnTo>
                    <a:pt x="152" y="478"/>
                  </a:lnTo>
                  <a:lnTo>
                    <a:pt x="169" y="469"/>
                  </a:lnTo>
                  <a:lnTo>
                    <a:pt x="180" y="461"/>
                  </a:lnTo>
                  <a:lnTo>
                    <a:pt x="189" y="448"/>
                  </a:lnTo>
                  <a:lnTo>
                    <a:pt x="198" y="432"/>
                  </a:lnTo>
                  <a:lnTo>
                    <a:pt x="205" y="416"/>
                  </a:lnTo>
                  <a:lnTo>
                    <a:pt x="213" y="397"/>
                  </a:lnTo>
                  <a:lnTo>
                    <a:pt x="221" y="377"/>
                  </a:lnTo>
                  <a:lnTo>
                    <a:pt x="232" y="358"/>
                  </a:lnTo>
                  <a:lnTo>
                    <a:pt x="245" y="340"/>
                  </a:lnTo>
                  <a:lnTo>
                    <a:pt x="262" y="325"/>
                  </a:lnTo>
                  <a:lnTo>
                    <a:pt x="282" y="311"/>
                  </a:lnTo>
                  <a:lnTo>
                    <a:pt x="300" y="302"/>
                  </a:lnTo>
                  <a:lnTo>
                    <a:pt x="317" y="299"/>
                  </a:lnTo>
                  <a:lnTo>
                    <a:pt x="330" y="297"/>
                  </a:lnTo>
                  <a:lnTo>
                    <a:pt x="342" y="300"/>
                  </a:lnTo>
                  <a:lnTo>
                    <a:pt x="352" y="303"/>
                  </a:lnTo>
                  <a:lnTo>
                    <a:pt x="363" y="308"/>
                  </a:lnTo>
                  <a:lnTo>
                    <a:pt x="373" y="314"/>
                  </a:lnTo>
                  <a:lnTo>
                    <a:pt x="382" y="319"/>
                  </a:lnTo>
                  <a:lnTo>
                    <a:pt x="393" y="322"/>
                  </a:lnTo>
                  <a:lnTo>
                    <a:pt x="405" y="324"/>
                  </a:lnTo>
                  <a:lnTo>
                    <a:pt x="418" y="322"/>
                  </a:lnTo>
                  <a:lnTo>
                    <a:pt x="437" y="314"/>
                  </a:lnTo>
                  <a:lnTo>
                    <a:pt x="456" y="300"/>
                  </a:lnTo>
                  <a:lnTo>
                    <a:pt x="476" y="281"/>
                  </a:lnTo>
                  <a:lnTo>
                    <a:pt x="495" y="259"/>
                  </a:lnTo>
                  <a:lnTo>
                    <a:pt x="517" y="236"/>
                  </a:lnTo>
                  <a:lnTo>
                    <a:pt x="538" y="216"/>
                  </a:lnTo>
                  <a:lnTo>
                    <a:pt x="562" y="198"/>
                  </a:lnTo>
                  <a:lnTo>
                    <a:pt x="586" y="186"/>
                  </a:lnTo>
                  <a:lnTo>
                    <a:pt x="614" y="180"/>
                  </a:lnTo>
                  <a:lnTo>
                    <a:pt x="643" y="182"/>
                  </a:lnTo>
                  <a:lnTo>
                    <a:pt x="669" y="185"/>
                  </a:lnTo>
                  <a:lnTo>
                    <a:pt x="695" y="191"/>
                  </a:lnTo>
                  <a:lnTo>
                    <a:pt x="720" y="197"/>
                  </a:lnTo>
                  <a:lnTo>
                    <a:pt x="744" y="199"/>
                  </a:lnTo>
                  <a:lnTo>
                    <a:pt x="767" y="198"/>
                  </a:lnTo>
                  <a:lnTo>
                    <a:pt x="780" y="192"/>
                  </a:lnTo>
                  <a:lnTo>
                    <a:pt x="793" y="184"/>
                  </a:lnTo>
                  <a:lnTo>
                    <a:pt x="806" y="172"/>
                  </a:lnTo>
                  <a:lnTo>
                    <a:pt x="818" y="158"/>
                  </a:lnTo>
                  <a:lnTo>
                    <a:pt x="832" y="142"/>
                  </a:lnTo>
                  <a:lnTo>
                    <a:pt x="846" y="128"/>
                  </a:lnTo>
                  <a:lnTo>
                    <a:pt x="861" y="113"/>
                  </a:lnTo>
                  <a:lnTo>
                    <a:pt x="877" y="101"/>
                  </a:lnTo>
                  <a:lnTo>
                    <a:pt x="896" y="92"/>
                  </a:lnTo>
                  <a:lnTo>
                    <a:pt x="917" y="86"/>
                  </a:lnTo>
                  <a:lnTo>
                    <a:pt x="939" y="85"/>
                  </a:lnTo>
                  <a:lnTo>
                    <a:pt x="964" y="88"/>
                  </a:lnTo>
                  <a:lnTo>
                    <a:pt x="983" y="94"/>
                  </a:lnTo>
                  <a:lnTo>
                    <a:pt x="999" y="101"/>
                  </a:lnTo>
                  <a:lnTo>
                    <a:pt x="1012" y="111"/>
                  </a:lnTo>
                  <a:lnTo>
                    <a:pt x="1021" y="121"/>
                  </a:lnTo>
                  <a:lnTo>
                    <a:pt x="1028" y="129"/>
                  </a:lnTo>
                  <a:lnTo>
                    <a:pt x="1034" y="137"/>
                  </a:lnTo>
                  <a:lnTo>
                    <a:pt x="1039" y="143"/>
                  </a:lnTo>
                  <a:lnTo>
                    <a:pt x="1044" y="147"/>
                  </a:lnTo>
                  <a:lnTo>
                    <a:pt x="1049" y="147"/>
                  </a:lnTo>
                  <a:lnTo>
                    <a:pt x="1056" y="142"/>
                  </a:lnTo>
                  <a:lnTo>
                    <a:pt x="1063" y="133"/>
                  </a:lnTo>
                  <a:lnTo>
                    <a:pt x="1074" y="118"/>
                  </a:lnTo>
                  <a:lnTo>
                    <a:pt x="1086" y="100"/>
                  </a:lnTo>
                  <a:lnTo>
                    <a:pt x="1100" y="81"/>
                  </a:lnTo>
                  <a:lnTo>
                    <a:pt x="1118" y="62"/>
                  </a:lnTo>
                  <a:lnTo>
                    <a:pt x="1137" y="43"/>
                  </a:lnTo>
                  <a:lnTo>
                    <a:pt x="1158" y="26"/>
                  </a:lnTo>
                  <a:lnTo>
                    <a:pt x="1182" y="13"/>
                  </a:lnTo>
                  <a:lnTo>
                    <a:pt x="1208" y="4"/>
                  </a:lnTo>
                  <a:lnTo>
                    <a:pt x="1237" y="0"/>
                  </a:lnTo>
                  <a:close/>
                </a:path>
              </a:pathLst>
            </a:custGeom>
            <a:solidFill>
              <a:srgbClr val="4C2D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/>
                </a:solidFill>
              </a:endParaRPr>
            </a:p>
          </p:txBody>
        </p:sp>
      </p:grpSp>
      <p:sp>
        <p:nvSpPr>
          <p:cNvPr id="228" name="타원 227"/>
          <p:cNvSpPr/>
          <p:nvPr/>
        </p:nvSpPr>
        <p:spPr>
          <a:xfrm>
            <a:off x="8866025" y="1971379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8860488" y="4065910"/>
            <a:ext cx="1440000" cy="144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0" name="타원 229"/>
          <p:cNvSpPr/>
          <p:nvPr/>
        </p:nvSpPr>
        <p:spPr>
          <a:xfrm>
            <a:off x="9828964" y="1928933"/>
            <a:ext cx="475506" cy="4755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1</a:t>
            </a:r>
            <a:r>
              <a:rPr lang="ko-KR" altLang="en-US" sz="1100" b="1" dirty="0">
                <a:solidFill>
                  <a:schemeClr val="bg1"/>
                </a:solidFill>
              </a:rPr>
              <a:t>위</a:t>
            </a:r>
          </a:p>
        </p:txBody>
      </p:sp>
      <p:sp>
        <p:nvSpPr>
          <p:cNvPr id="231" name="타원 230"/>
          <p:cNvSpPr/>
          <p:nvPr/>
        </p:nvSpPr>
        <p:spPr>
          <a:xfrm>
            <a:off x="9828964" y="4051169"/>
            <a:ext cx="475506" cy="475506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ko-KR" altLang="en-US" sz="1100" b="1" dirty="0">
                <a:solidFill>
                  <a:schemeClr val="accent1">
                    <a:lumMod val="75000"/>
                  </a:schemeClr>
                </a:solidFill>
              </a:rPr>
              <a:t>위</a:t>
            </a:r>
          </a:p>
        </p:txBody>
      </p:sp>
    </p:spTree>
    <p:extLst>
      <p:ext uri="{BB962C8B-B14F-4D97-AF65-F5344CB8AC3E}">
        <p14:creationId xmlns:p14="http://schemas.microsoft.com/office/powerpoint/2010/main" val="244994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자유형 124"/>
          <p:cNvSpPr/>
          <p:nvPr/>
        </p:nvSpPr>
        <p:spPr>
          <a:xfrm>
            <a:off x="2693297" y="890302"/>
            <a:ext cx="6994734" cy="3157779"/>
          </a:xfrm>
          <a:custGeom>
            <a:avLst/>
            <a:gdLst>
              <a:gd name="connsiteX0" fmla="*/ 494646 w 7443340"/>
              <a:gd name="connsiteY0" fmla="*/ 0 h 3157779"/>
              <a:gd name="connsiteX1" fmla="*/ 2237270 w 7443340"/>
              <a:gd name="connsiteY1" fmla="*/ 0 h 3157779"/>
              <a:gd name="connsiteX2" fmla="*/ 2433467 w 7443340"/>
              <a:gd name="connsiteY2" fmla="*/ 196197 h 3157779"/>
              <a:gd name="connsiteX3" fmla="*/ 2433467 w 7443340"/>
              <a:gd name="connsiteY3" fmla="*/ 356946 h 3157779"/>
              <a:gd name="connsiteX4" fmla="*/ 7325117 w 7443340"/>
              <a:gd name="connsiteY4" fmla="*/ 356946 h 3157779"/>
              <a:gd name="connsiteX5" fmla="*/ 7443340 w 7443340"/>
              <a:gd name="connsiteY5" fmla="*/ 475169 h 3157779"/>
              <a:gd name="connsiteX6" fmla="*/ 7443340 w 7443340"/>
              <a:gd name="connsiteY6" fmla="*/ 3039556 h 3157779"/>
              <a:gd name="connsiteX7" fmla="*/ 7325117 w 7443340"/>
              <a:gd name="connsiteY7" fmla="*/ 3157779 h 3157779"/>
              <a:gd name="connsiteX8" fmla="*/ 118223 w 7443340"/>
              <a:gd name="connsiteY8" fmla="*/ 3157779 h 3157779"/>
              <a:gd name="connsiteX9" fmla="*/ 0 w 7443340"/>
              <a:gd name="connsiteY9" fmla="*/ 3039556 h 3157779"/>
              <a:gd name="connsiteX10" fmla="*/ 0 w 7443340"/>
              <a:gd name="connsiteY10" fmla="*/ 475169 h 3157779"/>
              <a:gd name="connsiteX11" fmla="*/ 118223 w 7443340"/>
              <a:gd name="connsiteY11" fmla="*/ 356946 h 3157779"/>
              <a:gd name="connsiteX12" fmla="*/ 298449 w 7443340"/>
              <a:gd name="connsiteY12" fmla="*/ 356946 h 3157779"/>
              <a:gd name="connsiteX13" fmla="*/ 298449 w 7443340"/>
              <a:gd name="connsiteY13" fmla="*/ 196197 h 3157779"/>
              <a:gd name="connsiteX14" fmla="*/ 494646 w 7443340"/>
              <a:gd name="connsiteY14" fmla="*/ 0 h 315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43340" h="3157779">
                <a:moveTo>
                  <a:pt x="494646" y="0"/>
                </a:moveTo>
                <a:lnTo>
                  <a:pt x="2237270" y="0"/>
                </a:lnTo>
                <a:cubicBezTo>
                  <a:pt x="2345627" y="0"/>
                  <a:pt x="2433467" y="87840"/>
                  <a:pt x="2433467" y="196197"/>
                </a:cubicBezTo>
                <a:lnTo>
                  <a:pt x="2433467" y="356946"/>
                </a:lnTo>
                <a:lnTo>
                  <a:pt x="7325117" y="356946"/>
                </a:lnTo>
                <a:cubicBezTo>
                  <a:pt x="7390410" y="356946"/>
                  <a:pt x="7443340" y="409876"/>
                  <a:pt x="7443340" y="475169"/>
                </a:cubicBezTo>
                <a:lnTo>
                  <a:pt x="7443340" y="3039556"/>
                </a:lnTo>
                <a:cubicBezTo>
                  <a:pt x="7443340" y="3104849"/>
                  <a:pt x="7390410" y="3157779"/>
                  <a:pt x="7325117" y="3157779"/>
                </a:cubicBezTo>
                <a:lnTo>
                  <a:pt x="118223" y="3157779"/>
                </a:lnTo>
                <a:cubicBezTo>
                  <a:pt x="52930" y="3157779"/>
                  <a:pt x="0" y="3104849"/>
                  <a:pt x="0" y="3039556"/>
                </a:cubicBezTo>
                <a:lnTo>
                  <a:pt x="0" y="475169"/>
                </a:lnTo>
                <a:cubicBezTo>
                  <a:pt x="0" y="409876"/>
                  <a:pt x="52930" y="356946"/>
                  <a:pt x="118223" y="356946"/>
                </a:cubicBezTo>
                <a:lnTo>
                  <a:pt x="298449" y="356946"/>
                </a:lnTo>
                <a:lnTo>
                  <a:pt x="298449" y="196197"/>
                </a:lnTo>
                <a:cubicBezTo>
                  <a:pt x="298449" y="87840"/>
                  <a:pt x="386289" y="0"/>
                  <a:pt x="494646" y="0"/>
                </a:cubicBezTo>
                <a:close/>
              </a:path>
            </a:pathLst>
          </a:custGeom>
          <a:solidFill>
            <a:srgbClr val="C9DBEF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 rot="21446726">
            <a:off x="3064191" y="1175901"/>
            <a:ext cx="6506866" cy="34401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61280" y="1612229"/>
            <a:ext cx="7317215" cy="4320849"/>
          </a:xfrm>
          <a:prstGeom prst="roundRect">
            <a:avLst>
              <a:gd name="adj" fmla="val 4221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8149F78-DB62-431B-9061-CFD69AFEA361}"/>
              </a:ext>
            </a:extLst>
          </p:cNvPr>
          <p:cNvGrpSpPr/>
          <p:nvPr/>
        </p:nvGrpSpPr>
        <p:grpSpPr>
          <a:xfrm rot="2027656">
            <a:off x="2353895" y="1675141"/>
            <a:ext cx="733425" cy="442912"/>
            <a:chOff x="3350419" y="2271713"/>
            <a:chExt cx="733425" cy="44291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F8D3A96D-FB22-4083-9D8E-BCC8AEEA449C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145D1D06-B549-466B-968B-FF8C6E5D4E1F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204704">
            <a:off x="2739332" y="2075636"/>
            <a:ext cx="1029642" cy="490293"/>
            <a:chOff x="9248170" y="5889190"/>
            <a:chExt cx="1029642" cy="490293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157337" y="4709692"/>
            <a:ext cx="1104258" cy="1480123"/>
            <a:chOff x="1595438" y="1682750"/>
            <a:chExt cx="3605212" cy="4832350"/>
          </a:xfrm>
        </p:grpSpPr>
        <p:grpSp>
          <p:nvGrpSpPr>
            <p:cNvPr id="270" name="Group 4"/>
            <p:cNvGrpSpPr>
              <a:grpSpLocks noChangeAspect="1"/>
            </p:cNvGrpSpPr>
            <p:nvPr/>
          </p:nvGrpSpPr>
          <p:grpSpPr bwMode="auto">
            <a:xfrm>
              <a:off x="1595438" y="1682750"/>
              <a:ext cx="3605212" cy="4832350"/>
              <a:chOff x="1005" y="1060"/>
              <a:chExt cx="2271" cy="3044"/>
            </a:xfrm>
          </p:grpSpPr>
          <p:sp>
            <p:nvSpPr>
              <p:cNvPr id="272" name="Freeform 5"/>
              <p:cNvSpPr>
                <a:spLocks/>
              </p:cNvSpPr>
              <p:nvPr/>
            </p:nvSpPr>
            <p:spPr bwMode="auto">
              <a:xfrm>
                <a:off x="1029" y="2304"/>
                <a:ext cx="2223" cy="1776"/>
              </a:xfrm>
              <a:custGeom>
                <a:avLst/>
                <a:gdLst>
                  <a:gd name="T0" fmla="*/ 680 w 6670"/>
                  <a:gd name="T1" fmla="*/ 0 h 5330"/>
                  <a:gd name="T2" fmla="*/ 5991 w 6670"/>
                  <a:gd name="T3" fmla="*/ 0 h 5330"/>
                  <a:gd name="T4" fmla="*/ 6027 w 6670"/>
                  <a:gd name="T5" fmla="*/ 2 h 5330"/>
                  <a:gd name="T6" fmla="*/ 6095 w 6670"/>
                  <a:gd name="T7" fmla="*/ 9 h 5330"/>
                  <a:gd name="T8" fmla="*/ 6194 w 6670"/>
                  <a:gd name="T9" fmla="*/ 30 h 5330"/>
                  <a:gd name="T10" fmla="*/ 6316 w 6670"/>
                  <a:gd name="T11" fmla="*/ 82 h 5330"/>
                  <a:gd name="T12" fmla="*/ 6424 w 6670"/>
                  <a:gd name="T13" fmla="*/ 154 h 5330"/>
                  <a:gd name="T14" fmla="*/ 6516 w 6670"/>
                  <a:gd name="T15" fmla="*/ 246 h 5330"/>
                  <a:gd name="T16" fmla="*/ 6590 w 6670"/>
                  <a:gd name="T17" fmla="*/ 356 h 5330"/>
                  <a:gd name="T18" fmla="*/ 6642 w 6670"/>
                  <a:gd name="T19" fmla="*/ 477 h 5330"/>
                  <a:gd name="T20" fmla="*/ 6663 w 6670"/>
                  <a:gd name="T21" fmla="*/ 576 h 5330"/>
                  <a:gd name="T22" fmla="*/ 6670 w 6670"/>
                  <a:gd name="T23" fmla="*/ 645 h 5330"/>
                  <a:gd name="T24" fmla="*/ 6670 w 6670"/>
                  <a:gd name="T25" fmla="*/ 680 h 5330"/>
                  <a:gd name="T26" fmla="*/ 6670 w 6670"/>
                  <a:gd name="T27" fmla="*/ 4651 h 5330"/>
                  <a:gd name="T28" fmla="*/ 6670 w 6670"/>
                  <a:gd name="T29" fmla="*/ 4685 h 5330"/>
                  <a:gd name="T30" fmla="*/ 6663 w 6670"/>
                  <a:gd name="T31" fmla="*/ 4754 h 5330"/>
                  <a:gd name="T32" fmla="*/ 6642 w 6670"/>
                  <a:gd name="T33" fmla="*/ 4854 h 5330"/>
                  <a:gd name="T34" fmla="*/ 6590 w 6670"/>
                  <a:gd name="T35" fmla="*/ 4976 h 5330"/>
                  <a:gd name="T36" fmla="*/ 6516 w 6670"/>
                  <a:gd name="T37" fmla="*/ 5084 h 5330"/>
                  <a:gd name="T38" fmla="*/ 6424 w 6670"/>
                  <a:gd name="T39" fmla="*/ 5176 h 5330"/>
                  <a:gd name="T40" fmla="*/ 6316 w 6670"/>
                  <a:gd name="T41" fmla="*/ 5250 h 5330"/>
                  <a:gd name="T42" fmla="*/ 6194 w 6670"/>
                  <a:gd name="T43" fmla="*/ 5300 h 5330"/>
                  <a:gd name="T44" fmla="*/ 6095 w 6670"/>
                  <a:gd name="T45" fmla="*/ 5323 h 5330"/>
                  <a:gd name="T46" fmla="*/ 6027 w 6670"/>
                  <a:gd name="T47" fmla="*/ 5329 h 5330"/>
                  <a:gd name="T48" fmla="*/ 5991 w 6670"/>
                  <a:gd name="T49" fmla="*/ 5330 h 5330"/>
                  <a:gd name="T50" fmla="*/ 680 w 6670"/>
                  <a:gd name="T51" fmla="*/ 5330 h 5330"/>
                  <a:gd name="T52" fmla="*/ 645 w 6670"/>
                  <a:gd name="T53" fmla="*/ 5329 h 5330"/>
                  <a:gd name="T54" fmla="*/ 576 w 6670"/>
                  <a:gd name="T55" fmla="*/ 5323 h 5330"/>
                  <a:gd name="T56" fmla="*/ 477 w 6670"/>
                  <a:gd name="T57" fmla="*/ 5300 h 5330"/>
                  <a:gd name="T58" fmla="*/ 354 w 6670"/>
                  <a:gd name="T59" fmla="*/ 5250 h 5330"/>
                  <a:gd name="T60" fmla="*/ 246 w 6670"/>
                  <a:gd name="T61" fmla="*/ 5176 h 5330"/>
                  <a:gd name="T62" fmla="*/ 154 w 6670"/>
                  <a:gd name="T63" fmla="*/ 5084 h 5330"/>
                  <a:gd name="T64" fmla="*/ 81 w 6670"/>
                  <a:gd name="T65" fmla="*/ 4976 h 5330"/>
                  <a:gd name="T66" fmla="*/ 30 w 6670"/>
                  <a:gd name="T67" fmla="*/ 4854 h 5330"/>
                  <a:gd name="T68" fmla="*/ 7 w 6670"/>
                  <a:gd name="T69" fmla="*/ 4754 h 5330"/>
                  <a:gd name="T70" fmla="*/ 1 w 6670"/>
                  <a:gd name="T71" fmla="*/ 4685 h 5330"/>
                  <a:gd name="T72" fmla="*/ 0 w 6670"/>
                  <a:gd name="T73" fmla="*/ 4651 h 5330"/>
                  <a:gd name="T74" fmla="*/ 0 w 6670"/>
                  <a:gd name="T75" fmla="*/ 680 h 5330"/>
                  <a:gd name="T76" fmla="*/ 1 w 6670"/>
                  <a:gd name="T77" fmla="*/ 645 h 5330"/>
                  <a:gd name="T78" fmla="*/ 7 w 6670"/>
                  <a:gd name="T79" fmla="*/ 576 h 5330"/>
                  <a:gd name="T80" fmla="*/ 30 w 6670"/>
                  <a:gd name="T81" fmla="*/ 477 h 5330"/>
                  <a:gd name="T82" fmla="*/ 81 w 6670"/>
                  <a:gd name="T83" fmla="*/ 356 h 5330"/>
                  <a:gd name="T84" fmla="*/ 154 w 6670"/>
                  <a:gd name="T85" fmla="*/ 246 h 5330"/>
                  <a:gd name="T86" fmla="*/ 246 w 6670"/>
                  <a:gd name="T87" fmla="*/ 154 h 5330"/>
                  <a:gd name="T88" fmla="*/ 354 w 6670"/>
                  <a:gd name="T89" fmla="*/ 82 h 5330"/>
                  <a:gd name="T90" fmla="*/ 477 w 6670"/>
                  <a:gd name="T91" fmla="*/ 30 h 5330"/>
                  <a:gd name="T92" fmla="*/ 576 w 6670"/>
                  <a:gd name="T93" fmla="*/ 9 h 5330"/>
                  <a:gd name="T94" fmla="*/ 645 w 6670"/>
                  <a:gd name="T95" fmla="*/ 2 h 5330"/>
                  <a:gd name="T96" fmla="*/ 680 w 6670"/>
                  <a:gd name="T97" fmla="*/ 0 h 5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70" h="5330">
                    <a:moveTo>
                      <a:pt x="680" y="0"/>
                    </a:moveTo>
                    <a:lnTo>
                      <a:pt x="5991" y="0"/>
                    </a:lnTo>
                    <a:lnTo>
                      <a:pt x="6027" y="2"/>
                    </a:lnTo>
                    <a:lnTo>
                      <a:pt x="6095" y="9"/>
                    </a:lnTo>
                    <a:lnTo>
                      <a:pt x="6194" y="30"/>
                    </a:lnTo>
                    <a:lnTo>
                      <a:pt x="6316" y="82"/>
                    </a:lnTo>
                    <a:lnTo>
                      <a:pt x="6424" y="154"/>
                    </a:lnTo>
                    <a:lnTo>
                      <a:pt x="6516" y="246"/>
                    </a:lnTo>
                    <a:lnTo>
                      <a:pt x="6590" y="356"/>
                    </a:lnTo>
                    <a:lnTo>
                      <a:pt x="6642" y="477"/>
                    </a:lnTo>
                    <a:lnTo>
                      <a:pt x="6663" y="576"/>
                    </a:lnTo>
                    <a:lnTo>
                      <a:pt x="6670" y="645"/>
                    </a:lnTo>
                    <a:lnTo>
                      <a:pt x="6670" y="680"/>
                    </a:lnTo>
                    <a:lnTo>
                      <a:pt x="6670" y="4651"/>
                    </a:lnTo>
                    <a:lnTo>
                      <a:pt x="6670" y="4685"/>
                    </a:lnTo>
                    <a:lnTo>
                      <a:pt x="6663" y="4754"/>
                    </a:lnTo>
                    <a:lnTo>
                      <a:pt x="6642" y="4854"/>
                    </a:lnTo>
                    <a:lnTo>
                      <a:pt x="6590" y="4976"/>
                    </a:lnTo>
                    <a:lnTo>
                      <a:pt x="6516" y="5084"/>
                    </a:lnTo>
                    <a:lnTo>
                      <a:pt x="6424" y="5176"/>
                    </a:lnTo>
                    <a:lnTo>
                      <a:pt x="6316" y="5250"/>
                    </a:lnTo>
                    <a:lnTo>
                      <a:pt x="6194" y="5300"/>
                    </a:lnTo>
                    <a:lnTo>
                      <a:pt x="6095" y="5323"/>
                    </a:lnTo>
                    <a:lnTo>
                      <a:pt x="6027" y="5329"/>
                    </a:lnTo>
                    <a:lnTo>
                      <a:pt x="5991" y="5330"/>
                    </a:lnTo>
                    <a:lnTo>
                      <a:pt x="680" y="5330"/>
                    </a:lnTo>
                    <a:lnTo>
                      <a:pt x="645" y="5329"/>
                    </a:lnTo>
                    <a:lnTo>
                      <a:pt x="576" y="5323"/>
                    </a:lnTo>
                    <a:lnTo>
                      <a:pt x="477" y="5300"/>
                    </a:lnTo>
                    <a:lnTo>
                      <a:pt x="354" y="5250"/>
                    </a:lnTo>
                    <a:lnTo>
                      <a:pt x="246" y="5176"/>
                    </a:lnTo>
                    <a:lnTo>
                      <a:pt x="154" y="5084"/>
                    </a:lnTo>
                    <a:lnTo>
                      <a:pt x="81" y="4976"/>
                    </a:lnTo>
                    <a:lnTo>
                      <a:pt x="30" y="4854"/>
                    </a:lnTo>
                    <a:lnTo>
                      <a:pt x="7" y="4754"/>
                    </a:lnTo>
                    <a:lnTo>
                      <a:pt x="1" y="4685"/>
                    </a:lnTo>
                    <a:lnTo>
                      <a:pt x="0" y="4651"/>
                    </a:lnTo>
                    <a:lnTo>
                      <a:pt x="0" y="680"/>
                    </a:lnTo>
                    <a:lnTo>
                      <a:pt x="1" y="645"/>
                    </a:lnTo>
                    <a:lnTo>
                      <a:pt x="7" y="576"/>
                    </a:lnTo>
                    <a:lnTo>
                      <a:pt x="30" y="477"/>
                    </a:lnTo>
                    <a:lnTo>
                      <a:pt x="81" y="356"/>
                    </a:lnTo>
                    <a:lnTo>
                      <a:pt x="154" y="246"/>
                    </a:lnTo>
                    <a:lnTo>
                      <a:pt x="246" y="154"/>
                    </a:lnTo>
                    <a:lnTo>
                      <a:pt x="354" y="82"/>
                    </a:lnTo>
                    <a:lnTo>
                      <a:pt x="477" y="30"/>
                    </a:lnTo>
                    <a:lnTo>
                      <a:pt x="576" y="9"/>
                    </a:lnTo>
                    <a:lnTo>
                      <a:pt x="645" y="2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0F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6"/>
              <p:cNvSpPr>
                <a:spLocks/>
              </p:cNvSpPr>
              <p:nvPr/>
            </p:nvSpPr>
            <p:spPr bwMode="auto">
              <a:xfrm>
                <a:off x="1029" y="2304"/>
                <a:ext cx="2223" cy="1776"/>
              </a:xfrm>
              <a:custGeom>
                <a:avLst/>
                <a:gdLst>
                  <a:gd name="T0" fmla="*/ 680 w 6670"/>
                  <a:gd name="T1" fmla="*/ 0 h 5330"/>
                  <a:gd name="T2" fmla="*/ 5991 w 6670"/>
                  <a:gd name="T3" fmla="*/ 0 h 5330"/>
                  <a:gd name="T4" fmla="*/ 6027 w 6670"/>
                  <a:gd name="T5" fmla="*/ 2 h 5330"/>
                  <a:gd name="T6" fmla="*/ 6095 w 6670"/>
                  <a:gd name="T7" fmla="*/ 9 h 5330"/>
                  <a:gd name="T8" fmla="*/ 6194 w 6670"/>
                  <a:gd name="T9" fmla="*/ 30 h 5330"/>
                  <a:gd name="T10" fmla="*/ 6316 w 6670"/>
                  <a:gd name="T11" fmla="*/ 82 h 5330"/>
                  <a:gd name="T12" fmla="*/ 6424 w 6670"/>
                  <a:gd name="T13" fmla="*/ 154 h 5330"/>
                  <a:gd name="T14" fmla="*/ 6516 w 6670"/>
                  <a:gd name="T15" fmla="*/ 246 h 5330"/>
                  <a:gd name="T16" fmla="*/ 6590 w 6670"/>
                  <a:gd name="T17" fmla="*/ 356 h 5330"/>
                  <a:gd name="T18" fmla="*/ 6642 w 6670"/>
                  <a:gd name="T19" fmla="*/ 477 h 5330"/>
                  <a:gd name="T20" fmla="*/ 6663 w 6670"/>
                  <a:gd name="T21" fmla="*/ 576 h 5330"/>
                  <a:gd name="T22" fmla="*/ 6670 w 6670"/>
                  <a:gd name="T23" fmla="*/ 645 h 5330"/>
                  <a:gd name="T24" fmla="*/ 6670 w 6670"/>
                  <a:gd name="T25" fmla="*/ 680 h 5330"/>
                  <a:gd name="T26" fmla="*/ 6670 w 6670"/>
                  <a:gd name="T27" fmla="*/ 4651 h 5330"/>
                  <a:gd name="T28" fmla="*/ 6670 w 6670"/>
                  <a:gd name="T29" fmla="*/ 4685 h 5330"/>
                  <a:gd name="T30" fmla="*/ 6663 w 6670"/>
                  <a:gd name="T31" fmla="*/ 4754 h 5330"/>
                  <a:gd name="T32" fmla="*/ 6642 w 6670"/>
                  <a:gd name="T33" fmla="*/ 4854 h 5330"/>
                  <a:gd name="T34" fmla="*/ 6590 w 6670"/>
                  <a:gd name="T35" fmla="*/ 4976 h 5330"/>
                  <a:gd name="T36" fmla="*/ 6516 w 6670"/>
                  <a:gd name="T37" fmla="*/ 5084 h 5330"/>
                  <a:gd name="T38" fmla="*/ 6424 w 6670"/>
                  <a:gd name="T39" fmla="*/ 5176 h 5330"/>
                  <a:gd name="T40" fmla="*/ 6316 w 6670"/>
                  <a:gd name="T41" fmla="*/ 5250 h 5330"/>
                  <a:gd name="T42" fmla="*/ 6194 w 6670"/>
                  <a:gd name="T43" fmla="*/ 5300 h 5330"/>
                  <a:gd name="T44" fmla="*/ 6095 w 6670"/>
                  <a:gd name="T45" fmla="*/ 5323 h 5330"/>
                  <a:gd name="T46" fmla="*/ 6027 w 6670"/>
                  <a:gd name="T47" fmla="*/ 5329 h 5330"/>
                  <a:gd name="T48" fmla="*/ 5991 w 6670"/>
                  <a:gd name="T49" fmla="*/ 5330 h 5330"/>
                  <a:gd name="T50" fmla="*/ 680 w 6670"/>
                  <a:gd name="T51" fmla="*/ 5330 h 5330"/>
                  <a:gd name="T52" fmla="*/ 645 w 6670"/>
                  <a:gd name="T53" fmla="*/ 5329 h 5330"/>
                  <a:gd name="T54" fmla="*/ 576 w 6670"/>
                  <a:gd name="T55" fmla="*/ 5323 h 5330"/>
                  <a:gd name="T56" fmla="*/ 477 w 6670"/>
                  <a:gd name="T57" fmla="*/ 5300 h 5330"/>
                  <a:gd name="T58" fmla="*/ 354 w 6670"/>
                  <a:gd name="T59" fmla="*/ 5250 h 5330"/>
                  <a:gd name="T60" fmla="*/ 246 w 6670"/>
                  <a:gd name="T61" fmla="*/ 5176 h 5330"/>
                  <a:gd name="T62" fmla="*/ 154 w 6670"/>
                  <a:gd name="T63" fmla="*/ 5084 h 5330"/>
                  <a:gd name="T64" fmla="*/ 81 w 6670"/>
                  <a:gd name="T65" fmla="*/ 4976 h 5330"/>
                  <a:gd name="T66" fmla="*/ 30 w 6670"/>
                  <a:gd name="T67" fmla="*/ 4854 h 5330"/>
                  <a:gd name="T68" fmla="*/ 7 w 6670"/>
                  <a:gd name="T69" fmla="*/ 4754 h 5330"/>
                  <a:gd name="T70" fmla="*/ 1 w 6670"/>
                  <a:gd name="T71" fmla="*/ 4685 h 5330"/>
                  <a:gd name="T72" fmla="*/ 0 w 6670"/>
                  <a:gd name="T73" fmla="*/ 4651 h 5330"/>
                  <a:gd name="T74" fmla="*/ 0 w 6670"/>
                  <a:gd name="T75" fmla="*/ 680 h 5330"/>
                  <a:gd name="T76" fmla="*/ 1 w 6670"/>
                  <a:gd name="T77" fmla="*/ 645 h 5330"/>
                  <a:gd name="T78" fmla="*/ 7 w 6670"/>
                  <a:gd name="T79" fmla="*/ 576 h 5330"/>
                  <a:gd name="T80" fmla="*/ 30 w 6670"/>
                  <a:gd name="T81" fmla="*/ 477 h 5330"/>
                  <a:gd name="T82" fmla="*/ 81 w 6670"/>
                  <a:gd name="T83" fmla="*/ 356 h 5330"/>
                  <a:gd name="T84" fmla="*/ 154 w 6670"/>
                  <a:gd name="T85" fmla="*/ 246 h 5330"/>
                  <a:gd name="T86" fmla="*/ 246 w 6670"/>
                  <a:gd name="T87" fmla="*/ 154 h 5330"/>
                  <a:gd name="T88" fmla="*/ 354 w 6670"/>
                  <a:gd name="T89" fmla="*/ 82 h 5330"/>
                  <a:gd name="T90" fmla="*/ 477 w 6670"/>
                  <a:gd name="T91" fmla="*/ 30 h 5330"/>
                  <a:gd name="T92" fmla="*/ 576 w 6670"/>
                  <a:gd name="T93" fmla="*/ 9 h 5330"/>
                  <a:gd name="T94" fmla="*/ 645 w 6670"/>
                  <a:gd name="T95" fmla="*/ 2 h 5330"/>
                  <a:gd name="T96" fmla="*/ 680 w 6670"/>
                  <a:gd name="T97" fmla="*/ 0 h 5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70" h="5330">
                    <a:moveTo>
                      <a:pt x="680" y="0"/>
                    </a:moveTo>
                    <a:lnTo>
                      <a:pt x="5991" y="0"/>
                    </a:lnTo>
                    <a:lnTo>
                      <a:pt x="6027" y="2"/>
                    </a:lnTo>
                    <a:lnTo>
                      <a:pt x="6095" y="9"/>
                    </a:lnTo>
                    <a:lnTo>
                      <a:pt x="6194" y="30"/>
                    </a:lnTo>
                    <a:lnTo>
                      <a:pt x="6316" y="82"/>
                    </a:lnTo>
                    <a:lnTo>
                      <a:pt x="6424" y="154"/>
                    </a:lnTo>
                    <a:lnTo>
                      <a:pt x="6516" y="246"/>
                    </a:lnTo>
                    <a:lnTo>
                      <a:pt x="6590" y="356"/>
                    </a:lnTo>
                    <a:lnTo>
                      <a:pt x="6642" y="477"/>
                    </a:lnTo>
                    <a:lnTo>
                      <a:pt x="6663" y="576"/>
                    </a:lnTo>
                    <a:lnTo>
                      <a:pt x="6670" y="645"/>
                    </a:lnTo>
                    <a:lnTo>
                      <a:pt x="6670" y="680"/>
                    </a:lnTo>
                    <a:lnTo>
                      <a:pt x="6670" y="4651"/>
                    </a:lnTo>
                    <a:lnTo>
                      <a:pt x="6670" y="4685"/>
                    </a:lnTo>
                    <a:lnTo>
                      <a:pt x="6663" y="4754"/>
                    </a:lnTo>
                    <a:lnTo>
                      <a:pt x="6642" y="4854"/>
                    </a:lnTo>
                    <a:lnTo>
                      <a:pt x="6590" y="4976"/>
                    </a:lnTo>
                    <a:lnTo>
                      <a:pt x="6516" y="5084"/>
                    </a:lnTo>
                    <a:lnTo>
                      <a:pt x="6424" y="5176"/>
                    </a:lnTo>
                    <a:lnTo>
                      <a:pt x="6316" y="5250"/>
                    </a:lnTo>
                    <a:lnTo>
                      <a:pt x="6194" y="5300"/>
                    </a:lnTo>
                    <a:lnTo>
                      <a:pt x="6095" y="5323"/>
                    </a:lnTo>
                    <a:lnTo>
                      <a:pt x="6027" y="5329"/>
                    </a:lnTo>
                    <a:lnTo>
                      <a:pt x="5991" y="5330"/>
                    </a:lnTo>
                    <a:lnTo>
                      <a:pt x="680" y="5330"/>
                    </a:lnTo>
                    <a:lnTo>
                      <a:pt x="645" y="5329"/>
                    </a:lnTo>
                    <a:lnTo>
                      <a:pt x="576" y="5323"/>
                    </a:lnTo>
                    <a:lnTo>
                      <a:pt x="477" y="5300"/>
                    </a:lnTo>
                    <a:lnTo>
                      <a:pt x="354" y="5250"/>
                    </a:lnTo>
                    <a:lnTo>
                      <a:pt x="246" y="5176"/>
                    </a:lnTo>
                    <a:lnTo>
                      <a:pt x="154" y="5084"/>
                    </a:lnTo>
                    <a:lnTo>
                      <a:pt x="81" y="4976"/>
                    </a:lnTo>
                    <a:lnTo>
                      <a:pt x="30" y="4854"/>
                    </a:lnTo>
                    <a:lnTo>
                      <a:pt x="7" y="4754"/>
                    </a:lnTo>
                    <a:lnTo>
                      <a:pt x="1" y="4685"/>
                    </a:lnTo>
                    <a:lnTo>
                      <a:pt x="0" y="4651"/>
                    </a:lnTo>
                    <a:lnTo>
                      <a:pt x="0" y="680"/>
                    </a:lnTo>
                    <a:lnTo>
                      <a:pt x="1" y="645"/>
                    </a:lnTo>
                    <a:lnTo>
                      <a:pt x="7" y="576"/>
                    </a:lnTo>
                    <a:lnTo>
                      <a:pt x="30" y="477"/>
                    </a:lnTo>
                    <a:lnTo>
                      <a:pt x="81" y="356"/>
                    </a:lnTo>
                    <a:lnTo>
                      <a:pt x="154" y="246"/>
                    </a:lnTo>
                    <a:lnTo>
                      <a:pt x="246" y="154"/>
                    </a:lnTo>
                    <a:lnTo>
                      <a:pt x="354" y="82"/>
                    </a:lnTo>
                    <a:lnTo>
                      <a:pt x="477" y="30"/>
                    </a:lnTo>
                    <a:lnTo>
                      <a:pt x="576" y="9"/>
                    </a:lnTo>
                    <a:lnTo>
                      <a:pt x="645" y="2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3F8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7"/>
              <p:cNvSpPr>
                <a:spLocks/>
              </p:cNvSpPr>
              <p:nvPr/>
            </p:nvSpPr>
            <p:spPr bwMode="auto">
              <a:xfrm>
                <a:off x="1038" y="2304"/>
                <a:ext cx="2214" cy="1776"/>
              </a:xfrm>
              <a:custGeom>
                <a:avLst/>
                <a:gdLst>
                  <a:gd name="T0" fmla="*/ 6644 w 6644"/>
                  <a:gd name="T1" fmla="*/ 678 h 5328"/>
                  <a:gd name="T2" fmla="*/ 6644 w 6644"/>
                  <a:gd name="T3" fmla="*/ 4649 h 5328"/>
                  <a:gd name="T4" fmla="*/ 6642 w 6644"/>
                  <a:gd name="T5" fmla="*/ 4716 h 5328"/>
                  <a:gd name="T6" fmla="*/ 6616 w 6644"/>
                  <a:gd name="T7" fmla="*/ 4847 h 5328"/>
                  <a:gd name="T8" fmla="*/ 6565 w 6644"/>
                  <a:gd name="T9" fmla="*/ 4970 h 5328"/>
                  <a:gd name="T10" fmla="*/ 6492 w 6644"/>
                  <a:gd name="T11" fmla="*/ 5081 h 5328"/>
                  <a:gd name="T12" fmla="*/ 6446 w 6644"/>
                  <a:gd name="T13" fmla="*/ 5130 h 5328"/>
                  <a:gd name="T14" fmla="*/ 6397 w 6644"/>
                  <a:gd name="T15" fmla="*/ 5176 h 5328"/>
                  <a:gd name="T16" fmla="*/ 6286 w 6644"/>
                  <a:gd name="T17" fmla="*/ 5249 h 5328"/>
                  <a:gd name="T18" fmla="*/ 6164 w 6644"/>
                  <a:gd name="T19" fmla="*/ 5300 h 5328"/>
                  <a:gd name="T20" fmla="*/ 6033 w 6644"/>
                  <a:gd name="T21" fmla="*/ 5326 h 5328"/>
                  <a:gd name="T22" fmla="*/ 5965 w 6644"/>
                  <a:gd name="T23" fmla="*/ 5328 h 5328"/>
                  <a:gd name="T24" fmla="*/ 654 w 6644"/>
                  <a:gd name="T25" fmla="*/ 5328 h 5328"/>
                  <a:gd name="T26" fmla="*/ 597 w 6644"/>
                  <a:gd name="T27" fmla="*/ 5327 h 5328"/>
                  <a:gd name="T28" fmla="*/ 487 w 6644"/>
                  <a:gd name="T29" fmla="*/ 5308 h 5328"/>
                  <a:gd name="T30" fmla="*/ 383 w 6644"/>
                  <a:gd name="T31" fmla="*/ 5272 h 5328"/>
                  <a:gd name="T32" fmla="*/ 286 w 6644"/>
                  <a:gd name="T33" fmla="*/ 5222 h 5328"/>
                  <a:gd name="T34" fmla="*/ 200 w 6644"/>
                  <a:gd name="T35" fmla="*/ 5156 h 5328"/>
                  <a:gd name="T36" fmla="*/ 125 w 6644"/>
                  <a:gd name="T37" fmla="*/ 5076 h 5328"/>
                  <a:gd name="T38" fmla="*/ 63 w 6644"/>
                  <a:gd name="T39" fmla="*/ 4986 h 5328"/>
                  <a:gd name="T40" fmla="*/ 17 w 6644"/>
                  <a:gd name="T41" fmla="*/ 4883 h 5328"/>
                  <a:gd name="T42" fmla="*/ 0 w 6644"/>
                  <a:gd name="T43" fmla="*/ 4830 h 5328"/>
                  <a:gd name="T44" fmla="*/ 27 w 6644"/>
                  <a:gd name="T45" fmla="*/ 4832 h 5328"/>
                  <a:gd name="T46" fmla="*/ 55 w 6644"/>
                  <a:gd name="T47" fmla="*/ 4832 h 5328"/>
                  <a:gd name="T48" fmla="*/ 5366 w 6644"/>
                  <a:gd name="T49" fmla="*/ 4832 h 5328"/>
                  <a:gd name="T50" fmla="*/ 5400 w 6644"/>
                  <a:gd name="T51" fmla="*/ 4832 h 5328"/>
                  <a:gd name="T52" fmla="*/ 5470 w 6644"/>
                  <a:gd name="T53" fmla="*/ 4824 h 5328"/>
                  <a:gd name="T54" fmla="*/ 5569 w 6644"/>
                  <a:gd name="T55" fmla="*/ 4801 h 5328"/>
                  <a:gd name="T56" fmla="*/ 5690 w 6644"/>
                  <a:gd name="T57" fmla="*/ 4751 h 5328"/>
                  <a:gd name="T58" fmla="*/ 5799 w 6644"/>
                  <a:gd name="T59" fmla="*/ 4677 h 5328"/>
                  <a:gd name="T60" fmla="*/ 5891 w 6644"/>
                  <a:gd name="T61" fmla="*/ 4585 h 5328"/>
                  <a:gd name="T62" fmla="*/ 5965 w 6644"/>
                  <a:gd name="T63" fmla="*/ 4476 h 5328"/>
                  <a:gd name="T64" fmla="*/ 6015 w 6644"/>
                  <a:gd name="T65" fmla="*/ 4355 h 5328"/>
                  <a:gd name="T66" fmla="*/ 6038 w 6644"/>
                  <a:gd name="T67" fmla="*/ 4255 h 5328"/>
                  <a:gd name="T68" fmla="*/ 6046 w 6644"/>
                  <a:gd name="T69" fmla="*/ 4186 h 5328"/>
                  <a:gd name="T70" fmla="*/ 6046 w 6644"/>
                  <a:gd name="T71" fmla="*/ 4152 h 5328"/>
                  <a:gd name="T72" fmla="*/ 6046 w 6644"/>
                  <a:gd name="T73" fmla="*/ 181 h 5328"/>
                  <a:gd name="T74" fmla="*/ 6044 w 6644"/>
                  <a:gd name="T75" fmla="*/ 135 h 5328"/>
                  <a:gd name="T76" fmla="*/ 6033 w 6644"/>
                  <a:gd name="T77" fmla="*/ 44 h 5328"/>
                  <a:gd name="T78" fmla="*/ 6021 w 6644"/>
                  <a:gd name="T79" fmla="*/ 0 h 5328"/>
                  <a:gd name="T80" fmla="*/ 6086 w 6644"/>
                  <a:gd name="T81" fmla="*/ 8 h 5328"/>
                  <a:gd name="T82" fmla="*/ 6210 w 6644"/>
                  <a:gd name="T83" fmla="*/ 43 h 5328"/>
                  <a:gd name="T84" fmla="*/ 6322 w 6644"/>
                  <a:gd name="T85" fmla="*/ 98 h 5328"/>
                  <a:gd name="T86" fmla="*/ 6421 w 6644"/>
                  <a:gd name="T87" fmla="*/ 172 h 5328"/>
                  <a:gd name="T88" fmla="*/ 6505 w 6644"/>
                  <a:gd name="T89" fmla="*/ 265 h 5328"/>
                  <a:gd name="T90" fmla="*/ 6571 w 6644"/>
                  <a:gd name="T91" fmla="*/ 370 h 5328"/>
                  <a:gd name="T92" fmla="*/ 6619 w 6644"/>
                  <a:gd name="T93" fmla="*/ 486 h 5328"/>
                  <a:gd name="T94" fmla="*/ 6643 w 6644"/>
                  <a:gd name="T95" fmla="*/ 612 h 5328"/>
                  <a:gd name="T96" fmla="*/ 6644 w 6644"/>
                  <a:gd name="T97" fmla="*/ 678 h 5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44" h="5328">
                    <a:moveTo>
                      <a:pt x="6644" y="678"/>
                    </a:moveTo>
                    <a:lnTo>
                      <a:pt x="6644" y="4649"/>
                    </a:lnTo>
                    <a:lnTo>
                      <a:pt x="6642" y="4716"/>
                    </a:lnTo>
                    <a:lnTo>
                      <a:pt x="6616" y="4847"/>
                    </a:lnTo>
                    <a:lnTo>
                      <a:pt x="6565" y="4970"/>
                    </a:lnTo>
                    <a:lnTo>
                      <a:pt x="6492" y="5081"/>
                    </a:lnTo>
                    <a:lnTo>
                      <a:pt x="6446" y="5130"/>
                    </a:lnTo>
                    <a:lnTo>
                      <a:pt x="6397" y="5176"/>
                    </a:lnTo>
                    <a:lnTo>
                      <a:pt x="6286" y="5249"/>
                    </a:lnTo>
                    <a:lnTo>
                      <a:pt x="6164" y="5300"/>
                    </a:lnTo>
                    <a:lnTo>
                      <a:pt x="6033" y="5326"/>
                    </a:lnTo>
                    <a:lnTo>
                      <a:pt x="5965" y="5328"/>
                    </a:lnTo>
                    <a:lnTo>
                      <a:pt x="654" y="5328"/>
                    </a:lnTo>
                    <a:lnTo>
                      <a:pt x="597" y="5327"/>
                    </a:lnTo>
                    <a:lnTo>
                      <a:pt x="487" y="5308"/>
                    </a:lnTo>
                    <a:lnTo>
                      <a:pt x="383" y="5272"/>
                    </a:lnTo>
                    <a:lnTo>
                      <a:pt x="286" y="5222"/>
                    </a:lnTo>
                    <a:lnTo>
                      <a:pt x="200" y="5156"/>
                    </a:lnTo>
                    <a:lnTo>
                      <a:pt x="125" y="5076"/>
                    </a:lnTo>
                    <a:lnTo>
                      <a:pt x="63" y="4986"/>
                    </a:lnTo>
                    <a:lnTo>
                      <a:pt x="17" y="4883"/>
                    </a:lnTo>
                    <a:lnTo>
                      <a:pt x="0" y="4830"/>
                    </a:lnTo>
                    <a:lnTo>
                      <a:pt x="27" y="4832"/>
                    </a:lnTo>
                    <a:lnTo>
                      <a:pt x="55" y="4832"/>
                    </a:lnTo>
                    <a:lnTo>
                      <a:pt x="5366" y="4832"/>
                    </a:lnTo>
                    <a:lnTo>
                      <a:pt x="5400" y="4832"/>
                    </a:lnTo>
                    <a:lnTo>
                      <a:pt x="5470" y="4824"/>
                    </a:lnTo>
                    <a:lnTo>
                      <a:pt x="5569" y="4801"/>
                    </a:lnTo>
                    <a:lnTo>
                      <a:pt x="5690" y="4751"/>
                    </a:lnTo>
                    <a:lnTo>
                      <a:pt x="5799" y="4677"/>
                    </a:lnTo>
                    <a:lnTo>
                      <a:pt x="5891" y="4585"/>
                    </a:lnTo>
                    <a:lnTo>
                      <a:pt x="5965" y="4476"/>
                    </a:lnTo>
                    <a:lnTo>
                      <a:pt x="6015" y="4355"/>
                    </a:lnTo>
                    <a:lnTo>
                      <a:pt x="6038" y="4255"/>
                    </a:lnTo>
                    <a:lnTo>
                      <a:pt x="6046" y="4186"/>
                    </a:lnTo>
                    <a:lnTo>
                      <a:pt x="6046" y="4152"/>
                    </a:lnTo>
                    <a:lnTo>
                      <a:pt x="6046" y="181"/>
                    </a:lnTo>
                    <a:lnTo>
                      <a:pt x="6044" y="135"/>
                    </a:lnTo>
                    <a:lnTo>
                      <a:pt x="6033" y="44"/>
                    </a:lnTo>
                    <a:lnTo>
                      <a:pt x="6021" y="0"/>
                    </a:lnTo>
                    <a:lnTo>
                      <a:pt x="6086" y="8"/>
                    </a:lnTo>
                    <a:lnTo>
                      <a:pt x="6210" y="43"/>
                    </a:lnTo>
                    <a:lnTo>
                      <a:pt x="6322" y="98"/>
                    </a:lnTo>
                    <a:lnTo>
                      <a:pt x="6421" y="172"/>
                    </a:lnTo>
                    <a:lnTo>
                      <a:pt x="6505" y="265"/>
                    </a:lnTo>
                    <a:lnTo>
                      <a:pt x="6571" y="370"/>
                    </a:lnTo>
                    <a:lnTo>
                      <a:pt x="6619" y="486"/>
                    </a:lnTo>
                    <a:lnTo>
                      <a:pt x="6643" y="612"/>
                    </a:lnTo>
                    <a:lnTo>
                      <a:pt x="6644" y="678"/>
                    </a:lnTo>
                    <a:close/>
                  </a:path>
                </a:pathLst>
              </a:cu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8"/>
              <p:cNvSpPr>
                <a:spLocks noEditPoints="1"/>
              </p:cNvSpPr>
              <p:nvPr/>
            </p:nvSpPr>
            <p:spPr bwMode="auto">
              <a:xfrm>
                <a:off x="1005" y="2280"/>
                <a:ext cx="2271" cy="1824"/>
              </a:xfrm>
              <a:custGeom>
                <a:avLst/>
                <a:gdLst>
                  <a:gd name="T0" fmla="*/ 752 w 6814"/>
                  <a:gd name="T1" fmla="*/ 5474 h 5474"/>
                  <a:gd name="T2" fmla="*/ 636 w 6814"/>
                  <a:gd name="T3" fmla="*/ 5466 h 5474"/>
                  <a:gd name="T4" fmla="*/ 494 w 6814"/>
                  <a:gd name="T5" fmla="*/ 5428 h 5474"/>
                  <a:gd name="T6" fmla="*/ 361 w 6814"/>
                  <a:gd name="T7" fmla="*/ 5365 h 5474"/>
                  <a:gd name="T8" fmla="*/ 246 w 6814"/>
                  <a:gd name="T9" fmla="*/ 5279 h 5474"/>
                  <a:gd name="T10" fmla="*/ 150 w 6814"/>
                  <a:gd name="T11" fmla="*/ 5172 h 5474"/>
                  <a:gd name="T12" fmla="*/ 75 w 6814"/>
                  <a:gd name="T13" fmla="*/ 5048 h 5474"/>
                  <a:gd name="T14" fmla="*/ 24 w 6814"/>
                  <a:gd name="T15" fmla="*/ 4911 h 5474"/>
                  <a:gd name="T16" fmla="*/ 1 w 6814"/>
                  <a:gd name="T17" fmla="*/ 4762 h 5474"/>
                  <a:gd name="T18" fmla="*/ 0 w 6814"/>
                  <a:gd name="T19" fmla="*/ 752 h 5474"/>
                  <a:gd name="T20" fmla="*/ 9 w 6814"/>
                  <a:gd name="T21" fmla="*/ 638 h 5474"/>
                  <a:gd name="T22" fmla="*/ 46 w 6814"/>
                  <a:gd name="T23" fmla="*/ 494 h 5474"/>
                  <a:gd name="T24" fmla="*/ 109 w 6814"/>
                  <a:gd name="T25" fmla="*/ 363 h 5474"/>
                  <a:gd name="T26" fmla="*/ 196 w 6814"/>
                  <a:gd name="T27" fmla="*/ 246 h 5474"/>
                  <a:gd name="T28" fmla="*/ 302 w 6814"/>
                  <a:gd name="T29" fmla="*/ 150 h 5474"/>
                  <a:gd name="T30" fmla="*/ 426 w 6814"/>
                  <a:gd name="T31" fmla="*/ 75 h 5474"/>
                  <a:gd name="T32" fmla="*/ 564 w 6814"/>
                  <a:gd name="T33" fmla="*/ 25 h 5474"/>
                  <a:gd name="T34" fmla="*/ 713 w 6814"/>
                  <a:gd name="T35" fmla="*/ 2 h 5474"/>
                  <a:gd name="T36" fmla="*/ 6063 w 6814"/>
                  <a:gd name="T37" fmla="*/ 0 h 5474"/>
                  <a:gd name="T38" fmla="*/ 6178 w 6814"/>
                  <a:gd name="T39" fmla="*/ 9 h 5474"/>
                  <a:gd name="T40" fmla="*/ 6322 w 6814"/>
                  <a:gd name="T41" fmla="*/ 46 h 5474"/>
                  <a:gd name="T42" fmla="*/ 6453 w 6814"/>
                  <a:gd name="T43" fmla="*/ 110 h 5474"/>
                  <a:gd name="T44" fmla="*/ 6568 w 6814"/>
                  <a:gd name="T45" fmla="*/ 196 h 5474"/>
                  <a:gd name="T46" fmla="*/ 6666 w 6814"/>
                  <a:gd name="T47" fmla="*/ 303 h 5474"/>
                  <a:gd name="T48" fmla="*/ 6741 w 6814"/>
                  <a:gd name="T49" fmla="*/ 426 h 5474"/>
                  <a:gd name="T50" fmla="*/ 6791 w 6814"/>
                  <a:gd name="T51" fmla="*/ 565 h 5474"/>
                  <a:gd name="T52" fmla="*/ 6814 w 6814"/>
                  <a:gd name="T53" fmla="*/ 713 h 5474"/>
                  <a:gd name="T54" fmla="*/ 6814 w 6814"/>
                  <a:gd name="T55" fmla="*/ 4723 h 5474"/>
                  <a:gd name="T56" fmla="*/ 6806 w 6814"/>
                  <a:gd name="T57" fmla="*/ 4836 h 5474"/>
                  <a:gd name="T58" fmla="*/ 6770 w 6814"/>
                  <a:gd name="T59" fmla="*/ 4980 h 5474"/>
                  <a:gd name="T60" fmla="*/ 6706 w 6814"/>
                  <a:gd name="T61" fmla="*/ 5113 h 5474"/>
                  <a:gd name="T62" fmla="*/ 6620 w 6814"/>
                  <a:gd name="T63" fmla="*/ 5228 h 5474"/>
                  <a:gd name="T64" fmla="*/ 6514 w 6814"/>
                  <a:gd name="T65" fmla="*/ 5325 h 5474"/>
                  <a:gd name="T66" fmla="*/ 6390 w 6814"/>
                  <a:gd name="T67" fmla="*/ 5401 h 5474"/>
                  <a:gd name="T68" fmla="*/ 6251 w 6814"/>
                  <a:gd name="T69" fmla="*/ 5451 h 5474"/>
                  <a:gd name="T70" fmla="*/ 6102 w 6814"/>
                  <a:gd name="T71" fmla="*/ 5474 h 5474"/>
                  <a:gd name="T72" fmla="*/ 752 w 6814"/>
                  <a:gd name="T73" fmla="*/ 144 h 5474"/>
                  <a:gd name="T74" fmla="*/ 570 w 6814"/>
                  <a:gd name="T75" fmla="*/ 172 h 5474"/>
                  <a:gd name="T76" fmla="*/ 364 w 6814"/>
                  <a:gd name="T77" fmla="*/ 282 h 5474"/>
                  <a:gd name="T78" fmla="*/ 217 w 6814"/>
                  <a:gd name="T79" fmla="*/ 462 h 5474"/>
                  <a:gd name="T80" fmla="*/ 147 w 6814"/>
                  <a:gd name="T81" fmla="*/ 690 h 5474"/>
                  <a:gd name="T82" fmla="*/ 144 w 6814"/>
                  <a:gd name="T83" fmla="*/ 4723 h 5474"/>
                  <a:gd name="T84" fmla="*/ 171 w 6814"/>
                  <a:gd name="T85" fmla="*/ 4904 h 5474"/>
                  <a:gd name="T86" fmla="*/ 282 w 6814"/>
                  <a:gd name="T87" fmla="*/ 5110 h 5474"/>
                  <a:gd name="T88" fmla="*/ 462 w 6814"/>
                  <a:gd name="T89" fmla="*/ 5257 h 5474"/>
                  <a:gd name="T90" fmla="*/ 690 w 6814"/>
                  <a:gd name="T91" fmla="*/ 5328 h 5474"/>
                  <a:gd name="T92" fmla="*/ 6063 w 6814"/>
                  <a:gd name="T93" fmla="*/ 5330 h 5474"/>
                  <a:gd name="T94" fmla="*/ 6244 w 6814"/>
                  <a:gd name="T95" fmla="*/ 5304 h 5474"/>
                  <a:gd name="T96" fmla="*/ 6450 w 6814"/>
                  <a:gd name="T97" fmla="*/ 5192 h 5474"/>
                  <a:gd name="T98" fmla="*/ 6598 w 6814"/>
                  <a:gd name="T99" fmla="*/ 5012 h 5474"/>
                  <a:gd name="T100" fmla="*/ 6669 w 6814"/>
                  <a:gd name="T101" fmla="*/ 4785 h 5474"/>
                  <a:gd name="T102" fmla="*/ 6670 w 6814"/>
                  <a:gd name="T103" fmla="*/ 752 h 5474"/>
                  <a:gd name="T104" fmla="*/ 6645 w 6814"/>
                  <a:gd name="T105" fmla="*/ 572 h 5474"/>
                  <a:gd name="T106" fmla="*/ 6532 w 6814"/>
                  <a:gd name="T107" fmla="*/ 366 h 5474"/>
                  <a:gd name="T108" fmla="*/ 6354 w 6814"/>
                  <a:gd name="T109" fmla="*/ 218 h 5474"/>
                  <a:gd name="T110" fmla="*/ 6126 w 6814"/>
                  <a:gd name="T111" fmla="*/ 147 h 5474"/>
                  <a:gd name="T112" fmla="*/ 752 w 6814"/>
                  <a:gd name="T113" fmla="*/ 144 h 5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14" h="5474">
                    <a:moveTo>
                      <a:pt x="6063" y="5474"/>
                    </a:moveTo>
                    <a:lnTo>
                      <a:pt x="752" y="5474"/>
                    </a:lnTo>
                    <a:lnTo>
                      <a:pt x="713" y="5474"/>
                    </a:lnTo>
                    <a:lnTo>
                      <a:pt x="636" y="5466"/>
                    </a:lnTo>
                    <a:lnTo>
                      <a:pt x="564" y="5451"/>
                    </a:lnTo>
                    <a:lnTo>
                      <a:pt x="494" y="5428"/>
                    </a:lnTo>
                    <a:lnTo>
                      <a:pt x="426" y="5401"/>
                    </a:lnTo>
                    <a:lnTo>
                      <a:pt x="361" y="5365"/>
                    </a:lnTo>
                    <a:lnTo>
                      <a:pt x="302" y="5325"/>
                    </a:lnTo>
                    <a:lnTo>
                      <a:pt x="246" y="5279"/>
                    </a:lnTo>
                    <a:lnTo>
                      <a:pt x="196" y="5228"/>
                    </a:lnTo>
                    <a:lnTo>
                      <a:pt x="150" y="5172"/>
                    </a:lnTo>
                    <a:lnTo>
                      <a:pt x="109" y="5113"/>
                    </a:lnTo>
                    <a:lnTo>
                      <a:pt x="75" y="5048"/>
                    </a:lnTo>
                    <a:lnTo>
                      <a:pt x="46" y="4982"/>
                    </a:lnTo>
                    <a:lnTo>
                      <a:pt x="24" y="4911"/>
                    </a:lnTo>
                    <a:lnTo>
                      <a:pt x="9" y="4838"/>
                    </a:lnTo>
                    <a:lnTo>
                      <a:pt x="1" y="4762"/>
                    </a:lnTo>
                    <a:lnTo>
                      <a:pt x="0" y="4723"/>
                    </a:lnTo>
                    <a:lnTo>
                      <a:pt x="0" y="752"/>
                    </a:lnTo>
                    <a:lnTo>
                      <a:pt x="1" y="713"/>
                    </a:lnTo>
                    <a:lnTo>
                      <a:pt x="9" y="638"/>
                    </a:lnTo>
                    <a:lnTo>
                      <a:pt x="24" y="565"/>
                    </a:lnTo>
                    <a:lnTo>
                      <a:pt x="46" y="494"/>
                    </a:lnTo>
                    <a:lnTo>
                      <a:pt x="75" y="426"/>
                    </a:lnTo>
                    <a:lnTo>
                      <a:pt x="109" y="363"/>
                    </a:lnTo>
                    <a:lnTo>
                      <a:pt x="150" y="303"/>
                    </a:lnTo>
                    <a:lnTo>
                      <a:pt x="196" y="246"/>
                    </a:lnTo>
                    <a:lnTo>
                      <a:pt x="246" y="196"/>
                    </a:lnTo>
                    <a:lnTo>
                      <a:pt x="302" y="150"/>
                    </a:lnTo>
                    <a:lnTo>
                      <a:pt x="361" y="110"/>
                    </a:lnTo>
                    <a:lnTo>
                      <a:pt x="426" y="75"/>
                    </a:lnTo>
                    <a:lnTo>
                      <a:pt x="494" y="46"/>
                    </a:lnTo>
                    <a:lnTo>
                      <a:pt x="564" y="25"/>
                    </a:lnTo>
                    <a:lnTo>
                      <a:pt x="636" y="9"/>
                    </a:lnTo>
                    <a:lnTo>
                      <a:pt x="713" y="2"/>
                    </a:lnTo>
                    <a:lnTo>
                      <a:pt x="752" y="0"/>
                    </a:lnTo>
                    <a:lnTo>
                      <a:pt x="6063" y="0"/>
                    </a:lnTo>
                    <a:lnTo>
                      <a:pt x="6102" y="2"/>
                    </a:lnTo>
                    <a:lnTo>
                      <a:pt x="6178" y="9"/>
                    </a:lnTo>
                    <a:lnTo>
                      <a:pt x="6251" y="25"/>
                    </a:lnTo>
                    <a:lnTo>
                      <a:pt x="6322" y="46"/>
                    </a:lnTo>
                    <a:lnTo>
                      <a:pt x="6390" y="75"/>
                    </a:lnTo>
                    <a:lnTo>
                      <a:pt x="6453" y="110"/>
                    </a:lnTo>
                    <a:lnTo>
                      <a:pt x="6514" y="150"/>
                    </a:lnTo>
                    <a:lnTo>
                      <a:pt x="6568" y="196"/>
                    </a:lnTo>
                    <a:lnTo>
                      <a:pt x="6620" y="246"/>
                    </a:lnTo>
                    <a:lnTo>
                      <a:pt x="6666" y="303"/>
                    </a:lnTo>
                    <a:lnTo>
                      <a:pt x="6706" y="363"/>
                    </a:lnTo>
                    <a:lnTo>
                      <a:pt x="6741" y="426"/>
                    </a:lnTo>
                    <a:lnTo>
                      <a:pt x="6770" y="494"/>
                    </a:lnTo>
                    <a:lnTo>
                      <a:pt x="6791" y="565"/>
                    </a:lnTo>
                    <a:lnTo>
                      <a:pt x="6806" y="638"/>
                    </a:lnTo>
                    <a:lnTo>
                      <a:pt x="6814" y="713"/>
                    </a:lnTo>
                    <a:lnTo>
                      <a:pt x="6814" y="752"/>
                    </a:lnTo>
                    <a:lnTo>
                      <a:pt x="6814" y="4723"/>
                    </a:lnTo>
                    <a:lnTo>
                      <a:pt x="6814" y="4762"/>
                    </a:lnTo>
                    <a:lnTo>
                      <a:pt x="6806" y="4836"/>
                    </a:lnTo>
                    <a:lnTo>
                      <a:pt x="6791" y="4910"/>
                    </a:lnTo>
                    <a:lnTo>
                      <a:pt x="6770" y="4980"/>
                    </a:lnTo>
                    <a:lnTo>
                      <a:pt x="6741" y="5048"/>
                    </a:lnTo>
                    <a:lnTo>
                      <a:pt x="6706" y="5113"/>
                    </a:lnTo>
                    <a:lnTo>
                      <a:pt x="6666" y="5172"/>
                    </a:lnTo>
                    <a:lnTo>
                      <a:pt x="6620" y="5228"/>
                    </a:lnTo>
                    <a:lnTo>
                      <a:pt x="6568" y="5279"/>
                    </a:lnTo>
                    <a:lnTo>
                      <a:pt x="6514" y="5325"/>
                    </a:lnTo>
                    <a:lnTo>
                      <a:pt x="6453" y="5365"/>
                    </a:lnTo>
                    <a:lnTo>
                      <a:pt x="6390" y="5401"/>
                    </a:lnTo>
                    <a:lnTo>
                      <a:pt x="6322" y="5428"/>
                    </a:lnTo>
                    <a:lnTo>
                      <a:pt x="6251" y="5451"/>
                    </a:lnTo>
                    <a:lnTo>
                      <a:pt x="6178" y="5466"/>
                    </a:lnTo>
                    <a:lnTo>
                      <a:pt x="6102" y="5474"/>
                    </a:lnTo>
                    <a:lnTo>
                      <a:pt x="6063" y="5474"/>
                    </a:lnTo>
                    <a:close/>
                    <a:moveTo>
                      <a:pt x="752" y="144"/>
                    </a:moveTo>
                    <a:lnTo>
                      <a:pt x="690" y="147"/>
                    </a:lnTo>
                    <a:lnTo>
                      <a:pt x="570" y="172"/>
                    </a:lnTo>
                    <a:lnTo>
                      <a:pt x="462" y="218"/>
                    </a:lnTo>
                    <a:lnTo>
                      <a:pt x="364" y="282"/>
                    </a:lnTo>
                    <a:lnTo>
                      <a:pt x="282" y="366"/>
                    </a:lnTo>
                    <a:lnTo>
                      <a:pt x="217" y="462"/>
                    </a:lnTo>
                    <a:lnTo>
                      <a:pt x="171" y="572"/>
                    </a:lnTo>
                    <a:lnTo>
                      <a:pt x="147" y="690"/>
                    </a:lnTo>
                    <a:lnTo>
                      <a:pt x="144" y="752"/>
                    </a:lnTo>
                    <a:lnTo>
                      <a:pt x="144" y="4723"/>
                    </a:lnTo>
                    <a:lnTo>
                      <a:pt x="147" y="4785"/>
                    </a:lnTo>
                    <a:lnTo>
                      <a:pt x="171" y="4904"/>
                    </a:lnTo>
                    <a:lnTo>
                      <a:pt x="217" y="5012"/>
                    </a:lnTo>
                    <a:lnTo>
                      <a:pt x="282" y="5110"/>
                    </a:lnTo>
                    <a:lnTo>
                      <a:pt x="364" y="5192"/>
                    </a:lnTo>
                    <a:lnTo>
                      <a:pt x="462" y="5257"/>
                    </a:lnTo>
                    <a:lnTo>
                      <a:pt x="570" y="5304"/>
                    </a:lnTo>
                    <a:lnTo>
                      <a:pt x="690" y="5328"/>
                    </a:lnTo>
                    <a:lnTo>
                      <a:pt x="752" y="5330"/>
                    </a:lnTo>
                    <a:lnTo>
                      <a:pt x="6063" y="5330"/>
                    </a:lnTo>
                    <a:lnTo>
                      <a:pt x="6126" y="5328"/>
                    </a:lnTo>
                    <a:lnTo>
                      <a:pt x="6244" y="5304"/>
                    </a:lnTo>
                    <a:lnTo>
                      <a:pt x="6354" y="5258"/>
                    </a:lnTo>
                    <a:lnTo>
                      <a:pt x="6450" y="5192"/>
                    </a:lnTo>
                    <a:lnTo>
                      <a:pt x="6532" y="5110"/>
                    </a:lnTo>
                    <a:lnTo>
                      <a:pt x="6598" y="5012"/>
                    </a:lnTo>
                    <a:lnTo>
                      <a:pt x="6645" y="4904"/>
                    </a:lnTo>
                    <a:lnTo>
                      <a:pt x="6669" y="4785"/>
                    </a:lnTo>
                    <a:lnTo>
                      <a:pt x="6670" y="4723"/>
                    </a:lnTo>
                    <a:lnTo>
                      <a:pt x="6670" y="752"/>
                    </a:lnTo>
                    <a:lnTo>
                      <a:pt x="6669" y="690"/>
                    </a:lnTo>
                    <a:lnTo>
                      <a:pt x="6645" y="572"/>
                    </a:lnTo>
                    <a:lnTo>
                      <a:pt x="6598" y="462"/>
                    </a:lnTo>
                    <a:lnTo>
                      <a:pt x="6532" y="366"/>
                    </a:lnTo>
                    <a:lnTo>
                      <a:pt x="6450" y="282"/>
                    </a:lnTo>
                    <a:lnTo>
                      <a:pt x="6354" y="218"/>
                    </a:lnTo>
                    <a:lnTo>
                      <a:pt x="6244" y="172"/>
                    </a:lnTo>
                    <a:lnTo>
                      <a:pt x="6126" y="147"/>
                    </a:lnTo>
                    <a:lnTo>
                      <a:pt x="6063" y="144"/>
                    </a:lnTo>
                    <a:lnTo>
                      <a:pt x="752" y="144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9"/>
              <p:cNvSpPr>
                <a:spLocks/>
              </p:cNvSpPr>
              <p:nvPr/>
            </p:nvSpPr>
            <p:spPr bwMode="auto">
              <a:xfrm>
                <a:off x="1938" y="2804"/>
                <a:ext cx="412" cy="772"/>
              </a:xfrm>
              <a:custGeom>
                <a:avLst/>
                <a:gdLst>
                  <a:gd name="T0" fmla="*/ 868 w 868"/>
                  <a:gd name="T1" fmla="*/ 435 h 1623"/>
                  <a:gd name="T2" fmla="*/ 868 w 868"/>
                  <a:gd name="T3" fmla="*/ 406 h 1623"/>
                  <a:gd name="T4" fmla="*/ 861 w 868"/>
                  <a:gd name="T5" fmla="*/ 350 h 1623"/>
                  <a:gd name="T6" fmla="*/ 845 w 868"/>
                  <a:gd name="T7" fmla="*/ 295 h 1623"/>
                  <a:gd name="T8" fmla="*/ 825 w 868"/>
                  <a:gd name="T9" fmla="*/ 243 h 1623"/>
                  <a:gd name="T10" fmla="*/ 796 w 868"/>
                  <a:gd name="T11" fmla="*/ 194 h 1623"/>
                  <a:gd name="T12" fmla="*/ 763 w 868"/>
                  <a:gd name="T13" fmla="*/ 150 h 1623"/>
                  <a:gd name="T14" fmla="*/ 723 w 868"/>
                  <a:gd name="T15" fmla="*/ 109 h 1623"/>
                  <a:gd name="T16" fmla="*/ 678 w 868"/>
                  <a:gd name="T17" fmla="*/ 75 h 1623"/>
                  <a:gd name="T18" fmla="*/ 654 w 868"/>
                  <a:gd name="T19" fmla="*/ 60 h 1623"/>
                  <a:gd name="T20" fmla="*/ 629 w 868"/>
                  <a:gd name="T21" fmla="*/ 46 h 1623"/>
                  <a:gd name="T22" fmla="*/ 576 w 868"/>
                  <a:gd name="T23" fmla="*/ 23 h 1623"/>
                  <a:gd name="T24" fmla="*/ 521 w 868"/>
                  <a:gd name="T25" fmla="*/ 8 h 1623"/>
                  <a:gd name="T26" fmla="*/ 467 w 868"/>
                  <a:gd name="T27" fmla="*/ 1 h 1623"/>
                  <a:gd name="T28" fmla="*/ 410 w 868"/>
                  <a:gd name="T29" fmla="*/ 0 h 1623"/>
                  <a:gd name="T30" fmla="*/ 354 w 868"/>
                  <a:gd name="T31" fmla="*/ 7 h 1623"/>
                  <a:gd name="T32" fmla="*/ 300 w 868"/>
                  <a:gd name="T33" fmla="*/ 21 h 1623"/>
                  <a:gd name="T34" fmla="*/ 248 w 868"/>
                  <a:gd name="T35" fmla="*/ 42 h 1623"/>
                  <a:gd name="T36" fmla="*/ 222 w 868"/>
                  <a:gd name="T37" fmla="*/ 56 h 1623"/>
                  <a:gd name="T38" fmla="*/ 197 w 868"/>
                  <a:gd name="T39" fmla="*/ 70 h 1623"/>
                  <a:gd name="T40" fmla="*/ 151 w 868"/>
                  <a:gd name="T41" fmla="*/ 105 h 1623"/>
                  <a:gd name="T42" fmla="*/ 111 w 868"/>
                  <a:gd name="T43" fmla="*/ 144 h 1623"/>
                  <a:gd name="T44" fmla="*/ 76 w 868"/>
                  <a:gd name="T45" fmla="*/ 188 h 1623"/>
                  <a:gd name="T46" fmla="*/ 48 w 868"/>
                  <a:gd name="T47" fmla="*/ 236 h 1623"/>
                  <a:gd name="T48" fmla="*/ 26 w 868"/>
                  <a:gd name="T49" fmla="*/ 288 h 1623"/>
                  <a:gd name="T50" fmla="*/ 10 w 868"/>
                  <a:gd name="T51" fmla="*/ 341 h 1623"/>
                  <a:gd name="T52" fmla="*/ 2 w 868"/>
                  <a:gd name="T53" fmla="*/ 397 h 1623"/>
                  <a:gd name="T54" fmla="*/ 0 w 868"/>
                  <a:gd name="T55" fmla="*/ 426 h 1623"/>
                  <a:gd name="T56" fmla="*/ 0 w 868"/>
                  <a:gd name="T57" fmla="*/ 456 h 1623"/>
                  <a:gd name="T58" fmla="*/ 7 w 868"/>
                  <a:gd name="T59" fmla="*/ 512 h 1623"/>
                  <a:gd name="T60" fmla="*/ 20 w 868"/>
                  <a:gd name="T61" fmla="*/ 567 h 1623"/>
                  <a:gd name="T62" fmla="*/ 42 w 868"/>
                  <a:gd name="T63" fmla="*/ 619 h 1623"/>
                  <a:gd name="T64" fmla="*/ 68 w 868"/>
                  <a:gd name="T65" fmla="*/ 668 h 1623"/>
                  <a:gd name="T66" fmla="*/ 101 w 868"/>
                  <a:gd name="T67" fmla="*/ 713 h 1623"/>
                  <a:gd name="T68" fmla="*/ 140 w 868"/>
                  <a:gd name="T69" fmla="*/ 754 h 1623"/>
                  <a:gd name="T70" fmla="*/ 184 w 868"/>
                  <a:gd name="T71" fmla="*/ 790 h 1623"/>
                  <a:gd name="T72" fmla="*/ 209 w 868"/>
                  <a:gd name="T73" fmla="*/ 805 h 1623"/>
                  <a:gd name="T74" fmla="*/ 78 w 868"/>
                  <a:gd name="T75" fmla="*/ 1623 h 1623"/>
                  <a:gd name="T76" fmla="*/ 791 w 868"/>
                  <a:gd name="T77" fmla="*/ 1623 h 1623"/>
                  <a:gd name="T78" fmla="*/ 660 w 868"/>
                  <a:gd name="T79" fmla="*/ 805 h 1623"/>
                  <a:gd name="T80" fmla="*/ 684 w 868"/>
                  <a:gd name="T81" fmla="*/ 790 h 1623"/>
                  <a:gd name="T82" fmla="*/ 727 w 868"/>
                  <a:gd name="T83" fmla="*/ 756 h 1623"/>
                  <a:gd name="T84" fmla="*/ 766 w 868"/>
                  <a:gd name="T85" fmla="*/ 716 h 1623"/>
                  <a:gd name="T86" fmla="*/ 799 w 868"/>
                  <a:gd name="T87" fmla="*/ 671 h 1623"/>
                  <a:gd name="T88" fmla="*/ 825 w 868"/>
                  <a:gd name="T89" fmla="*/ 623 h 1623"/>
                  <a:gd name="T90" fmla="*/ 847 w 868"/>
                  <a:gd name="T91" fmla="*/ 572 h 1623"/>
                  <a:gd name="T92" fmla="*/ 861 w 868"/>
                  <a:gd name="T93" fmla="*/ 518 h 1623"/>
                  <a:gd name="T94" fmla="*/ 868 w 868"/>
                  <a:gd name="T95" fmla="*/ 464 h 1623"/>
                  <a:gd name="T96" fmla="*/ 868 w 868"/>
                  <a:gd name="T97" fmla="*/ 435 h 1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68" h="1623">
                    <a:moveTo>
                      <a:pt x="868" y="435"/>
                    </a:moveTo>
                    <a:lnTo>
                      <a:pt x="868" y="406"/>
                    </a:lnTo>
                    <a:lnTo>
                      <a:pt x="861" y="350"/>
                    </a:lnTo>
                    <a:lnTo>
                      <a:pt x="845" y="295"/>
                    </a:lnTo>
                    <a:lnTo>
                      <a:pt x="825" y="243"/>
                    </a:lnTo>
                    <a:lnTo>
                      <a:pt x="796" y="194"/>
                    </a:lnTo>
                    <a:lnTo>
                      <a:pt x="763" y="150"/>
                    </a:lnTo>
                    <a:lnTo>
                      <a:pt x="723" y="109"/>
                    </a:lnTo>
                    <a:lnTo>
                      <a:pt x="678" y="75"/>
                    </a:lnTo>
                    <a:lnTo>
                      <a:pt x="654" y="60"/>
                    </a:lnTo>
                    <a:lnTo>
                      <a:pt x="629" y="46"/>
                    </a:lnTo>
                    <a:lnTo>
                      <a:pt x="576" y="23"/>
                    </a:lnTo>
                    <a:lnTo>
                      <a:pt x="521" y="8"/>
                    </a:lnTo>
                    <a:lnTo>
                      <a:pt x="467" y="1"/>
                    </a:lnTo>
                    <a:lnTo>
                      <a:pt x="410" y="0"/>
                    </a:lnTo>
                    <a:lnTo>
                      <a:pt x="354" y="7"/>
                    </a:lnTo>
                    <a:lnTo>
                      <a:pt x="300" y="21"/>
                    </a:lnTo>
                    <a:lnTo>
                      <a:pt x="248" y="42"/>
                    </a:lnTo>
                    <a:lnTo>
                      <a:pt x="222" y="56"/>
                    </a:lnTo>
                    <a:lnTo>
                      <a:pt x="197" y="70"/>
                    </a:lnTo>
                    <a:lnTo>
                      <a:pt x="151" y="105"/>
                    </a:lnTo>
                    <a:lnTo>
                      <a:pt x="111" y="144"/>
                    </a:lnTo>
                    <a:lnTo>
                      <a:pt x="76" y="188"/>
                    </a:lnTo>
                    <a:lnTo>
                      <a:pt x="48" y="236"/>
                    </a:lnTo>
                    <a:lnTo>
                      <a:pt x="26" y="288"/>
                    </a:lnTo>
                    <a:lnTo>
                      <a:pt x="10" y="341"/>
                    </a:lnTo>
                    <a:lnTo>
                      <a:pt x="2" y="397"/>
                    </a:lnTo>
                    <a:lnTo>
                      <a:pt x="0" y="426"/>
                    </a:lnTo>
                    <a:lnTo>
                      <a:pt x="0" y="456"/>
                    </a:lnTo>
                    <a:lnTo>
                      <a:pt x="7" y="512"/>
                    </a:lnTo>
                    <a:lnTo>
                      <a:pt x="20" y="567"/>
                    </a:lnTo>
                    <a:lnTo>
                      <a:pt x="42" y="619"/>
                    </a:lnTo>
                    <a:lnTo>
                      <a:pt x="68" y="668"/>
                    </a:lnTo>
                    <a:lnTo>
                      <a:pt x="101" y="713"/>
                    </a:lnTo>
                    <a:lnTo>
                      <a:pt x="140" y="754"/>
                    </a:lnTo>
                    <a:lnTo>
                      <a:pt x="184" y="790"/>
                    </a:lnTo>
                    <a:lnTo>
                      <a:pt x="209" y="805"/>
                    </a:lnTo>
                    <a:lnTo>
                      <a:pt x="78" y="1623"/>
                    </a:lnTo>
                    <a:lnTo>
                      <a:pt x="791" y="1623"/>
                    </a:lnTo>
                    <a:lnTo>
                      <a:pt x="660" y="805"/>
                    </a:lnTo>
                    <a:lnTo>
                      <a:pt x="684" y="790"/>
                    </a:lnTo>
                    <a:lnTo>
                      <a:pt x="727" y="756"/>
                    </a:lnTo>
                    <a:lnTo>
                      <a:pt x="766" y="716"/>
                    </a:lnTo>
                    <a:lnTo>
                      <a:pt x="799" y="671"/>
                    </a:lnTo>
                    <a:lnTo>
                      <a:pt x="825" y="623"/>
                    </a:lnTo>
                    <a:lnTo>
                      <a:pt x="847" y="572"/>
                    </a:lnTo>
                    <a:lnTo>
                      <a:pt x="861" y="518"/>
                    </a:lnTo>
                    <a:lnTo>
                      <a:pt x="868" y="464"/>
                    </a:lnTo>
                    <a:lnTo>
                      <a:pt x="868" y="435"/>
                    </a:lnTo>
                    <a:close/>
                  </a:path>
                </a:pathLst>
              </a:custGeom>
              <a:solidFill>
                <a:srgbClr val="2F3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10"/>
              <p:cNvSpPr>
                <a:spLocks/>
              </p:cNvSpPr>
              <p:nvPr/>
            </p:nvSpPr>
            <p:spPr bwMode="auto">
              <a:xfrm>
                <a:off x="1336" y="1060"/>
                <a:ext cx="1609" cy="1244"/>
              </a:xfrm>
              <a:custGeom>
                <a:avLst/>
                <a:gdLst>
                  <a:gd name="T0" fmla="*/ 620 w 4828"/>
                  <a:gd name="T1" fmla="*/ 2401 h 3730"/>
                  <a:gd name="T2" fmla="*/ 641 w 4828"/>
                  <a:gd name="T3" fmla="*/ 2129 h 3730"/>
                  <a:gd name="T4" fmla="*/ 732 w 4828"/>
                  <a:gd name="T5" fmla="*/ 1787 h 3730"/>
                  <a:gd name="T6" fmla="*/ 883 w 4828"/>
                  <a:gd name="T7" fmla="*/ 1475 h 3730"/>
                  <a:gd name="T8" fmla="*/ 1090 w 4828"/>
                  <a:gd name="T9" fmla="*/ 1201 h 3730"/>
                  <a:gd name="T10" fmla="*/ 1344 w 4828"/>
                  <a:gd name="T11" fmla="*/ 971 h 3730"/>
                  <a:gd name="T12" fmla="*/ 1639 w 4828"/>
                  <a:gd name="T13" fmla="*/ 792 h 3730"/>
                  <a:gd name="T14" fmla="*/ 1967 w 4828"/>
                  <a:gd name="T15" fmla="*/ 673 h 3730"/>
                  <a:gd name="T16" fmla="*/ 2323 w 4828"/>
                  <a:gd name="T17" fmla="*/ 619 h 3730"/>
                  <a:gd name="T18" fmla="*/ 2507 w 4828"/>
                  <a:gd name="T19" fmla="*/ 619 h 3730"/>
                  <a:gd name="T20" fmla="*/ 2861 w 4828"/>
                  <a:gd name="T21" fmla="*/ 673 h 3730"/>
                  <a:gd name="T22" fmla="*/ 3190 w 4828"/>
                  <a:gd name="T23" fmla="*/ 792 h 3730"/>
                  <a:gd name="T24" fmla="*/ 3485 w 4828"/>
                  <a:gd name="T25" fmla="*/ 971 h 3730"/>
                  <a:gd name="T26" fmla="*/ 3740 w 4828"/>
                  <a:gd name="T27" fmla="*/ 1201 h 3730"/>
                  <a:gd name="T28" fmla="*/ 3945 w 4828"/>
                  <a:gd name="T29" fmla="*/ 1475 h 3730"/>
                  <a:gd name="T30" fmla="*/ 4098 w 4828"/>
                  <a:gd name="T31" fmla="*/ 1787 h 3730"/>
                  <a:gd name="T32" fmla="*/ 4187 w 4828"/>
                  <a:gd name="T33" fmla="*/ 2129 h 3730"/>
                  <a:gd name="T34" fmla="*/ 4209 w 4828"/>
                  <a:gd name="T35" fmla="*/ 2401 h 3730"/>
                  <a:gd name="T36" fmla="*/ 4828 w 4828"/>
                  <a:gd name="T37" fmla="*/ 3730 h 3730"/>
                  <a:gd name="T38" fmla="*/ 4825 w 4828"/>
                  <a:gd name="T39" fmla="*/ 2277 h 3730"/>
                  <a:gd name="T40" fmla="*/ 4750 w 4828"/>
                  <a:gd name="T41" fmla="*/ 1800 h 3730"/>
                  <a:gd name="T42" fmla="*/ 4588 w 4828"/>
                  <a:gd name="T43" fmla="*/ 1358 h 3730"/>
                  <a:gd name="T44" fmla="*/ 4344 w 4828"/>
                  <a:gd name="T45" fmla="*/ 962 h 3730"/>
                  <a:gd name="T46" fmla="*/ 4033 w 4828"/>
                  <a:gd name="T47" fmla="*/ 622 h 3730"/>
                  <a:gd name="T48" fmla="*/ 3663 w 4828"/>
                  <a:gd name="T49" fmla="*/ 346 h 3730"/>
                  <a:gd name="T50" fmla="*/ 3241 w 4828"/>
                  <a:gd name="T51" fmla="*/ 144 h 3730"/>
                  <a:gd name="T52" fmla="*/ 2781 w 4828"/>
                  <a:gd name="T53" fmla="*/ 26 h 3730"/>
                  <a:gd name="T54" fmla="*/ 2415 w 4828"/>
                  <a:gd name="T55" fmla="*/ 0 h 3730"/>
                  <a:gd name="T56" fmla="*/ 2048 w 4828"/>
                  <a:gd name="T57" fmla="*/ 26 h 3730"/>
                  <a:gd name="T58" fmla="*/ 1587 w 4828"/>
                  <a:gd name="T59" fmla="*/ 144 h 3730"/>
                  <a:gd name="T60" fmla="*/ 1167 w 4828"/>
                  <a:gd name="T61" fmla="*/ 346 h 3730"/>
                  <a:gd name="T62" fmla="*/ 795 w 4828"/>
                  <a:gd name="T63" fmla="*/ 622 h 3730"/>
                  <a:gd name="T64" fmla="*/ 484 w 4828"/>
                  <a:gd name="T65" fmla="*/ 962 h 3730"/>
                  <a:gd name="T66" fmla="*/ 242 w 4828"/>
                  <a:gd name="T67" fmla="*/ 1358 h 3730"/>
                  <a:gd name="T68" fmla="*/ 78 w 4828"/>
                  <a:gd name="T69" fmla="*/ 1800 h 3730"/>
                  <a:gd name="T70" fmla="*/ 3 w 4828"/>
                  <a:gd name="T71" fmla="*/ 2277 h 3730"/>
                  <a:gd name="T72" fmla="*/ 0 w 4828"/>
                  <a:gd name="T73" fmla="*/ 3730 h 3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828" h="3730">
                    <a:moveTo>
                      <a:pt x="620" y="3730"/>
                    </a:moveTo>
                    <a:lnTo>
                      <a:pt x="620" y="2401"/>
                    </a:lnTo>
                    <a:lnTo>
                      <a:pt x="622" y="2309"/>
                    </a:lnTo>
                    <a:lnTo>
                      <a:pt x="641" y="2129"/>
                    </a:lnTo>
                    <a:lnTo>
                      <a:pt x="679" y="1954"/>
                    </a:lnTo>
                    <a:lnTo>
                      <a:pt x="732" y="1787"/>
                    </a:lnTo>
                    <a:lnTo>
                      <a:pt x="800" y="1627"/>
                    </a:lnTo>
                    <a:lnTo>
                      <a:pt x="883" y="1475"/>
                    </a:lnTo>
                    <a:lnTo>
                      <a:pt x="979" y="1332"/>
                    </a:lnTo>
                    <a:lnTo>
                      <a:pt x="1090" y="1201"/>
                    </a:lnTo>
                    <a:lnTo>
                      <a:pt x="1211" y="1080"/>
                    </a:lnTo>
                    <a:lnTo>
                      <a:pt x="1344" y="971"/>
                    </a:lnTo>
                    <a:lnTo>
                      <a:pt x="1488" y="874"/>
                    </a:lnTo>
                    <a:lnTo>
                      <a:pt x="1639" y="792"/>
                    </a:lnTo>
                    <a:lnTo>
                      <a:pt x="1800" y="724"/>
                    </a:lnTo>
                    <a:lnTo>
                      <a:pt x="1967" y="673"/>
                    </a:lnTo>
                    <a:lnTo>
                      <a:pt x="2143" y="638"/>
                    </a:lnTo>
                    <a:lnTo>
                      <a:pt x="2323" y="619"/>
                    </a:lnTo>
                    <a:lnTo>
                      <a:pt x="2415" y="618"/>
                    </a:lnTo>
                    <a:lnTo>
                      <a:pt x="2507" y="619"/>
                    </a:lnTo>
                    <a:lnTo>
                      <a:pt x="2687" y="638"/>
                    </a:lnTo>
                    <a:lnTo>
                      <a:pt x="2861" y="673"/>
                    </a:lnTo>
                    <a:lnTo>
                      <a:pt x="3030" y="724"/>
                    </a:lnTo>
                    <a:lnTo>
                      <a:pt x="3190" y="792"/>
                    </a:lnTo>
                    <a:lnTo>
                      <a:pt x="3342" y="874"/>
                    </a:lnTo>
                    <a:lnTo>
                      <a:pt x="3485" y="971"/>
                    </a:lnTo>
                    <a:lnTo>
                      <a:pt x="3617" y="1080"/>
                    </a:lnTo>
                    <a:lnTo>
                      <a:pt x="3740" y="1201"/>
                    </a:lnTo>
                    <a:lnTo>
                      <a:pt x="3849" y="1332"/>
                    </a:lnTo>
                    <a:lnTo>
                      <a:pt x="3945" y="1475"/>
                    </a:lnTo>
                    <a:lnTo>
                      <a:pt x="4029" y="1627"/>
                    </a:lnTo>
                    <a:lnTo>
                      <a:pt x="4098" y="1787"/>
                    </a:lnTo>
                    <a:lnTo>
                      <a:pt x="4150" y="1954"/>
                    </a:lnTo>
                    <a:lnTo>
                      <a:pt x="4187" y="2129"/>
                    </a:lnTo>
                    <a:lnTo>
                      <a:pt x="4206" y="2309"/>
                    </a:lnTo>
                    <a:lnTo>
                      <a:pt x="4209" y="2401"/>
                    </a:lnTo>
                    <a:lnTo>
                      <a:pt x="4209" y="3730"/>
                    </a:lnTo>
                    <a:lnTo>
                      <a:pt x="4828" y="3730"/>
                    </a:lnTo>
                    <a:lnTo>
                      <a:pt x="4828" y="2401"/>
                    </a:lnTo>
                    <a:lnTo>
                      <a:pt x="4825" y="2277"/>
                    </a:lnTo>
                    <a:lnTo>
                      <a:pt x="4799" y="2035"/>
                    </a:lnTo>
                    <a:lnTo>
                      <a:pt x="4750" y="1800"/>
                    </a:lnTo>
                    <a:lnTo>
                      <a:pt x="4680" y="1574"/>
                    </a:lnTo>
                    <a:lnTo>
                      <a:pt x="4588" y="1358"/>
                    </a:lnTo>
                    <a:lnTo>
                      <a:pt x="4475" y="1155"/>
                    </a:lnTo>
                    <a:lnTo>
                      <a:pt x="4344" y="962"/>
                    </a:lnTo>
                    <a:lnTo>
                      <a:pt x="4197" y="785"/>
                    </a:lnTo>
                    <a:lnTo>
                      <a:pt x="4033" y="622"/>
                    </a:lnTo>
                    <a:lnTo>
                      <a:pt x="3855" y="475"/>
                    </a:lnTo>
                    <a:lnTo>
                      <a:pt x="3663" y="346"/>
                    </a:lnTo>
                    <a:lnTo>
                      <a:pt x="3457" y="235"/>
                    </a:lnTo>
                    <a:lnTo>
                      <a:pt x="3241" y="144"/>
                    </a:lnTo>
                    <a:lnTo>
                      <a:pt x="3015" y="73"/>
                    </a:lnTo>
                    <a:lnTo>
                      <a:pt x="2781" y="26"/>
                    </a:lnTo>
                    <a:lnTo>
                      <a:pt x="2539" y="1"/>
                    </a:lnTo>
                    <a:lnTo>
                      <a:pt x="2415" y="0"/>
                    </a:lnTo>
                    <a:lnTo>
                      <a:pt x="2291" y="1"/>
                    </a:lnTo>
                    <a:lnTo>
                      <a:pt x="2048" y="26"/>
                    </a:lnTo>
                    <a:lnTo>
                      <a:pt x="1813" y="73"/>
                    </a:lnTo>
                    <a:lnTo>
                      <a:pt x="1587" y="144"/>
                    </a:lnTo>
                    <a:lnTo>
                      <a:pt x="1371" y="235"/>
                    </a:lnTo>
                    <a:lnTo>
                      <a:pt x="1167" y="346"/>
                    </a:lnTo>
                    <a:lnTo>
                      <a:pt x="974" y="475"/>
                    </a:lnTo>
                    <a:lnTo>
                      <a:pt x="795" y="622"/>
                    </a:lnTo>
                    <a:lnTo>
                      <a:pt x="631" y="785"/>
                    </a:lnTo>
                    <a:lnTo>
                      <a:pt x="484" y="962"/>
                    </a:lnTo>
                    <a:lnTo>
                      <a:pt x="353" y="1155"/>
                    </a:lnTo>
                    <a:lnTo>
                      <a:pt x="242" y="1358"/>
                    </a:lnTo>
                    <a:lnTo>
                      <a:pt x="150" y="1574"/>
                    </a:lnTo>
                    <a:lnTo>
                      <a:pt x="78" y="1800"/>
                    </a:lnTo>
                    <a:lnTo>
                      <a:pt x="29" y="2035"/>
                    </a:lnTo>
                    <a:lnTo>
                      <a:pt x="3" y="2277"/>
                    </a:lnTo>
                    <a:lnTo>
                      <a:pt x="0" y="2401"/>
                    </a:lnTo>
                    <a:lnTo>
                      <a:pt x="0" y="3730"/>
                    </a:lnTo>
                    <a:lnTo>
                      <a:pt x="620" y="373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1" name="모서리가 둥근 직사각형 270"/>
            <p:cNvSpPr/>
            <p:nvPr/>
          </p:nvSpPr>
          <p:spPr>
            <a:xfrm>
              <a:off x="1900670" y="3975100"/>
              <a:ext cx="2940128" cy="2222500"/>
            </a:xfrm>
            <a:prstGeom prst="roundRect">
              <a:avLst>
                <a:gd name="adj" fmla="val 10753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 rot="204704">
            <a:off x="3400537" y="2519467"/>
            <a:ext cx="1029642" cy="490293"/>
            <a:chOff x="9248170" y="5889190"/>
            <a:chExt cx="1029642" cy="490293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56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5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4061742" y="2940438"/>
            <a:ext cx="1029642" cy="490293"/>
            <a:chOff x="9248170" y="5889190"/>
            <a:chExt cx="1029642" cy="490293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61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0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4737740" y="3335102"/>
            <a:ext cx="1029642" cy="490293"/>
            <a:chOff x="9248170" y="5889190"/>
            <a:chExt cx="1029642" cy="490293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66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5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8" name="그룹 167"/>
          <p:cNvGrpSpPr/>
          <p:nvPr/>
        </p:nvGrpSpPr>
        <p:grpSpPr>
          <a:xfrm>
            <a:off x="5414716" y="3727721"/>
            <a:ext cx="1029642" cy="490293"/>
            <a:chOff x="9248170" y="5889190"/>
            <a:chExt cx="1029642" cy="490293"/>
          </a:xfrm>
        </p:grpSpPr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71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2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0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6067871" y="4105465"/>
            <a:ext cx="1029642" cy="490293"/>
            <a:chOff x="9248170" y="5889190"/>
            <a:chExt cx="1029642" cy="490293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76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5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 rot="21265887">
            <a:off x="6765577" y="4479202"/>
            <a:ext cx="1029642" cy="490293"/>
            <a:chOff x="9248170" y="5889190"/>
            <a:chExt cx="1029642" cy="490293"/>
          </a:xfrm>
        </p:grpSpPr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81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0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 rot="21276436">
            <a:off x="7482215" y="4808609"/>
            <a:ext cx="1029642" cy="490293"/>
            <a:chOff x="9248170" y="5889190"/>
            <a:chExt cx="1029642" cy="490293"/>
          </a:xfrm>
        </p:grpSpPr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86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5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8" name="그룹 187"/>
          <p:cNvGrpSpPr/>
          <p:nvPr/>
        </p:nvGrpSpPr>
        <p:grpSpPr>
          <a:xfrm rot="21199890">
            <a:off x="8161584" y="5121546"/>
            <a:ext cx="1029642" cy="490293"/>
            <a:chOff x="9248170" y="5889190"/>
            <a:chExt cx="1029642" cy="490293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91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0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 rot="21199890">
            <a:off x="8842486" y="5426061"/>
            <a:ext cx="1029642" cy="490293"/>
            <a:chOff x="9248170" y="5889190"/>
            <a:chExt cx="1029642" cy="490293"/>
          </a:xfrm>
        </p:grpSpPr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96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5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 flipH="1">
            <a:off x="2360770" y="1670872"/>
            <a:ext cx="7518233" cy="4241213"/>
            <a:chOff x="2506295" y="1827541"/>
            <a:chExt cx="7518233" cy="4241213"/>
          </a:xfrm>
        </p:grpSpPr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xmlns="" id="{48149F78-DB62-431B-9061-CFD69AFEA361}"/>
                </a:ext>
              </a:extLst>
            </p:cNvPr>
            <p:cNvGrpSpPr/>
            <p:nvPr/>
          </p:nvGrpSpPr>
          <p:grpSpPr>
            <a:xfrm rot="2027656">
              <a:off x="2506295" y="1827541"/>
              <a:ext cx="733425" cy="442912"/>
              <a:chOff x="3350419" y="2271713"/>
              <a:chExt cx="733425" cy="442912"/>
            </a:xfrm>
          </p:grpSpPr>
          <p:sp>
            <p:nvSpPr>
              <p:cNvPr id="199" name="사각형: 둥근 모서리 5">
                <a:extLst>
                  <a:ext uri="{FF2B5EF4-FFF2-40B4-BE49-F238E27FC236}">
                    <a16:creationId xmlns:a16="http://schemas.microsoft.com/office/drawing/2014/main" xmlns="" id="{F8D3A96D-FB22-4083-9D8E-BCC8AEEA449C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0" name="사각형: 둥근 모서리 7">
                <a:extLst>
                  <a:ext uri="{FF2B5EF4-FFF2-40B4-BE49-F238E27FC236}">
                    <a16:creationId xmlns:a16="http://schemas.microsoft.com/office/drawing/2014/main" xmlns="" id="{145D1D06-B549-466B-968B-FF8C6E5D4E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1" name="그룹 200"/>
            <p:cNvGrpSpPr/>
            <p:nvPr/>
          </p:nvGrpSpPr>
          <p:grpSpPr>
            <a:xfrm rot="204704">
              <a:off x="2891732" y="2228036"/>
              <a:ext cx="1029642" cy="490293"/>
              <a:chOff x="9248170" y="5889190"/>
              <a:chExt cx="1029642" cy="490293"/>
            </a:xfrm>
          </p:grpSpPr>
          <p:grpSp>
            <p:nvGrpSpPr>
              <p:cNvPr id="202" name="그룹 201">
                <a:extLst>
                  <a:ext uri="{FF2B5EF4-FFF2-40B4-BE49-F238E27FC236}">
                    <a16:creationId xmlns:a16="http://schemas.microsoft.com/office/drawing/2014/main" xmlns="" id="{25B2A4B7-36F0-4B3B-B596-85259C983B4E}"/>
                  </a:ext>
                </a:extLst>
              </p:cNvPr>
              <p:cNvGrpSpPr/>
              <p:nvPr/>
            </p:nvGrpSpPr>
            <p:grpSpPr>
              <a:xfrm rot="1800000">
                <a:off x="9544387" y="5936571"/>
                <a:ext cx="733425" cy="442912"/>
                <a:chOff x="3350419" y="2271713"/>
                <a:chExt cx="733425" cy="442912"/>
              </a:xfrm>
            </p:grpSpPr>
            <p:sp>
              <p:nvSpPr>
                <p:cNvPr id="204" name="사각형: 둥근 모서리 89">
                  <a:extLst>
                    <a:ext uri="{FF2B5EF4-FFF2-40B4-BE49-F238E27FC236}">
                      <a16:creationId xmlns:a16="http://schemas.microsoft.com/office/drawing/2014/main" xmlns="" id="{0F09AD1C-B8F8-4BE6-B668-E06C07B87DDD}"/>
                    </a:ext>
                  </a:extLst>
                </p:cNvPr>
                <p:cNvSpPr/>
                <p:nvPr/>
              </p:nvSpPr>
              <p:spPr>
                <a:xfrm>
                  <a:off x="3350419" y="2271713"/>
                  <a:ext cx="733425" cy="4429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dist="254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5" name="사각형: 둥근 모서리 90">
                  <a:extLst>
                    <a:ext uri="{FF2B5EF4-FFF2-40B4-BE49-F238E27FC236}">
                      <a16:creationId xmlns:a16="http://schemas.microsoft.com/office/drawing/2014/main" xmlns="" id="{00FBF073-D196-4FA4-9772-8BDFA9C87A1F}"/>
                    </a:ext>
                  </a:extLst>
                </p:cNvPr>
                <p:cNvSpPr/>
                <p:nvPr/>
              </p:nvSpPr>
              <p:spPr>
                <a:xfrm>
                  <a:off x="3511153" y="2395537"/>
                  <a:ext cx="411956" cy="1952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3" name="사각형: 둥근 모서리 91">
                <a:extLst>
                  <a:ext uri="{FF2B5EF4-FFF2-40B4-BE49-F238E27FC236}">
                    <a16:creationId xmlns:a16="http://schemas.microsoft.com/office/drawing/2014/main" xmlns="" id="{1E3F1BB4-F828-4665-8961-CCC245B0F931}"/>
                  </a:ext>
                </a:extLst>
              </p:cNvPr>
              <p:cNvSpPr/>
              <p:nvPr/>
            </p:nvSpPr>
            <p:spPr>
              <a:xfrm rot="1800000">
                <a:off x="9248170" y="5889190"/>
                <a:ext cx="665561" cy="144000"/>
              </a:xfrm>
              <a:prstGeom prst="roundRect">
                <a:avLst>
                  <a:gd name="adj" fmla="val 50000"/>
                </a:avLst>
              </a:prstGeom>
              <a:solidFill>
                <a:srgbClr val="F3F8FC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06" name="그룹 205"/>
            <p:cNvGrpSpPr/>
            <p:nvPr/>
          </p:nvGrpSpPr>
          <p:grpSpPr>
            <a:xfrm rot="204704">
              <a:off x="3552937" y="2671867"/>
              <a:ext cx="1029642" cy="490293"/>
              <a:chOff x="9248170" y="5889190"/>
              <a:chExt cx="1029642" cy="490293"/>
            </a:xfrm>
          </p:grpSpPr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xmlns="" id="{25B2A4B7-36F0-4B3B-B596-85259C983B4E}"/>
                  </a:ext>
                </a:extLst>
              </p:cNvPr>
              <p:cNvGrpSpPr/>
              <p:nvPr/>
            </p:nvGrpSpPr>
            <p:grpSpPr>
              <a:xfrm rot="1800000">
                <a:off x="9544387" y="5936571"/>
                <a:ext cx="733425" cy="442912"/>
                <a:chOff x="3350419" y="2271713"/>
                <a:chExt cx="733425" cy="442912"/>
              </a:xfrm>
            </p:grpSpPr>
            <p:sp>
              <p:nvSpPr>
                <p:cNvPr id="209" name="사각형: 둥근 모서리 89">
                  <a:extLst>
                    <a:ext uri="{FF2B5EF4-FFF2-40B4-BE49-F238E27FC236}">
                      <a16:creationId xmlns:a16="http://schemas.microsoft.com/office/drawing/2014/main" xmlns="" id="{0F09AD1C-B8F8-4BE6-B668-E06C07B87DDD}"/>
                    </a:ext>
                  </a:extLst>
                </p:cNvPr>
                <p:cNvSpPr/>
                <p:nvPr/>
              </p:nvSpPr>
              <p:spPr>
                <a:xfrm>
                  <a:off x="3350419" y="2271713"/>
                  <a:ext cx="733425" cy="4429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dist="254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0" name="사각형: 둥근 모서리 90">
                  <a:extLst>
                    <a:ext uri="{FF2B5EF4-FFF2-40B4-BE49-F238E27FC236}">
                      <a16:creationId xmlns:a16="http://schemas.microsoft.com/office/drawing/2014/main" xmlns="" id="{00FBF073-D196-4FA4-9772-8BDFA9C87A1F}"/>
                    </a:ext>
                  </a:extLst>
                </p:cNvPr>
                <p:cNvSpPr/>
                <p:nvPr/>
              </p:nvSpPr>
              <p:spPr>
                <a:xfrm>
                  <a:off x="3511153" y="2395537"/>
                  <a:ext cx="411956" cy="1952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8" name="사각형: 둥근 모서리 91">
                <a:extLst>
                  <a:ext uri="{FF2B5EF4-FFF2-40B4-BE49-F238E27FC236}">
                    <a16:creationId xmlns:a16="http://schemas.microsoft.com/office/drawing/2014/main" xmlns="" id="{1E3F1BB4-F828-4665-8961-CCC245B0F931}"/>
                  </a:ext>
                </a:extLst>
              </p:cNvPr>
              <p:cNvSpPr/>
              <p:nvPr/>
            </p:nvSpPr>
            <p:spPr>
              <a:xfrm rot="1800000">
                <a:off x="9248170" y="5889190"/>
                <a:ext cx="665561" cy="144000"/>
              </a:xfrm>
              <a:prstGeom prst="roundRect">
                <a:avLst>
                  <a:gd name="adj" fmla="val 50000"/>
                </a:avLst>
              </a:prstGeom>
              <a:solidFill>
                <a:srgbClr val="F3F8FC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16" name="그룹 215"/>
            <p:cNvGrpSpPr/>
            <p:nvPr/>
          </p:nvGrpSpPr>
          <p:grpSpPr>
            <a:xfrm>
              <a:off x="4214142" y="3092838"/>
              <a:ext cx="1029642" cy="490293"/>
              <a:chOff x="9248170" y="5889190"/>
              <a:chExt cx="1029642" cy="490293"/>
            </a:xfrm>
          </p:grpSpPr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xmlns="" id="{25B2A4B7-36F0-4B3B-B596-85259C983B4E}"/>
                  </a:ext>
                </a:extLst>
              </p:cNvPr>
              <p:cNvGrpSpPr/>
              <p:nvPr/>
            </p:nvGrpSpPr>
            <p:grpSpPr>
              <a:xfrm rot="1800000">
                <a:off x="9544387" y="5936571"/>
                <a:ext cx="733425" cy="442912"/>
                <a:chOff x="3350419" y="2271713"/>
                <a:chExt cx="733425" cy="442912"/>
              </a:xfrm>
            </p:grpSpPr>
            <p:sp>
              <p:nvSpPr>
                <p:cNvPr id="245" name="사각형: 둥근 모서리 89">
                  <a:extLst>
                    <a:ext uri="{FF2B5EF4-FFF2-40B4-BE49-F238E27FC236}">
                      <a16:creationId xmlns:a16="http://schemas.microsoft.com/office/drawing/2014/main" xmlns="" id="{0F09AD1C-B8F8-4BE6-B668-E06C07B87DDD}"/>
                    </a:ext>
                  </a:extLst>
                </p:cNvPr>
                <p:cNvSpPr/>
                <p:nvPr/>
              </p:nvSpPr>
              <p:spPr>
                <a:xfrm>
                  <a:off x="3350419" y="2271713"/>
                  <a:ext cx="733425" cy="4429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dist="254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" name="사각형: 둥근 모서리 90">
                  <a:extLst>
                    <a:ext uri="{FF2B5EF4-FFF2-40B4-BE49-F238E27FC236}">
                      <a16:creationId xmlns:a16="http://schemas.microsoft.com/office/drawing/2014/main" xmlns="" id="{00FBF073-D196-4FA4-9772-8BDFA9C87A1F}"/>
                    </a:ext>
                  </a:extLst>
                </p:cNvPr>
                <p:cNvSpPr/>
                <p:nvPr/>
              </p:nvSpPr>
              <p:spPr>
                <a:xfrm>
                  <a:off x="3511153" y="2395537"/>
                  <a:ext cx="411956" cy="1952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43" name="사각형: 둥근 모서리 91">
                <a:extLst>
                  <a:ext uri="{FF2B5EF4-FFF2-40B4-BE49-F238E27FC236}">
                    <a16:creationId xmlns:a16="http://schemas.microsoft.com/office/drawing/2014/main" xmlns="" id="{1E3F1BB4-F828-4665-8961-CCC245B0F931}"/>
                  </a:ext>
                </a:extLst>
              </p:cNvPr>
              <p:cNvSpPr/>
              <p:nvPr/>
            </p:nvSpPr>
            <p:spPr>
              <a:xfrm rot="1800000">
                <a:off x="9248170" y="5889190"/>
                <a:ext cx="665561" cy="144000"/>
              </a:xfrm>
              <a:prstGeom prst="roundRect">
                <a:avLst>
                  <a:gd name="adj" fmla="val 50000"/>
                </a:avLst>
              </a:prstGeom>
              <a:solidFill>
                <a:srgbClr val="F3F8FC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8" name="그룹 277"/>
            <p:cNvGrpSpPr/>
            <p:nvPr/>
          </p:nvGrpSpPr>
          <p:grpSpPr>
            <a:xfrm>
              <a:off x="4890140" y="3487502"/>
              <a:ext cx="1029642" cy="490293"/>
              <a:chOff x="9248170" y="5889190"/>
              <a:chExt cx="1029642" cy="490293"/>
            </a:xfrm>
          </p:grpSpPr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xmlns="" id="{25B2A4B7-36F0-4B3B-B596-85259C983B4E}"/>
                  </a:ext>
                </a:extLst>
              </p:cNvPr>
              <p:cNvGrpSpPr/>
              <p:nvPr/>
            </p:nvGrpSpPr>
            <p:grpSpPr>
              <a:xfrm rot="1800000">
                <a:off x="9544387" y="5936571"/>
                <a:ext cx="733425" cy="442912"/>
                <a:chOff x="3350419" y="2271713"/>
                <a:chExt cx="733425" cy="442912"/>
              </a:xfrm>
            </p:grpSpPr>
            <p:sp>
              <p:nvSpPr>
                <p:cNvPr id="281" name="사각형: 둥근 모서리 89">
                  <a:extLst>
                    <a:ext uri="{FF2B5EF4-FFF2-40B4-BE49-F238E27FC236}">
                      <a16:creationId xmlns:a16="http://schemas.microsoft.com/office/drawing/2014/main" xmlns="" id="{0F09AD1C-B8F8-4BE6-B668-E06C07B87DDD}"/>
                    </a:ext>
                  </a:extLst>
                </p:cNvPr>
                <p:cNvSpPr/>
                <p:nvPr/>
              </p:nvSpPr>
              <p:spPr>
                <a:xfrm>
                  <a:off x="3350419" y="2271713"/>
                  <a:ext cx="733425" cy="4429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dist="254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2" name="사각형: 둥근 모서리 90">
                  <a:extLst>
                    <a:ext uri="{FF2B5EF4-FFF2-40B4-BE49-F238E27FC236}">
                      <a16:creationId xmlns:a16="http://schemas.microsoft.com/office/drawing/2014/main" xmlns="" id="{00FBF073-D196-4FA4-9772-8BDFA9C87A1F}"/>
                    </a:ext>
                  </a:extLst>
                </p:cNvPr>
                <p:cNvSpPr/>
                <p:nvPr/>
              </p:nvSpPr>
              <p:spPr>
                <a:xfrm>
                  <a:off x="3511153" y="2395537"/>
                  <a:ext cx="411956" cy="1952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0" name="사각형: 둥근 모서리 91">
                <a:extLst>
                  <a:ext uri="{FF2B5EF4-FFF2-40B4-BE49-F238E27FC236}">
                    <a16:creationId xmlns:a16="http://schemas.microsoft.com/office/drawing/2014/main" xmlns="" id="{1E3F1BB4-F828-4665-8961-CCC245B0F931}"/>
                  </a:ext>
                </a:extLst>
              </p:cNvPr>
              <p:cNvSpPr/>
              <p:nvPr/>
            </p:nvSpPr>
            <p:spPr>
              <a:xfrm rot="1800000">
                <a:off x="9248170" y="5889190"/>
                <a:ext cx="665561" cy="144000"/>
              </a:xfrm>
              <a:prstGeom prst="roundRect">
                <a:avLst>
                  <a:gd name="adj" fmla="val 50000"/>
                </a:avLst>
              </a:prstGeom>
              <a:solidFill>
                <a:srgbClr val="F3F8FC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3" name="그룹 282"/>
            <p:cNvGrpSpPr/>
            <p:nvPr/>
          </p:nvGrpSpPr>
          <p:grpSpPr>
            <a:xfrm>
              <a:off x="5567116" y="3880121"/>
              <a:ext cx="1029642" cy="490293"/>
              <a:chOff x="9248170" y="5889190"/>
              <a:chExt cx="1029642" cy="490293"/>
            </a:xfrm>
          </p:grpSpPr>
          <p:grpSp>
            <p:nvGrpSpPr>
              <p:cNvPr id="284" name="그룹 283">
                <a:extLst>
                  <a:ext uri="{FF2B5EF4-FFF2-40B4-BE49-F238E27FC236}">
                    <a16:creationId xmlns:a16="http://schemas.microsoft.com/office/drawing/2014/main" xmlns="" id="{25B2A4B7-36F0-4B3B-B596-85259C983B4E}"/>
                  </a:ext>
                </a:extLst>
              </p:cNvPr>
              <p:cNvGrpSpPr/>
              <p:nvPr/>
            </p:nvGrpSpPr>
            <p:grpSpPr>
              <a:xfrm rot="1800000">
                <a:off x="9544387" y="5936571"/>
                <a:ext cx="733425" cy="442912"/>
                <a:chOff x="3350419" y="2271713"/>
                <a:chExt cx="733425" cy="442912"/>
              </a:xfrm>
            </p:grpSpPr>
            <p:sp>
              <p:nvSpPr>
                <p:cNvPr id="286" name="사각형: 둥근 모서리 89">
                  <a:extLst>
                    <a:ext uri="{FF2B5EF4-FFF2-40B4-BE49-F238E27FC236}">
                      <a16:creationId xmlns:a16="http://schemas.microsoft.com/office/drawing/2014/main" xmlns="" id="{0F09AD1C-B8F8-4BE6-B668-E06C07B87DDD}"/>
                    </a:ext>
                  </a:extLst>
                </p:cNvPr>
                <p:cNvSpPr/>
                <p:nvPr/>
              </p:nvSpPr>
              <p:spPr>
                <a:xfrm>
                  <a:off x="3350419" y="2271713"/>
                  <a:ext cx="733425" cy="4429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dist="254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87" name="사각형: 둥근 모서리 90">
                  <a:extLst>
                    <a:ext uri="{FF2B5EF4-FFF2-40B4-BE49-F238E27FC236}">
                      <a16:creationId xmlns:a16="http://schemas.microsoft.com/office/drawing/2014/main" xmlns="" id="{00FBF073-D196-4FA4-9772-8BDFA9C87A1F}"/>
                    </a:ext>
                  </a:extLst>
                </p:cNvPr>
                <p:cNvSpPr/>
                <p:nvPr/>
              </p:nvSpPr>
              <p:spPr>
                <a:xfrm>
                  <a:off x="3511153" y="2395537"/>
                  <a:ext cx="411956" cy="1952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5" name="사각형: 둥근 모서리 91">
                <a:extLst>
                  <a:ext uri="{FF2B5EF4-FFF2-40B4-BE49-F238E27FC236}">
                    <a16:creationId xmlns:a16="http://schemas.microsoft.com/office/drawing/2014/main" xmlns="" id="{1E3F1BB4-F828-4665-8961-CCC245B0F931}"/>
                  </a:ext>
                </a:extLst>
              </p:cNvPr>
              <p:cNvSpPr/>
              <p:nvPr/>
            </p:nvSpPr>
            <p:spPr>
              <a:xfrm rot="1800000">
                <a:off x="9248170" y="5889190"/>
                <a:ext cx="665561" cy="144000"/>
              </a:xfrm>
              <a:prstGeom prst="roundRect">
                <a:avLst>
                  <a:gd name="adj" fmla="val 50000"/>
                </a:avLst>
              </a:prstGeom>
              <a:solidFill>
                <a:srgbClr val="F3F8FC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88" name="그룹 287"/>
            <p:cNvGrpSpPr/>
            <p:nvPr/>
          </p:nvGrpSpPr>
          <p:grpSpPr>
            <a:xfrm>
              <a:off x="6220271" y="4257865"/>
              <a:ext cx="1029642" cy="490293"/>
              <a:chOff x="9248170" y="5889190"/>
              <a:chExt cx="1029642" cy="490293"/>
            </a:xfrm>
          </p:grpSpPr>
          <p:grpSp>
            <p:nvGrpSpPr>
              <p:cNvPr id="289" name="그룹 288">
                <a:extLst>
                  <a:ext uri="{FF2B5EF4-FFF2-40B4-BE49-F238E27FC236}">
                    <a16:creationId xmlns:a16="http://schemas.microsoft.com/office/drawing/2014/main" xmlns="" id="{25B2A4B7-36F0-4B3B-B596-85259C983B4E}"/>
                  </a:ext>
                </a:extLst>
              </p:cNvPr>
              <p:cNvGrpSpPr/>
              <p:nvPr/>
            </p:nvGrpSpPr>
            <p:grpSpPr>
              <a:xfrm rot="1800000">
                <a:off x="9544387" y="5936571"/>
                <a:ext cx="733425" cy="442912"/>
                <a:chOff x="3350419" y="2271713"/>
                <a:chExt cx="733425" cy="442912"/>
              </a:xfrm>
            </p:grpSpPr>
            <p:sp>
              <p:nvSpPr>
                <p:cNvPr id="291" name="사각형: 둥근 모서리 89">
                  <a:extLst>
                    <a:ext uri="{FF2B5EF4-FFF2-40B4-BE49-F238E27FC236}">
                      <a16:creationId xmlns:a16="http://schemas.microsoft.com/office/drawing/2014/main" xmlns="" id="{0F09AD1C-B8F8-4BE6-B668-E06C07B87DDD}"/>
                    </a:ext>
                  </a:extLst>
                </p:cNvPr>
                <p:cNvSpPr/>
                <p:nvPr/>
              </p:nvSpPr>
              <p:spPr>
                <a:xfrm>
                  <a:off x="3350419" y="2271713"/>
                  <a:ext cx="733425" cy="4429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dist="254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2" name="사각형: 둥근 모서리 90">
                  <a:extLst>
                    <a:ext uri="{FF2B5EF4-FFF2-40B4-BE49-F238E27FC236}">
                      <a16:creationId xmlns:a16="http://schemas.microsoft.com/office/drawing/2014/main" xmlns="" id="{00FBF073-D196-4FA4-9772-8BDFA9C87A1F}"/>
                    </a:ext>
                  </a:extLst>
                </p:cNvPr>
                <p:cNvSpPr/>
                <p:nvPr/>
              </p:nvSpPr>
              <p:spPr>
                <a:xfrm>
                  <a:off x="3511153" y="2395537"/>
                  <a:ext cx="411956" cy="1952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90" name="사각형: 둥근 모서리 91">
                <a:extLst>
                  <a:ext uri="{FF2B5EF4-FFF2-40B4-BE49-F238E27FC236}">
                    <a16:creationId xmlns:a16="http://schemas.microsoft.com/office/drawing/2014/main" xmlns="" id="{1E3F1BB4-F828-4665-8961-CCC245B0F931}"/>
                  </a:ext>
                </a:extLst>
              </p:cNvPr>
              <p:cNvSpPr/>
              <p:nvPr/>
            </p:nvSpPr>
            <p:spPr>
              <a:xfrm rot="1800000">
                <a:off x="9248170" y="5889190"/>
                <a:ext cx="665561" cy="144000"/>
              </a:xfrm>
              <a:prstGeom prst="roundRect">
                <a:avLst>
                  <a:gd name="adj" fmla="val 50000"/>
                </a:avLst>
              </a:prstGeom>
              <a:solidFill>
                <a:srgbClr val="F3F8FC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3" name="그룹 292"/>
            <p:cNvGrpSpPr/>
            <p:nvPr/>
          </p:nvGrpSpPr>
          <p:grpSpPr>
            <a:xfrm rot="21265887">
              <a:off x="6917977" y="4631602"/>
              <a:ext cx="1029642" cy="490293"/>
              <a:chOff x="9248170" y="5889190"/>
              <a:chExt cx="1029642" cy="490293"/>
            </a:xfrm>
          </p:grpSpPr>
          <p:grpSp>
            <p:nvGrpSpPr>
              <p:cNvPr id="294" name="그룹 293">
                <a:extLst>
                  <a:ext uri="{FF2B5EF4-FFF2-40B4-BE49-F238E27FC236}">
                    <a16:creationId xmlns:a16="http://schemas.microsoft.com/office/drawing/2014/main" xmlns="" id="{25B2A4B7-36F0-4B3B-B596-85259C983B4E}"/>
                  </a:ext>
                </a:extLst>
              </p:cNvPr>
              <p:cNvGrpSpPr/>
              <p:nvPr/>
            </p:nvGrpSpPr>
            <p:grpSpPr>
              <a:xfrm rot="1800000">
                <a:off x="9544387" y="5936571"/>
                <a:ext cx="733425" cy="442912"/>
                <a:chOff x="3350419" y="2271713"/>
                <a:chExt cx="733425" cy="442912"/>
              </a:xfrm>
            </p:grpSpPr>
            <p:sp>
              <p:nvSpPr>
                <p:cNvPr id="296" name="사각형: 둥근 모서리 89">
                  <a:extLst>
                    <a:ext uri="{FF2B5EF4-FFF2-40B4-BE49-F238E27FC236}">
                      <a16:creationId xmlns:a16="http://schemas.microsoft.com/office/drawing/2014/main" xmlns="" id="{0F09AD1C-B8F8-4BE6-B668-E06C07B87DDD}"/>
                    </a:ext>
                  </a:extLst>
                </p:cNvPr>
                <p:cNvSpPr/>
                <p:nvPr/>
              </p:nvSpPr>
              <p:spPr>
                <a:xfrm>
                  <a:off x="3350419" y="2271713"/>
                  <a:ext cx="733425" cy="4429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dist="254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" name="사각형: 둥근 모서리 90">
                  <a:extLst>
                    <a:ext uri="{FF2B5EF4-FFF2-40B4-BE49-F238E27FC236}">
                      <a16:creationId xmlns:a16="http://schemas.microsoft.com/office/drawing/2014/main" xmlns="" id="{00FBF073-D196-4FA4-9772-8BDFA9C87A1F}"/>
                    </a:ext>
                  </a:extLst>
                </p:cNvPr>
                <p:cNvSpPr/>
                <p:nvPr/>
              </p:nvSpPr>
              <p:spPr>
                <a:xfrm>
                  <a:off x="3511153" y="2395537"/>
                  <a:ext cx="411956" cy="1952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95" name="사각형: 둥근 모서리 91">
                <a:extLst>
                  <a:ext uri="{FF2B5EF4-FFF2-40B4-BE49-F238E27FC236}">
                    <a16:creationId xmlns:a16="http://schemas.microsoft.com/office/drawing/2014/main" xmlns="" id="{1E3F1BB4-F828-4665-8961-CCC245B0F931}"/>
                  </a:ext>
                </a:extLst>
              </p:cNvPr>
              <p:cNvSpPr/>
              <p:nvPr/>
            </p:nvSpPr>
            <p:spPr>
              <a:xfrm rot="1800000">
                <a:off x="9248170" y="5889190"/>
                <a:ext cx="665561" cy="144000"/>
              </a:xfrm>
              <a:prstGeom prst="roundRect">
                <a:avLst>
                  <a:gd name="adj" fmla="val 50000"/>
                </a:avLst>
              </a:prstGeom>
              <a:solidFill>
                <a:srgbClr val="F3F8FC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 rot="21276436">
              <a:off x="7634615" y="4961009"/>
              <a:ext cx="1029642" cy="490293"/>
              <a:chOff x="9248170" y="5889190"/>
              <a:chExt cx="1029642" cy="490293"/>
            </a:xfrm>
          </p:grpSpPr>
          <p:grpSp>
            <p:nvGrpSpPr>
              <p:cNvPr id="299" name="그룹 298">
                <a:extLst>
                  <a:ext uri="{FF2B5EF4-FFF2-40B4-BE49-F238E27FC236}">
                    <a16:creationId xmlns:a16="http://schemas.microsoft.com/office/drawing/2014/main" xmlns="" id="{25B2A4B7-36F0-4B3B-B596-85259C983B4E}"/>
                  </a:ext>
                </a:extLst>
              </p:cNvPr>
              <p:cNvGrpSpPr/>
              <p:nvPr/>
            </p:nvGrpSpPr>
            <p:grpSpPr>
              <a:xfrm rot="1800000">
                <a:off x="9544387" y="5936571"/>
                <a:ext cx="733425" cy="442912"/>
                <a:chOff x="3350419" y="2271713"/>
                <a:chExt cx="733425" cy="442912"/>
              </a:xfrm>
            </p:grpSpPr>
            <p:sp>
              <p:nvSpPr>
                <p:cNvPr id="301" name="사각형: 둥근 모서리 89">
                  <a:extLst>
                    <a:ext uri="{FF2B5EF4-FFF2-40B4-BE49-F238E27FC236}">
                      <a16:creationId xmlns:a16="http://schemas.microsoft.com/office/drawing/2014/main" xmlns="" id="{0F09AD1C-B8F8-4BE6-B668-E06C07B87DDD}"/>
                    </a:ext>
                  </a:extLst>
                </p:cNvPr>
                <p:cNvSpPr/>
                <p:nvPr/>
              </p:nvSpPr>
              <p:spPr>
                <a:xfrm>
                  <a:off x="3350419" y="2271713"/>
                  <a:ext cx="733425" cy="4429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dist="254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2" name="사각형: 둥근 모서리 90">
                  <a:extLst>
                    <a:ext uri="{FF2B5EF4-FFF2-40B4-BE49-F238E27FC236}">
                      <a16:creationId xmlns:a16="http://schemas.microsoft.com/office/drawing/2014/main" xmlns="" id="{00FBF073-D196-4FA4-9772-8BDFA9C87A1F}"/>
                    </a:ext>
                  </a:extLst>
                </p:cNvPr>
                <p:cNvSpPr/>
                <p:nvPr/>
              </p:nvSpPr>
              <p:spPr>
                <a:xfrm>
                  <a:off x="3511153" y="2395537"/>
                  <a:ext cx="411956" cy="1952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0" name="사각형: 둥근 모서리 91">
                <a:extLst>
                  <a:ext uri="{FF2B5EF4-FFF2-40B4-BE49-F238E27FC236}">
                    <a16:creationId xmlns:a16="http://schemas.microsoft.com/office/drawing/2014/main" xmlns="" id="{1E3F1BB4-F828-4665-8961-CCC245B0F931}"/>
                  </a:ext>
                </a:extLst>
              </p:cNvPr>
              <p:cNvSpPr/>
              <p:nvPr/>
            </p:nvSpPr>
            <p:spPr>
              <a:xfrm rot="1800000">
                <a:off x="9248170" y="5889190"/>
                <a:ext cx="665561" cy="144000"/>
              </a:xfrm>
              <a:prstGeom prst="roundRect">
                <a:avLst>
                  <a:gd name="adj" fmla="val 50000"/>
                </a:avLst>
              </a:prstGeom>
              <a:solidFill>
                <a:srgbClr val="F3F8FC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3" name="그룹 302"/>
            <p:cNvGrpSpPr/>
            <p:nvPr/>
          </p:nvGrpSpPr>
          <p:grpSpPr>
            <a:xfrm rot="21199890">
              <a:off x="8313984" y="5273946"/>
              <a:ext cx="1029642" cy="490293"/>
              <a:chOff x="9248170" y="5889190"/>
              <a:chExt cx="1029642" cy="490293"/>
            </a:xfrm>
          </p:grpSpPr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xmlns="" id="{25B2A4B7-36F0-4B3B-B596-85259C983B4E}"/>
                  </a:ext>
                </a:extLst>
              </p:cNvPr>
              <p:cNvGrpSpPr/>
              <p:nvPr/>
            </p:nvGrpSpPr>
            <p:grpSpPr>
              <a:xfrm rot="1800000">
                <a:off x="9544387" y="5936571"/>
                <a:ext cx="733425" cy="442912"/>
                <a:chOff x="3350419" y="2271713"/>
                <a:chExt cx="733425" cy="442912"/>
              </a:xfrm>
            </p:grpSpPr>
            <p:sp>
              <p:nvSpPr>
                <p:cNvPr id="306" name="사각형: 둥근 모서리 89">
                  <a:extLst>
                    <a:ext uri="{FF2B5EF4-FFF2-40B4-BE49-F238E27FC236}">
                      <a16:creationId xmlns:a16="http://schemas.microsoft.com/office/drawing/2014/main" xmlns="" id="{0F09AD1C-B8F8-4BE6-B668-E06C07B87DDD}"/>
                    </a:ext>
                  </a:extLst>
                </p:cNvPr>
                <p:cNvSpPr/>
                <p:nvPr/>
              </p:nvSpPr>
              <p:spPr>
                <a:xfrm>
                  <a:off x="3350419" y="2271713"/>
                  <a:ext cx="733425" cy="4429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dist="254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7" name="사각형: 둥근 모서리 90">
                  <a:extLst>
                    <a:ext uri="{FF2B5EF4-FFF2-40B4-BE49-F238E27FC236}">
                      <a16:creationId xmlns:a16="http://schemas.microsoft.com/office/drawing/2014/main" xmlns="" id="{00FBF073-D196-4FA4-9772-8BDFA9C87A1F}"/>
                    </a:ext>
                  </a:extLst>
                </p:cNvPr>
                <p:cNvSpPr/>
                <p:nvPr/>
              </p:nvSpPr>
              <p:spPr>
                <a:xfrm>
                  <a:off x="3511153" y="2395537"/>
                  <a:ext cx="411956" cy="1952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5" name="사각형: 둥근 모서리 91">
                <a:extLst>
                  <a:ext uri="{FF2B5EF4-FFF2-40B4-BE49-F238E27FC236}">
                    <a16:creationId xmlns:a16="http://schemas.microsoft.com/office/drawing/2014/main" xmlns="" id="{1E3F1BB4-F828-4665-8961-CCC245B0F931}"/>
                  </a:ext>
                </a:extLst>
              </p:cNvPr>
              <p:cNvSpPr/>
              <p:nvPr/>
            </p:nvSpPr>
            <p:spPr>
              <a:xfrm rot="1800000">
                <a:off x="9248170" y="5889190"/>
                <a:ext cx="665561" cy="144000"/>
              </a:xfrm>
              <a:prstGeom prst="roundRect">
                <a:avLst>
                  <a:gd name="adj" fmla="val 50000"/>
                </a:avLst>
              </a:prstGeom>
              <a:solidFill>
                <a:srgbClr val="F3F8FC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08" name="그룹 307"/>
            <p:cNvGrpSpPr/>
            <p:nvPr/>
          </p:nvGrpSpPr>
          <p:grpSpPr>
            <a:xfrm rot="21199890">
              <a:off x="8994886" y="5578461"/>
              <a:ext cx="1029642" cy="490293"/>
              <a:chOff x="9248170" y="5889190"/>
              <a:chExt cx="1029642" cy="490293"/>
            </a:xfrm>
          </p:grpSpPr>
          <p:grpSp>
            <p:nvGrpSpPr>
              <p:cNvPr id="309" name="그룹 308">
                <a:extLst>
                  <a:ext uri="{FF2B5EF4-FFF2-40B4-BE49-F238E27FC236}">
                    <a16:creationId xmlns:a16="http://schemas.microsoft.com/office/drawing/2014/main" xmlns="" id="{25B2A4B7-36F0-4B3B-B596-85259C983B4E}"/>
                  </a:ext>
                </a:extLst>
              </p:cNvPr>
              <p:cNvGrpSpPr/>
              <p:nvPr/>
            </p:nvGrpSpPr>
            <p:grpSpPr>
              <a:xfrm rot="1800000">
                <a:off x="9544387" y="5936571"/>
                <a:ext cx="733425" cy="442912"/>
                <a:chOff x="3350419" y="2271713"/>
                <a:chExt cx="733425" cy="442912"/>
              </a:xfrm>
            </p:grpSpPr>
            <p:sp>
              <p:nvSpPr>
                <p:cNvPr id="311" name="사각형: 둥근 모서리 89">
                  <a:extLst>
                    <a:ext uri="{FF2B5EF4-FFF2-40B4-BE49-F238E27FC236}">
                      <a16:creationId xmlns:a16="http://schemas.microsoft.com/office/drawing/2014/main" xmlns="" id="{0F09AD1C-B8F8-4BE6-B668-E06C07B87DDD}"/>
                    </a:ext>
                  </a:extLst>
                </p:cNvPr>
                <p:cNvSpPr/>
                <p:nvPr/>
              </p:nvSpPr>
              <p:spPr>
                <a:xfrm>
                  <a:off x="3350419" y="2271713"/>
                  <a:ext cx="733425" cy="44291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  <a:effectLst>
                  <a:outerShdw dist="25400" dir="2700000" algn="tl" rotWithShape="0">
                    <a:schemeClr val="accent1">
                      <a:lumMod val="50000"/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2" name="사각형: 둥근 모서리 90">
                  <a:extLst>
                    <a:ext uri="{FF2B5EF4-FFF2-40B4-BE49-F238E27FC236}">
                      <a16:creationId xmlns:a16="http://schemas.microsoft.com/office/drawing/2014/main" xmlns="" id="{00FBF073-D196-4FA4-9772-8BDFA9C87A1F}"/>
                    </a:ext>
                  </a:extLst>
                </p:cNvPr>
                <p:cNvSpPr/>
                <p:nvPr/>
              </p:nvSpPr>
              <p:spPr>
                <a:xfrm>
                  <a:off x="3511153" y="2395537"/>
                  <a:ext cx="411956" cy="19526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10" name="사각형: 둥근 모서리 91">
                <a:extLst>
                  <a:ext uri="{FF2B5EF4-FFF2-40B4-BE49-F238E27FC236}">
                    <a16:creationId xmlns:a16="http://schemas.microsoft.com/office/drawing/2014/main" xmlns="" id="{1E3F1BB4-F828-4665-8961-CCC245B0F931}"/>
                  </a:ext>
                </a:extLst>
              </p:cNvPr>
              <p:cNvSpPr/>
              <p:nvPr/>
            </p:nvSpPr>
            <p:spPr>
              <a:xfrm rot="1800000">
                <a:off x="9248170" y="5889190"/>
                <a:ext cx="665561" cy="144000"/>
              </a:xfrm>
              <a:prstGeom prst="roundRect">
                <a:avLst>
                  <a:gd name="adj" fmla="val 50000"/>
                </a:avLst>
              </a:prstGeom>
              <a:solidFill>
                <a:srgbClr val="F3F8FC"/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924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자유형 124"/>
          <p:cNvSpPr/>
          <p:nvPr/>
        </p:nvSpPr>
        <p:spPr>
          <a:xfrm>
            <a:off x="2693297" y="890302"/>
            <a:ext cx="6994734" cy="3157779"/>
          </a:xfrm>
          <a:custGeom>
            <a:avLst/>
            <a:gdLst>
              <a:gd name="connsiteX0" fmla="*/ 494646 w 7443340"/>
              <a:gd name="connsiteY0" fmla="*/ 0 h 3157779"/>
              <a:gd name="connsiteX1" fmla="*/ 2237270 w 7443340"/>
              <a:gd name="connsiteY1" fmla="*/ 0 h 3157779"/>
              <a:gd name="connsiteX2" fmla="*/ 2433467 w 7443340"/>
              <a:gd name="connsiteY2" fmla="*/ 196197 h 3157779"/>
              <a:gd name="connsiteX3" fmla="*/ 2433467 w 7443340"/>
              <a:gd name="connsiteY3" fmla="*/ 356946 h 3157779"/>
              <a:gd name="connsiteX4" fmla="*/ 7325117 w 7443340"/>
              <a:gd name="connsiteY4" fmla="*/ 356946 h 3157779"/>
              <a:gd name="connsiteX5" fmla="*/ 7443340 w 7443340"/>
              <a:gd name="connsiteY5" fmla="*/ 475169 h 3157779"/>
              <a:gd name="connsiteX6" fmla="*/ 7443340 w 7443340"/>
              <a:gd name="connsiteY6" fmla="*/ 3039556 h 3157779"/>
              <a:gd name="connsiteX7" fmla="*/ 7325117 w 7443340"/>
              <a:gd name="connsiteY7" fmla="*/ 3157779 h 3157779"/>
              <a:gd name="connsiteX8" fmla="*/ 118223 w 7443340"/>
              <a:gd name="connsiteY8" fmla="*/ 3157779 h 3157779"/>
              <a:gd name="connsiteX9" fmla="*/ 0 w 7443340"/>
              <a:gd name="connsiteY9" fmla="*/ 3039556 h 3157779"/>
              <a:gd name="connsiteX10" fmla="*/ 0 w 7443340"/>
              <a:gd name="connsiteY10" fmla="*/ 475169 h 3157779"/>
              <a:gd name="connsiteX11" fmla="*/ 118223 w 7443340"/>
              <a:gd name="connsiteY11" fmla="*/ 356946 h 3157779"/>
              <a:gd name="connsiteX12" fmla="*/ 298449 w 7443340"/>
              <a:gd name="connsiteY12" fmla="*/ 356946 h 3157779"/>
              <a:gd name="connsiteX13" fmla="*/ 298449 w 7443340"/>
              <a:gd name="connsiteY13" fmla="*/ 196197 h 3157779"/>
              <a:gd name="connsiteX14" fmla="*/ 494646 w 7443340"/>
              <a:gd name="connsiteY14" fmla="*/ 0 h 315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443340" h="3157779">
                <a:moveTo>
                  <a:pt x="494646" y="0"/>
                </a:moveTo>
                <a:lnTo>
                  <a:pt x="2237270" y="0"/>
                </a:lnTo>
                <a:cubicBezTo>
                  <a:pt x="2345627" y="0"/>
                  <a:pt x="2433467" y="87840"/>
                  <a:pt x="2433467" y="196197"/>
                </a:cubicBezTo>
                <a:lnTo>
                  <a:pt x="2433467" y="356946"/>
                </a:lnTo>
                <a:lnTo>
                  <a:pt x="7325117" y="356946"/>
                </a:lnTo>
                <a:cubicBezTo>
                  <a:pt x="7390410" y="356946"/>
                  <a:pt x="7443340" y="409876"/>
                  <a:pt x="7443340" y="475169"/>
                </a:cubicBezTo>
                <a:lnTo>
                  <a:pt x="7443340" y="3039556"/>
                </a:lnTo>
                <a:cubicBezTo>
                  <a:pt x="7443340" y="3104849"/>
                  <a:pt x="7390410" y="3157779"/>
                  <a:pt x="7325117" y="3157779"/>
                </a:cubicBezTo>
                <a:lnTo>
                  <a:pt x="118223" y="3157779"/>
                </a:lnTo>
                <a:cubicBezTo>
                  <a:pt x="52930" y="3157779"/>
                  <a:pt x="0" y="3104849"/>
                  <a:pt x="0" y="3039556"/>
                </a:cubicBezTo>
                <a:lnTo>
                  <a:pt x="0" y="475169"/>
                </a:lnTo>
                <a:cubicBezTo>
                  <a:pt x="0" y="409876"/>
                  <a:pt x="52930" y="356946"/>
                  <a:pt x="118223" y="356946"/>
                </a:cubicBezTo>
                <a:lnTo>
                  <a:pt x="298449" y="356946"/>
                </a:lnTo>
                <a:lnTo>
                  <a:pt x="298449" y="196197"/>
                </a:lnTo>
                <a:cubicBezTo>
                  <a:pt x="298449" y="87840"/>
                  <a:pt x="386289" y="0"/>
                  <a:pt x="494646" y="0"/>
                </a:cubicBezTo>
                <a:close/>
              </a:path>
            </a:pathLst>
          </a:custGeom>
          <a:solidFill>
            <a:srgbClr val="C9DBEF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6" name="모서리가 둥근 직사각형 125"/>
          <p:cNvSpPr/>
          <p:nvPr/>
        </p:nvSpPr>
        <p:spPr>
          <a:xfrm rot="21446726">
            <a:off x="3064191" y="1175901"/>
            <a:ext cx="6506866" cy="34401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461280" y="1612229"/>
            <a:ext cx="7317215" cy="4320849"/>
          </a:xfrm>
          <a:prstGeom prst="roundRect">
            <a:avLst>
              <a:gd name="adj" fmla="val 4221"/>
            </a:avLst>
          </a:prstGeom>
          <a:solidFill>
            <a:schemeClr val="bg1"/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48149F78-DB62-431B-9061-CFD69AFEA361}"/>
              </a:ext>
            </a:extLst>
          </p:cNvPr>
          <p:cNvGrpSpPr/>
          <p:nvPr/>
        </p:nvGrpSpPr>
        <p:grpSpPr>
          <a:xfrm rot="2027656">
            <a:off x="2353895" y="1675141"/>
            <a:ext cx="733425" cy="442912"/>
            <a:chOff x="3350419" y="2271713"/>
            <a:chExt cx="733425" cy="442912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xmlns="" id="{F8D3A96D-FB22-4083-9D8E-BCC8AEEA449C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145D1D06-B549-466B-968B-FF8C6E5D4E1F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204704">
            <a:off x="2739332" y="2075636"/>
            <a:ext cx="1029642" cy="490293"/>
            <a:chOff x="9248170" y="5889190"/>
            <a:chExt cx="1029642" cy="490293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90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8" name="그룹 127"/>
          <p:cNvGrpSpPr/>
          <p:nvPr/>
        </p:nvGrpSpPr>
        <p:grpSpPr>
          <a:xfrm rot="204704">
            <a:off x="3400537" y="2519467"/>
            <a:ext cx="1029642" cy="490293"/>
            <a:chOff x="9248170" y="5889190"/>
            <a:chExt cx="1029642" cy="490293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56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55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4061742" y="2940438"/>
            <a:ext cx="1029642" cy="490293"/>
            <a:chOff x="9248170" y="5889190"/>
            <a:chExt cx="1029642" cy="490293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61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2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0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63" name="그룹 162"/>
          <p:cNvGrpSpPr/>
          <p:nvPr/>
        </p:nvGrpSpPr>
        <p:grpSpPr>
          <a:xfrm>
            <a:off x="4737740" y="3335102"/>
            <a:ext cx="1029642" cy="490293"/>
            <a:chOff x="9248170" y="5889190"/>
            <a:chExt cx="1029642" cy="490293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66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7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65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6364088" y="4152846"/>
            <a:ext cx="733425" cy="442912"/>
            <a:chOff x="9544387" y="5936571"/>
            <a:chExt cx="733425" cy="442912"/>
          </a:xfrm>
        </p:grpSpPr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76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7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5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557883" y="5972177"/>
              <a:ext cx="33361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78" name="그룹 177"/>
          <p:cNvGrpSpPr/>
          <p:nvPr/>
        </p:nvGrpSpPr>
        <p:grpSpPr>
          <a:xfrm rot="21265887">
            <a:off x="6765577" y="4479202"/>
            <a:ext cx="1029642" cy="490293"/>
            <a:chOff x="9248170" y="5889190"/>
            <a:chExt cx="1029642" cy="490293"/>
          </a:xfrm>
        </p:grpSpPr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81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2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0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3" name="그룹 182"/>
          <p:cNvGrpSpPr/>
          <p:nvPr/>
        </p:nvGrpSpPr>
        <p:grpSpPr>
          <a:xfrm rot="21276436">
            <a:off x="7482215" y="4808609"/>
            <a:ext cx="1029642" cy="490293"/>
            <a:chOff x="9248170" y="5889190"/>
            <a:chExt cx="1029642" cy="490293"/>
          </a:xfrm>
        </p:grpSpPr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86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7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85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88" name="그룹 187"/>
          <p:cNvGrpSpPr/>
          <p:nvPr/>
        </p:nvGrpSpPr>
        <p:grpSpPr>
          <a:xfrm rot="21199890">
            <a:off x="8161584" y="5121546"/>
            <a:ext cx="1029642" cy="490293"/>
            <a:chOff x="9248170" y="5889190"/>
            <a:chExt cx="1029642" cy="490293"/>
          </a:xfrm>
        </p:grpSpPr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91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2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0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3" name="그룹 192"/>
          <p:cNvGrpSpPr/>
          <p:nvPr/>
        </p:nvGrpSpPr>
        <p:grpSpPr>
          <a:xfrm rot="21199890">
            <a:off x="8842486" y="5426061"/>
            <a:ext cx="1029642" cy="490293"/>
            <a:chOff x="9248170" y="5889190"/>
            <a:chExt cx="1029642" cy="490293"/>
          </a:xfrm>
        </p:grpSpPr>
        <p:grpSp>
          <p:nvGrpSpPr>
            <p:cNvPr id="194" name="그룹 193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196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7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95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98" name="그룹 197">
            <a:extLst>
              <a:ext uri="{FF2B5EF4-FFF2-40B4-BE49-F238E27FC236}">
                <a16:creationId xmlns:a16="http://schemas.microsoft.com/office/drawing/2014/main" xmlns="" id="{48149F78-DB62-431B-9061-CFD69AFEA361}"/>
              </a:ext>
            </a:extLst>
          </p:cNvPr>
          <p:cNvGrpSpPr/>
          <p:nvPr/>
        </p:nvGrpSpPr>
        <p:grpSpPr>
          <a:xfrm rot="19572344" flipH="1">
            <a:off x="9145578" y="1670872"/>
            <a:ext cx="733425" cy="442912"/>
            <a:chOff x="3350419" y="2271713"/>
            <a:chExt cx="733425" cy="442912"/>
          </a:xfrm>
        </p:grpSpPr>
        <p:sp>
          <p:nvSpPr>
            <p:cNvPr id="199" name="사각형: 둥근 모서리 5">
              <a:extLst>
                <a:ext uri="{FF2B5EF4-FFF2-40B4-BE49-F238E27FC236}">
                  <a16:creationId xmlns:a16="http://schemas.microsoft.com/office/drawing/2014/main" xmlns="" id="{F8D3A96D-FB22-4083-9D8E-BCC8AEEA449C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사각형: 둥근 모서리 7">
              <a:extLst>
                <a:ext uri="{FF2B5EF4-FFF2-40B4-BE49-F238E27FC236}">
                  <a16:creationId xmlns:a16="http://schemas.microsoft.com/office/drawing/2014/main" xmlns="" id="{145D1D06-B549-466B-968B-FF8C6E5D4E1F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 rot="21395296" flipH="1">
            <a:off x="8463924" y="2071367"/>
            <a:ext cx="1029642" cy="490293"/>
            <a:chOff x="9248170" y="5889190"/>
            <a:chExt cx="1029642" cy="490293"/>
          </a:xfrm>
        </p:grpSpPr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204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5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3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06" name="그룹 205"/>
          <p:cNvGrpSpPr/>
          <p:nvPr/>
        </p:nvGrpSpPr>
        <p:grpSpPr>
          <a:xfrm rot="21395296" flipH="1">
            <a:off x="7802719" y="2515198"/>
            <a:ext cx="1029642" cy="490293"/>
            <a:chOff x="9248170" y="5889190"/>
            <a:chExt cx="1029642" cy="490293"/>
          </a:xfrm>
        </p:grpSpPr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209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0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8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16" name="그룹 215"/>
          <p:cNvGrpSpPr/>
          <p:nvPr/>
        </p:nvGrpSpPr>
        <p:grpSpPr>
          <a:xfrm flipH="1">
            <a:off x="7141514" y="2936169"/>
            <a:ext cx="1029642" cy="490293"/>
            <a:chOff x="9248170" y="5889190"/>
            <a:chExt cx="1029642" cy="490293"/>
          </a:xfrm>
        </p:grpSpPr>
        <p:grpSp>
          <p:nvGrpSpPr>
            <p:cNvPr id="217" name="그룹 216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245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6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43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8" name="그룹 277"/>
          <p:cNvGrpSpPr/>
          <p:nvPr/>
        </p:nvGrpSpPr>
        <p:grpSpPr>
          <a:xfrm flipH="1">
            <a:off x="6465516" y="3330833"/>
            <a:ext cx="1029642" cy="490293"/>
            <a:chOff x="9248170" y="5889190"/>
            <a:chExt cx="1029642" cy="490293"/>
          </a:xfrm>
        </p:grpSpPr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281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2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80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88" name="그룹 287"/>
          <p:cNvGrpSpPr/>
          <p:nvPr/>
        </p:nvGrpSpPr>
        <p:grpSpPr>
          <a:xfrm flipH="1">
            <a:off x="5135385" y="4148577"/>
            <a:ext cx="733425" cy="442912"/>
            <a:chOff x="9544387" y="5936571"/>
            <a:chExt cx="733425" cy="442912"/>
          </a:xfrm>
        </p:grpSpPr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291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2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0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571955" y="5975947"/>
              <a:ext cx="31853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3" name="그룹 292"/>
          <p:cNvGrpSpPr/>
          <p:nvPr/>
        </p:nvGrpSpPr>
        <p:grpSpPr>
          <a:xfrm rot="334113" flipH="1">
            <a:off x="4437679" y="4474933"/>
            <a:ext cx="1029642" cy="490293"/>
            <a:chOff x="9248170" y="5889190"/>
            <a:chExt cx="1029642" cy="490293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296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7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95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98" name="그룹 297"/>
          <p:cNvGrpSpPr/>
          <p:nvPr/>
        </p:nvGrpSpPr>
        <p:grpSpPr>
          <a:xfrm rot="323564" flipH="1">
            <a:off x="3721041" y="4804340"/>
            <a:ext cx="1029642" cy="490293"/>
            <a:chOff x="9248170" y="5889190"/>
            <a:chExt cx="1029642" cy="490293"/>
          </a:xfrm>
        </p:grpSpPr>
        <p:grpSp>
          <p:nvGrpSpPr>
            <p:cNvPr id="299" name="그룹 298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301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2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0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03" name="그룹 302"/>
          <p:cNvGrpSpPr/>
          <p:nvPr/>
        </p:nvGrpSpPr>
        <p:grpSpPr>
          <a:xfrm rot="400110" flipH="1">
            <a:off x="3041672" y="5117277"/>
            <a:ext cx="1029642" cy="490293"/>
            <a:chOff x="9248170" y="5889190"/>
            <a:chExt cx="1029642" cy="490293"/>
          </a:xfrm>
        </p:grpSpPr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306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7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05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08" name="그룹 307"/>
          <p:cNvGrpSpPr/>
          <p:nvPr/>
        </p:nvGrpSpPr>
        <p:grpSpPr>
          <a:xfrm rot="400110" flipH="1">
            <a:off x="2360770" y="5421792"/>
            <a:ext cx="1029642" cy="490293"/>
            <a:chOff x="9248170" y="5889190"/>
            <a:chExt cx="1029642" cy="490293"/>
          </a:xfrm>
        </p:grpSpPr>
        <p:grpSp>
          <p:nvGrpSpPr>
            <p:cNvPr id="309" name="그룹 308">
              <a:extLst>
                <a:ext uri="{FF2B5EF4-FFF2-40B4-BE49-F238E27FC236}">
                  <a16:creationId xmlns:a16="http://schemas.microsoft.com/office/drawing/2014/main" xmlns="" id="{25B2A4B7-36F0-4B3B-B596-85259C983B4E}"/>
                </a:ext>
              </a:extLst>
            </p:cNvPr>
            <p:cNvGrpSpPr/>
            <p:nvPr/>
          </p:nvGrpSpPr>
          <p:grpSpPr>
            <a:xfrm rot="1800000">
              <a:off x="9544387" y="5936571"/>
              <a:ext cx="733425" cy="442912"/>
              <a:chOff x="3350419" y="2271713"/>
              <a:chExt cx="733425" cy="442912"/>
            </a:xfrm>
          </p:grpSpPr>
          <p:sp>
            <p:nvSpPr>
              <p:cNvPr id="311" name="사각형: 둥근 모서리 89">
                <a:extLst>
                  <a:ext uri="{FF2B5EF4-FFF2-40B4-BE49-F238E27FC236}">
                    <a16:creationId xmlns:a16="http://schemas.microsoft.com/office/drawing/2014/main" xmlns="" id="{0F09AD1C-B8F8-4BE6-B668-E06C07B87DDD}"/>
                  </a:ext>
                </a:extLst>
              </p:cNvPr>
              <p:cNvSpPr/>
              <p:nvPr/>
            </p:nvSpPr>
            <p:spPr>
              <a:xfrm>
                <a:off x="3350419" y="2271713"/>
                <a:ext cx="733425" cy="44291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>
                <a:outerShdw dist="25400" dir="2700000" algn="tl" rotWithShape="0">
                  <a:schemeClr val="accent1">
                    <a:lumMod val="50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2" name="사각형: 둥근 모서리 90">
                <a:extLst>
                  <a:ext uri="{FF2B5EF4-FFF2-40B4-BE49-F238E27FC236}">
                    <a16:creationId xmlns:a16="http://schemas.microsoft.com/office/drawing/2014/main" xmlns="" id="{00FBF073-D196-4FA4-9772-8BDFA9C87A1F}"/>
                  </a:ext>
                </a:extLst>
              </p:cNvPr>
              <p:cNvSpPr/>
              <p:nvPr/>
            </p:nvSpPr>
            <p:spPr>
              <a:xfrm>
                <a:off x="3511153" y="2395537"/>
                <a:ext cx="411956" cy="19526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0" name="사각형: 둥근 모서리 91">
              <a:extLst>
                <a:ext uri="{FF2B5EF4-FFF2-40B4-BE49-F238E27FC236}">
                  <a16:creationId xmlns:a16="http://schemas.microsoft.com/office/drawing/2014/main" xmlns="" id="{1E3F1BB4-F828-4665-8961-CCC245B0F931}"/>
                </a:ext>
              </a:extLst>
            </p:cNvPr>
            <p:cNvSpPr/>
            <p:nvPr/>
          </p:nvSpPr>
          <p:spPr>
            <a:xfrm rot="1800000">
              <a:off x="9248170" y="5889190"/>
              <a:ext cx="665561" cy="144000"/>
            </a:xfrm>
            <a:prstGeom prst="roundRect">
              <a:avLst>
                <a:gd name="adj" fmla="val 50000"/>
              </a:avLst>
            </a:prstGeom>
            <a:solidFill>
              <a:srgbClr val="F3F8FC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69" name="그룹 268"/>
          <p:cNvGrpSpPr/>
          <p:nvPr/>
        </p:nvGrpSpPr>
        <p:grpSpPr>
          <a:xfrm>
            <a:off x="5569591" y="3549223"/>
            <a:ext cx="1104258" cy="1480123"/>
            <a:chOff x="1595438" y="1682750"/>
            <a:chExt cx="3605212" cy="4832350"/>
          </a:xfrm>
        </p:grpSpPr>
        <p:grpSp>
          <p:nvGrpSpPr>
            <p:cNvPr id="270" name="Group 4"/>
            <p:cNvGrpSpPr>
              <a:grpSpLocks noChangeAspect="1"/>
            </p:cNvGrpSpPr>
            <p:nvPr/>
          </p:nvGrpSpPr>
          <p:grpSpPr bwMode="auto">
            <a:xfrm>
              <a:off x="1595438" y="1682750"/>
              <a:ext cx="3605212" cy="4832350"/>
              <a:chOff x="1005" y="1060"/>
              <a:chExt cx="2271" cy="3044"/>
            </a:xfrm>
          </p:grpSpPr>
          <p:sp>
            <p:nvSpPr>
              <p:cNvPr id="272" name="Freeform 5"/>
              <p:cNvSpPr>
                <a:spLocks/>
              </p:cNvSpPr>
              <p:nvPr/>
            </p:nvSpPr>
            <p:spPr bwMode="auto">
              <a:xfrm>
                <a:off x="1029" y="2304"/>
                <a:ext cx="2223" cy="1776"/>
              </a:xfrm>
              <a:custGeom>
                <a:avLst/>
                <a:gdLst>
                  <a:gd name="T0" fmla="*/ 680 w 6670"/>
                  <a:gd name="T1" fmla="*/ 0 h 5330"/>
                  <a:gd name="T2" fmla="*/ 5991 w 6670"/>
                  <a:gd name="T3" fmla="*/ 0 h 5330"/>
                  <a:gd name="T4" fmla="*/ 6027 w 6670"/>
                  <a:gd name="T5" fmla="*/ 2 h 5330"/>
                  <a:gd name="T6" fmla="*/ 6095 w 6670"/>
                  <a:gd name="T7" fmla="*/ 9 h 5330"/>
                  <a:gd name="T8" fmla="*/ 6194 w 6670"/>
                  <a:gd name="T9" fmla="*/ 30 h 5330"/>
                  <a:gd name="T10" fmla="*/ 6316 w 6670"/>
                  <a:gd name="T11" fmla="*/ 82 h 5330"/>
                  <a:gd name="T12" fmla="*/ 6424 w 6670"/>
                  <a:gd name="T13" fmla="*/ 154 h 5330"/>
                  <a:gd name="T14" fmla="*/ 6516 w 6670"/>
                  <a:gd name="T15" fmla="*/ 246 h 5330"/>
                  <a:gd name="T16" fmla="*/ 6590 w 6670"/>
                  <a:gd name="T17" fmla="*/ 356 h 5330"/>
                  <a:gd name="T18" fmla="*/ 6642 w 6670"/>
                  <a:gd name="T19" fmla="*/ 477 h 5330"/>
                  <a:gd name="T20" fmla="*/ 6663 w 6670"/>
                  <a:gd name="T21" fmla="*/ 576 h 5330"/>
                  <a:gd name="T22" fmla="*/ 6670 w 6670"/>
                  <a:gd name="T23" fmla="*/ 645 h 5330"/>
                  <a:gd name="T24" fmla="*/ 6670 w 6670"/>
                  <a:gd name="T25" fmla="*/ 680 h 5330"/>
                  <a:gd name="T26" fmla="*/ 6670 w 6670"/>
                  <a:gd name="T27" fmla="*/ 4651 h 5330"/>
                  <a:gd name="T28" fmla="*/ 6670 w 6670"/>
                  <a:gd name="T29" fmla="*/ 4685 h 5330"/>
                  <a:gd name="T30" fmla="*/ 6663 w 6670"/>
                  <a:gd name="T31" fmla="*/ 4754 h 5330"/>
                  <a:gd name="T32" fmla="*/ 6642 w 6670"/>
                  <a:gd name="T33" fmla="*/ 4854 h 5330"/>
                  <a:gd name="T34" fmla="*/ 6590 w 6670"/>
                  <a:gd name="T35" fmla="*/ 4976 h 5330"/>
                  <a:gd name="T36" fmla="*/ 6516 w 6670"/>
                  <a:gd name="T37" fmla="*/ 5084 h 5330"/>
                  <a:gd name="T38" fmla="*/ 6424 w 6670"/>
                  <a:gd name="T39" fmla="*/ 5176 h 5330"/>
                  <a:gd name="T40" fmla="*/ 6316 w 6670"/>
                  <a:gd name="T41" fmla="*/ 5250 h 5330"/>
                  <a:gd name="T42" fmla="*/ 6194 w 6670"/>
                  <a:gd name="T43" fmla="*/ 5300 h 5330"/>
                  <a:gd name="T44" fmla="*/ 6095 w 6670"/>
                  <a:gd name="T45" fmla="*/ 5323 h 5330"/>
                  <a:gd name="T46" fmla="*/ 6027 w 6670"/>
                  <a:gd name="T47" fmla="*/ 5329 h 5330"/>
                  <a:gd name="T48" fmla="*/ 5991 w 6670"/>
                  <a:gd name="T49" fmla="*/ 5330 h 5330"/>
                  <a:gd name="T50" fmla="*/ 680 w 6670"/>
                  <a:gd name="T51" fmla="*/ 5330 h 5330"/>
                  <a:gd name="T52" fmla="*/ 645 w 6670"/>
                  <a:gd name="T53" fmla="*/ 5329 h 5330"/>
                  <a:gd name="T54" fmla="*/ 576 w 6670"/>
                  <a:gd name="T55" fmla="*/ 5323 h 5330"/>
                  <a:gd name="T56" fmla="*/ 477 w 6670"/>
                  <a:gd name="T57" fmla="*/ 5300 h 5330"/>
                  <a:gd name="T58" fmla="*/ 354 w 6670"/>
                  <a:gd name="T59" fmla="*/ 5250 h 5330"/>
                  <a:gd name="T60" fmla="*/ 246 w 6670"/>
                  <a:gd name="T61" fmla="*/ 5176 h 5330"/>
                  <a:gd name="T62" fmla="*/ 154 w 6670"/>
                  <a:gd name="T63" fmla="*/ 5084 h 5330"/>
                  <a:gd name="T64" fmla="*/ 81 w 6670"/>
                  <a:gd name="T65" fmla="*/ 4976 h 5330"/>
                  <a:gd name="T66" fmla="*/ 30 w 6670"/>
                  <a:gd name="T67" fmla="*/ 4854 h 5330"/>
                  <a:gd name="T68" fmla="*/ 7 w 6670"/>
                  <a:gd name="T69" fmla="*/ 4754 h 5330"/>
                  <a:gd name="T70" fmla="*/ 1 w 6670"/>
                  <a:gd name="T71" fmla="*/ 4685 h 5330"/>
                  <a:gd name="T72" fmla="*/ 0 w 6670"/>
                  <a:gd name="T73" fmla="*/ 4651 h 5330"/>
                  <a:gd name="T74" fmla="*/ 0 w 6670"/>
                  <a:gd name="T75" fmla="*/ 680 h 5330"/>
                  <a:gd name="T76" fmla="*/ 1 w 6670"/>
                  <a:gd name="T77" fmla="*/ 645 h 5330"/>
                  <a:gd name="T78" fmla="*/ 7 w 6670"/>
                  <a:gd name="T79" fmla="*/ 576 h 5330"/>
                  <a:gd name="T80" fmla="*/ 30 w 6670"/>
                  <a:gd name="T81" fmla="*/ 477 h 5330"/>
                  <a:gd name="T82" fmla="*/ 81 w 6670"/>
                  <a:gd name="T83" fmla="*/ 356 h 5330"/>
                  <a:gd name="T84" fmla="*/ 154 w 6670"/>
                  <a:gd name="T85" fmla="*/ 246 h 5330"/>
                  <a:gd name="T86" fmla="*/ 246 w 6670"/>
                  <a:gd name="T87" fmla="*/ 154 h 5330"/>
                  <a:gd name="T88" fmla="*/ 354 w 6670"/>
                  <a:gd name="T89" fmla="*/ 82 h 5330"/>
                  <a:gd name="T90" fmla="*/ 477 w 6670"/>
                  <a:gd name="T91" fmla="*/ 30 h 5330"/>
                  <a:gd name="T92" fmla="*/ 576 w 6670"/>
                  <a:gd name="T93" fmla="*/ 9 h 5330"/>
                  <a:gd name="T94" fmla="*/ 645 w 6670"/>
                  <a:gd name="T95" fmla="*/ 2 h 5330"/>
                  <a:gd name="T96" fmla="*/ 680 w 6670"/>
                  <a:gd name="T97" fmla="*/ 0 h 5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70" h="5330">
                    <a:moveTo>
                      <a:pt x="680" y="0"/>
                    </a:moveTo>
                    <a:lnTo>
                      <a:pt x="5991" y="0"/>
                    </a:lnTo>
                    <a:lnTo>
                      <a:pt x="6027" y="2"/>
                    </a:lnTo>
                    <a:lnTo>
                      <a:pt x="6095" y="9"/>
                    </a:lnTo>
                    <a:lnTo>
                      <a:pt x="6194" y="30"/>
                    </a:lnTo>
                    <a:lnTo>
                      <a:pt x="6316" y="82"/>
                    </a:lnTo>
                    <a:lnTo>
                      <a:pt x="6424" y="154"/>
                    </a:lnTo>
                    <a:lnTo>
                      <a:pt x="6516" y="246"/>
                    </a:lnTo>
                    <a:lnTo>
                      <a:pt x="6590" y="356"/>
                    </a:lnTo>
                    <a:lnTo>
                      <a:pt x="6642" y="477"/>
                    </a:lnTo>
                    <a:lnTo>
                      <a:pt x="6663" y="576"/>
                    </a:lnTo>
                    <a:lnTo>
                      <a:pt x="6670" y="645"/>
                    </a:lnTo>
                    <a:lnTo>
                      <a:pt x="6670" y="680"/>
                    </a:lnTo>
                    <a:lnTo>
                      <a:pt x="6670" y="4651"/>
                    </a:lnTo>
                    <a:lnTo>
                      <a:pt x="6670" y="4685"/>
                    </a:lnTo>
                    <a:lnTo>
                      <a:pt x="6663" y="4754"/>
                    </a:lnTo>
                    <a:lnTo>
                      <a:pt x="6642" y="4854"/>
                    </a:lnTo>
                    <a:lnTo>
                      <a:pt x="6590" y="4976"/>
                    </a:lnTo>
                    <a:lnTo>
                      <a:pt x="6516" y="5084"/>
                    </a:lnTo>
                    <a:lnTo>
                      <a:pt x="6424" y="5176"/>
                    </a:lnTo>
                    <a:lnTo>
                      <a:pt x="6316" y="5250"/>
                    </a:lnTo>
                    <a:lnTo>
                      <a:pt x="6194" y="5300"/>
                    </a:lnTo>
                    <a:lnTo>
                      <a:pt x="6095" y="5323"/>
                    </a:lnTo>
                    <a:lnTo>
                      <a:pt x="6027" y="5329"/>
                    </a:lnTo>
                    <a:lnTo>
                      <a:pt x="5991" y="5330"/>
                    </a:lnTo>
                    <a:lnTo>
                      <a:pt x="680" y="5330"/>
                    </a:lnTo>
                    <a:lnTo>
                      <a:pt x="645" y="5329"/>
                    </a:lnTo>
                    <a:lnTo>
                      <a:pt x="576" y="5323"/>
                    </a:lnTo>
                    <a:lnTo>
                      <a:pt x="477" y="5300"/>
                    </a:lnTo>
                    <a:lnTo>
                      <a:pt x="354" y="5250"/>
                    </a:lnTo>
                    <a:lnTo>
                      <a:pt x="246" y="5176"/>
                    </a:lnTo>
                    <a:lnTo>
                      <a:pt x="154" y="5084"/>
                    </a:lnTo>
                    <a:lnTo>
                      <a:pt x="81" y="4976"/>
                    </a:lnTo>
                    <a:lnTo>
                      <a:pt x="30" y="4854"/>
                    </a:lnTo>
                    <a:lnTo>
                      <a:pt x="7" y="4754"/>
                    </a:lnTo>
                    <a:lnTo>
                      <a:pt x="1" y="4685"/>
                    </a:lnTo>
                    <a:lnTo>
                      <a:pt x="0" y="4651"/>
                    </a:lnTo>
                    <a:lnTo>
                      <a:pt x="0" y="680"/>
                    </a:lnTo>
                    <a:lnTo>
                      <a:pt x="1" y="645"/>
                    </a:lnTo>
                    <a:lnTo>
                      <a:pt x="7" y="576"/>
                    </a:lnTo>
                    <a:lnTo>
                      <a:pt x="30" y="477"/>
                    </a:lnTo>
                    <a:lnTo>
                      <a:pt x="81" y="356"/>
                    </a:lnTo>
                    <a:lnTo>
                      <a:pt x="154" y="246"/>
                    </a:lnTo>
                    <a:lnTo>
                      <a:pt x="246" y="154"/>
                    </a:lnTo>
                    <a:lnTo>
                      <a:pt x="354" y="82"/>
                    </a:lnTo>
                    <a:lnTo>
                      <a:pt x="477" y="30"/>
                    </a:lnTo>
                    <a:lnTo>
                      <a:pt x="576" y="9"/>
                    </a:lnTo>
                    <a:lnTo>
                      <a:pt x="645" y="2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0F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3" name="Freeform 6"/>
              <p:cNvSpPr>
                <a:spLocks/>
              </p:cNvSpPr>
              <p:nvPr/>
            </p:nvSpPr>
            <p:spPr bwMode="auto">
              <a:xfrm>
                <a:off x="1029" y="2304"/>
                <a:ext cx="2223" cy="1776"/>
              </a:xfrm>
              <a:custGeom>
                <a:avLst/>
                <a:gdLst>
                  <a:gd name="T0" fmla="*/ 680 w 6670"/>
                  <a:gd name="T1" fmla="*/ 0 h 5330"/>
                  <a:gd name="T2" fmla="*/ 5991 w 6670"/>
                  <a:gd name="T3" fmla="*/ 0 h 5330"/>
                  <a:gd name="T4" fmla="*/ 6027 w 6670"/>
                  <a:gd name="T5" fmla="*/ 2 h 5330"/>
                  <a:gd name="T6" fmla="*/ 6095 w 6670"/>
                  <a:gd name="T7" fmla="*/ 9 h 5330"/>
                  <a:gd name="T8" fmla="*/ 6194 w 6670"/>
                  <a:gd name="T9" fmla="*/ 30 h 5330"/>
                  <a:gd name="T10" fmla="*/ 6316 w 6670"/>
                  <a:gd name="T11" fmla="*/ 82 h 5330"/>
                  <a:gd name="T12" fmla="*/ 6424 w 6670"/>
                  <a:gd name="T13" fmla="*/ 154 h 5330"/>
                  <a:gd name="T14" fmla="*/ 6516 w 6670"/>
                  <a:gd name="T15" fmla="*/ 246 h 5330"/>
                  <a:gd name="T16" fmla="*/ 6590 w 6670"/>
                  <a:gd name="T17" fmla="*/ 356 h 5330"/>
                  <a:gd name="T18" fmla="*/ 6642 w 6670"/>
                  <a:gd name="T19" fmla="*/ 477 h 5330"/>
                  <a:gd name="T20" fmla="*/ 6663 w 6670"/>
                  <a:gd name="T21" fmla="*/ 576 h 5330"/>
                  <a:gd name="T22" fmla="*/ 6670 w 6670"/>
                  <a:gd name="T23" fmla="*/ 645 h 5330"/>
                  <a:gd name="T24" fmla="*/ 6670 w 6670"/>
                  <a:gd name="T25" fmla="*/ 680 h 5330"/>
                  <a:gd name="T26" fmla="*/ 6670 w 6670"/>
                  <a:gd name="T27" fmla="*/ 4651 h 5330"/>
                  <a:gd name="T28" fmla="*/ 6670 w 6670"/>
                  <a:gd name="T29" fmla="*/ 4685 h 5330"/>
                  <a:gd name="T30" fmla="*/ 6663 w 6670"/>
                  <a:gd name="T31" fmla="*/ 4754 h 5330"/>
                  <a:gd name="T32" fmla="*/ 6642 w 6670"/>
                  <a:gd name="T33" fmla="*/ 4854 h 5330"/>
                  <a:gd name="T34" fmla="*/ 6590 w 6670"/>
                  <a:gd name="T35" fmla="*/ 4976 h 5330"/>
                  <a:gd name="T36" fmla="*/ 6516 w 6670"/>
                  <a:gd name="T37" fmla="*/ 5084 h 5330"/>
                  <a:gd name="T38" fmla="*/ 6424 w 6670"/>
                  <a:gd name="T39" fmla="*/ 5176 h 5330"/>
                  <a:gd name="T40" fmla="*/ 6316 w 6670"/>
                  <a:gd name="T41" fmla="*/ 5250 h 5330"/>
                  <a:gd name="T42" fmla="*/ 6194 w 6670"/>
                  <a:gd name="T43" fmla="*/ 5300 h 5330"/>
                  <a:gd name="T44" fmla="*/ 6095 w 6670"/>
                  <a:gd name="T45" fmla="*/ 5323 h 5330"/>
                  <a:gd name="T46" fmla="*/ 6027 w 6670"/>
                  <a:gd name="T47" fmla="*/ 5329 h 5330"/>
                  <a:gd name="T48" fmla="*/ 5991 w 6670"/>
                  <a:gd name="T49" fmla="*/ 5330 h 5330"/>
                  <a:gd name="T50" fmla="*/ 680 w 6670"/>
                  <a:gd name="T51" fmla="*/ 5330 h 5330"/>
                  <a:gd name="T52" fmla="*/ 645 w 6670"/>
                  <a:gd name="T53" fmla="*/ 5329 h 5330"/>
                  <a:gd name="T54" fmla="*/ 576 w 6670"/>
                  <a:gd name="T55" fmla="*/ 5323 h 5330"/>
                  <a:gd name="T56" fmla="*/ 477 w 6670"/>
                  <a:gd name="T57" fmla="*/ 5300 h 5330"/>
                  <a:gd name="T58" fmla="*/ 354 w 6670"/>
                  <a:gd name="T59" fmla="*/ 5250 h 5330"/>
                  <a:gd name="T60" fmla="*/ 246 w 6670"/>
                  <a:gd name="T61" fmla="*/ 5176 h 5330"/>
                  <a:gd name="T62" fmla="*/ 154 w 6670"/>
                  <a:gd name="T63" fmla="*/ 5084 h 5330"/>
                  <a:gd name="T64" fmla="*/ 81 w 6670"/>
                  <a:gd name="T65" fmla="*/ 4976 h 5330"/>
                  <a:gd name="T66" fmla="*/ 30 w 6670"/>
                  <a:gd name="T67" fmla="*/ 4854 h 5330"/>
                  <a:gd name="T68" fmla="*/ 7 w 6670"/>
                  <a:gd name="T69" fmla="*/ 4754 h 5330"/>
                  <a:gd name="T70" fmla="*/ 1 w 6670"/>
                  <a:gd name="T71" fmla="*/ 4685 h 5330"/>
                  <a:gd name="T72" fmla="*/ 0 w 6670"/>
                  <a:gd name="T73" fmla="*/ 4651 h 5330"/>
                  <a:gd name="T74" fmla="*/ 0 w 6670"/>
                  <a:gd name="T75" fmla="*/ 680 h 5330"/>
                  <a:gd name="T76" fmla="*/ 1 w 6670"/>
                  <a:gd name="T77" fmla="*/ 645 h 5330"/>
                  <a:gd name="T78" fmla="*/ 7 w 6670"/>
                  <a:gd name="T79" fmla="*/ 576 h 5330"/>
                  <a:gd name="T80" fmla="*/ 30 w 6670"/>
                  <a:gd name="T81" fmla="*/ 477 h 5330"/>
                  <a:gd name="T82" fmla="*/ 81 w 6670"/>
                  <a:gd name="T83" fmla="*/ 356 h 5330"/>
                  <a:gd name="T84" fmla="*/ 154 w 6670"/>
                  <a:gd name="T85" fmla="*/ 246 h 5330"/>
                  <a:gd name="T86" fmla="*/ 246 w 6670"/>
                  <a:gd name="T87" fmla="*/ 154 h 5330"/>
                  <a:gd name="T88" fmla="*/ 354 w 6670"/>
                  <a:gd name="T89" fmla="*/ 82 h 5330"/>
                  <a:gd name="T90" fmla="*/ 477 w 6670"/>
                  <a:gd name="T91" fmla="*/ 30 h 5330"/>
                  <a:gd name="T92" fmla="*/ 576 w 6670"/>
                  <a:gd name="T93" fmla="*/ 9 h 5330"/>
                  <a:gd name="T94" fmla="*/ 645 w 6670"/>
                  <a:gd name="T95" fmla="*/ 2 h 5330"/>
                  <a:gd name="T96" fmla="*/ 680 w 6670"/>
                  <a:gd name="T97" fmla="*/ 0 h 5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70" h="5330">
                    <a:moveTo>
                      <a:pt x="680" y="0"/>
                    </a:moveTo>
                    <a:lnTo>
                      <a:pt x="5991" y="0"/>
                    </a:lnTo>
                    <a:lnTo>
                      <a:pt x="6027" y="2"/>
                    </a:lnTo>
                    <a:lnTo>
                      <a:pt x="6095" y="9"/>
                    </a:lnTo>
                    <a:lnTo>
                      <a:pt x="6194" y="30"/>
                    </a:lnTo>
                    <a:lnTo>
                      <a:pt x="6316" y="82"/>
                    </a:lnTo>
                    <a:lnTo>
                      <a:pt x="6424" y="154"/>
                    </a:lnTo>
                    <a:lnTo>
                      <a:pt x="6516" y="246"/>
                    </a:lnTo>
                    <a:lnTo>
                      <a:pt x="6590" y="356"/>
                    </a:lnTo>
                    <a:lnTo>
                      <a:pt x="6642" y="477"/>
                    </a:lnTo>
                    <a:lnTo>
                      <a:pt x="6663" y="576"/>
                    </a:lnTo>
                    <a:lnTo>
                      <a:pt x="6670" y="645"/>
                    </a:lnTo>
                    <a:lnTo>
                      <a:pt x="6670" y="680"/>
                    </a:lnTo>
                    <a:lnTo>
                      <a:pt x="6670" y="4651"/>
                    </a:lnTo>
                    <a:lnTo>
                      <a:pt x="6670" y="4685"/>
                    </a:lnTo>
                    <a:lnTo>
                      <a:pt x="6663" y="4754"/>
                    </a:lnTo>
                    <a:lnTo>
                      <a:pt x="6642" y="4854"/>
                    </a:lnTo>
                    <a:lnTo>
                      <a:pt x="6590" y="4976"/>
                    </a:lnTo>
                    <a:lnTo>
                      <a:pt x="6516" y="5084"/>
                    </a:lnTo>
                    <a:lnTo>
                      <a:pt x="6424" y="5176"/>
                    </a:lnTo>
                    <a:lnTo>
                      <a:pt x="6316" y="5250"/>
                    </a:lnTo>
                    <a:lnTo>
                      <a:pt x="6194" y="5300"/>
                    </a:lnTo>
                    <a:lnTo>
                      <a:pt x="6095" y="5323"/>
                    </a:lnTo>
                    <a:lnTo>
                      <a:pt x="6027" y="5329"/>
                    </a:lnTo>
                    <a:lnTo>
                      <a:pt x="5991" y="5330"/>
                    </a:lnTo>
                    <a:lnTo>
                      <a:pt x="680" y="5330"/>
                    </a:lnTo>
                    <a:lnTo>
                      <a:pt x="645" y="5329"/>
                    </a:lnTo>
                    <a:lnTo>
                      <a:pt x="576" y="5323"/>
                    </a:lnTo>
                    <a:lnTo>
                      <a:pt x="477" y="5300"/>
                    </a:lnTo>
                    <a:lnTo>
                      <a:pt x="354" y="5250"/>
                    </a:lnTo>
                    <a:lnTo>
                      <a:pt x="246" y="5176"/>
                    </a:lnTo>
                    <a:lnTo>
                      <a:pt x="154" y="5084"/>
                    </a:lnTo>
                    <a:lnTo>
                      <a:pt x="81" y="4976"/>
                    </a:lnTo>
                    <a:lnTo>
                      <a:pt x="30" y="4854"/>
                    </a:lnTo>
                    <a:lnTo>
                      <a:pt x="7" y="4754"/>
                    </a:lnTo>
                    <a:lnTo>
                      <a:pt x="1" y="4685"/>
                    </a:lnTo>
                    <a:lnTo>
                      <a:pt x="0" y="4651"/>
                    </a:lnTo>
                    <a:lnTo>
                      <a:pt x="0" y="680"/>
                    </a:lnTo>
                    <a:lnTo>
                      <a:pt x="1" y="645"/>
                    </a:lnTo>
                    <a:lnTo>
                      <a:pt x="7" y="576"/>
                    </a:lnTo>
                    <a:lnTo>
                      <a:pt x="30" y="477"/>
                    </a:lnTo>
                    <a:lnTo>
                      <a:pt x="81" y="356"/>
                    </a:lnTo>
                    <a:lnTo>
                      <a:pt x="154" y="246"/>
                    </a:lnTo>
                    <a:lnTo>
                      <a:pt x="246" y="154"/>
                    </a:lnTo>
                    <a:lnTo>
                      <a:pt x="354" y="82"/>
                    </a:lnTo>
                    <a:lnTo>
                      <a:pt x="477" y="30"/>
                    </a:lnTo>
                    <a:lnTo>
                      <a:pt x="576" y="9"/>
                    </a:lnTo>
                    <a:lnTo>
                      <a:pt x="645" y="2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3F8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4" name="Freeform 7"/>
              <p:cNvSpPr>
                <a:spLocks/>
              </p:cNvSpPr>
              <p:nvPr/>
            </p:nvSpPr>
            <p:spPr bwMode="auto">
              <a:xfrm>
                <a:off x="1038" y="2304"/>
                <a:ext cx="2214" cy="1776"/>
              </a:xfrm>
              <a:custGeom>
                <a:avLst/>
                <a:gdLst>
                  <a:gd name="T0" fmla="*/ 6644 w 6644"/>
                  <a:gd name="T1" fmla="*/ 678 h 5328"/>
                  <a:gd name="T2" fmla="*/ 6644 w 6644"/>
                  <a:gd name="T3" fmla="*/ 4649 h 5328"/>
                  <a:gd name="T4" fmla="*/ 6642 w 6644"/>
                  <a:gd name="T5" fmla="*/ 4716 h 5328"/>
                  <a:gd name="T6" fmla="*/ 6616 w 6644"/>
                  <a:gd name="T7" fmla="*/ 4847 h 5328"/>
                  <a:gd name="T8" fmla="*/ 6565 w 6644"/>
                  <a:gd name="T9" fmla="*/ 4970 h 5328"/>
                  <a:gd name="T10" fmla="*/ 6492 w 6644"/>
                  <a:gd name="T11" fmla="*/ 5081 h 5328"/>
                  <a:gd name="T12" fmla="*/ 6446 w 6644"/>
                  <a:gd name="T13" fmla="*/ 5130 h 5328"/>
                  <a:gd name="T14" fmla="*/ 6397 w 6644"/>
                  <a:gd name="T15" fmla="*/ 5176 h 5328"/>
                  <a:gd name="T16" fmla="*/ 6286 w 6644"/>
                  <a:gd name="T17" fmla="*/ 5249 h 5328"/>
                  <a:gd name="T18" fmla="*/ 6164 w 6644"/>
                  <a:gd name="T19" fmla="*/ 5300 h 5328"/>
                  <a:gd name="T20" fmla="*/ 6033 w 6644"/>
                  <a:gd name="T21" fmla="*/ 5326 h 5328"/>
                  <a:gd name="T22" fmla="*/ 5965 w 6644"/>
                  <a:gd name="T23" fmla="*/ 5328 h 5328"/>
                  <a:gd name="T24" fmla="*/ 654 w 6644"/>
                  <a:gd name="T25" fmla="*/ 5328 h 5328"/>
                  <a:gd name="T26" fmla="*/ 597 w 6644"/>
                  <a:gd name="T27" fmla="*/ 5327 h 5328"/>
                  <a:gd name="T28" fmla="*/ 487 w 6644"/>
                  <a:gd name="T29" fmla="*/ 5308 h 5328"/>
                  <a:gd name="T30" fmla="*/ 383 w 6644"/>
                  <a:gd name="T31" fmla="*/ 5272 h 5328"/>
                  <a:gd name="T32" fmla="*/ 286 w 6644"/>
                  <a:gd name="T33" fmla="*/ 5222 h 5328"/>
                  <a:gd name="T34" fmla="*/ 200 w 6644"/>
                  <a:gd name="T35" fmla="*/ 5156 h 5328"/>
                  <a:gd name="T36" fmla="*/ 125 w 6644"/>
                  <a:gd name="T37" fmla="*/ 5076 h 5328"/>
                  <a:gd name="T38" fmla="*/ 63 w 6644"/>
                  <a:gd name="T39" fmla="*/ 4986 h 5328"/>
                  <a:gd name="T40" fmla="*/ 17 w 6644"/>
                  <a:gd name="T41" fmla="*/ 4883 h 5328"/>
                  <a:gd name="T42" fmla="*/ 0 w 6644"/>
                  <a:gd name="T43" fmla="*/ 4830 h 5328"/>
                  <a:gd name="T44" fmla="*/ 27 w 6644"/>
                  <a:gd name="T45" fmla="*/ 4832 h 5328"/>
                  <a:gd name="T46" fmla="*/ 55 w 6644"/>
                  <a:gd name="T47" fmla="*/ 4832 h 5328"/>
                  <a:gd name="T48" fmla="*/ 5366 w 6644"/>
                  <a:gd name="T49" fmla="*/ 4832 h 5328"/>
                  <a:gd name="T50" fmla="*/ 5400 w 6644"/>
                  <a:gd name="T51" fmla="*/ 4832 h 5328"/>
                  <a:gd name="T52" fmla="*/ 5470 w 6644"/>
                  <a:gd name="T53" fmla="*/ 4824 h 5328"/>
                  <a:gd name="T54" fmla="*/ 5569 w 6644"/>
                  <a:gd name="T55" fmla="*/ 4801 h 5328"/>
                  <a:gd name="T56" fmla="*/ 5690 w 6644"/>
                  <a:gd name="T57" fmla="*/ 4751 h 5328"/>
                  <a:gd name="T58" fmla="*/ 5799 w 6644"/>
                  <a:gd name="T59" fmla="*/ 4677 h 5328"/>
                  <a:gd name="T60" fmla="*/ 5891 w 6644"/>
                  <a:gd name="T61" fmla="*/ 4585 h 5328"/>
                  <a:gd name="T62" fmla="*/ 5965 w 6644"/>
                  <a:gd name="T63" fmla="*/ 4476 h 5328"/>
                  <a:gd name="T64" fmla="*/ 6015 w 6644"/>
                  <a:gd name="T65" fmla="*/ 4355 h 5328"/>
                  <a:gd name="T66" fmla="*/ 6038 w 6644"/>
                  <a:gd name="T67" fmla="*/ 4255 h 5328"/>
                  <a:gd name="T68" fmla="*/ 6046 w 6644"/>
                  <a:gd name="T69" fmla="*/ 4186 h 5328"/>
                  <a:gd name="T70" fmla="*/ 6046 w 6644"/>
                  <a:gd name="T71" fmla="*/ 4152 h 5328"/>
                  <a:gd name="T72" fmla="*/ 6046 w 6644"/>
                  <a:gd name="T73" fmla="*/ 181 h 5328"/>
                  <a:gd name="T74" fmla="*/ 6044 w 6644"/>
                  <a:gd name="T75" fmla="*/ 135 h 5328"/>
                  <a:gd name="T76" fmla="*/ 6033 w 6644"/>
                  <a:gd name="T77" fmla="*/ 44 h 5328"/>
                  <a:gd name="T78" fmla="*/ 6021 w 6644"/>
                  <a:gd name="T79" fmla="*/ 0 h 5328"/>
                  <a:gd name="T80" fmla="*/ 6086 w 6644"/>
                  <a:gd name="T81" fmla="*/ 8 h 5328"/>
                  <a:gd name="T82" fmla="*/ 6210 w 6644"/>
                  <a:gd name="T83" fmla="*/ 43 h 5328"/>
                  <a:gd name="T84" fmla="*/ 6322 w 6644"/>
                  <a:gd name="T85" fmla="*/ 98 h 5328"/>
                  <a:gd name="T86" fmla="*/ 6421 w 6644"/>
                  <a:gd name="T87" fmla="*/ 172 h 5328"/>
                  <a:gd name="T88" fmla="*/ 6505 w 6644"/>
                  <a:gd name="T89" fmla="*/ 265 h 5328"/>
                  <a:gd name="T90" fmla="*/ 6571 w 6644"/>
                  <a:gd name="T91" fmla="*/ 370 h 5328"/>
                  <a:gd name="T92" fmla="*/ 6619 w 6644"/>
                  <a:gd name="T93" fmla="*/ 486 h 5328"/>
                  <a:gd name="T94" fmla="*/ 6643 w 6644"/>
                  <a:gd name="T95" fmla="*/ 612 h 5328"/>
                  <a:gd name="T96" fmla="*/ 6644 w 6644"/>
                  <a:gd name="T97" fmla="*/ 678 h 5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44" h="5328">
                    <a:moveTo>
                      <a:pt x="6644" y="678"/>
                    </a:moveTo>
                    <a:lnTo>
                      <a:pt x="6644" y="4649"/>
                    </a:lnTo>
                    <a:lnTo>
                      <a:pt x="6642" y="4716"/>
                    </a:lnTo>
                    <a:lnTo>
                      <a:pt x="6616" y="4847"/>
                    </a:lnTo>
                    <a:lnTo>
                      <a:pt x="6565" y="4970"/>
                    </a:lnTo>
                    <a:lnTo>
                      <a:pt x="6492" y="5081"/>
                    </a:lnTo>
                    <a:lnTo>
                      <a:pt x="6446" y="5130"/>
                    </a:lnTo>
                    <a:lnTo>
                      <a:pt x="6397" y="5176"/>
                    </a:lnTo>
                    <a:lnTo>
                      <a:pt x="6286" y="5249"/>
                    </a:lnTo>
                    <a:lnTo>
                      <a:pt x="6164" y="5300"/>
                    </a:lnTo>
                    <a:lnTo>
                      <a:pt x="6033" y="5326"/>
                    </a:lnTo>
                    <a:lnTo>
                      <a:pt x="5965" y="5328"/>
                    </a:lnTo>
                    <a:lnTo>
                      <a:pt x="654" y="5328"/>
                    </a:lnTo>
                    <a:lnTo>
                      <a:pt x="597" y="5327"/>
                    </a:lnTo>
                    <a:lnTo>
                      <a:pt x="487" y="5308"/>
                    </a:lnTo>
                    <a:lnTo>
                      <a:pt x="383" y="5272"/>
                    </a:lnTo>
                    <a:lnTo>
                      <a:pt x="286" y="5222"/>
                    </a:lnTo>
                    <a:lnTo>
                      <a:pt x="200" y="5156"/>
                    </a:lnTo>
                    <a:lnTo>
                      <a:pt x="125" y="5076"/>
                    </a:lnTo>
                    <a:lnTo>
                      <a:pt x="63" y="4986"/>
                    </a:lnTo>
                    <a:lnTo>
                      <a:pt x="17" y="4883"/>
                    </a:lnTo>
                    <a:lnTo>
                      <a:pt x="0" y="4830"/>
                    </a:lnTo>
                    <a:lnTo>
                      <a:pt x="27" y="4832"/>
                    </a:lnTo>
                    <a:lnTo>
                      <a:pt x="55" y="4832"/>
                    </a:lnTo>
                    <a:lnTo>
                      <a:pt x="5366" y="4832"/>
                    </a:lnTo>
                    <a:lnTo>
                      <a:pt x="5400" y="4832"/>
                    </a:lnTo>
                    <a:lnTo>
                      <a:pt x="5470" y="4824"/>
                    </a:lnTo>
                    <a:lnTo>
                      <a:pt x="5569" y="4801"/>
                    </a:lnTo>
                    <a:lnTo>
                      <a:pt x="5690" y="4751"/>
                    </a:lnTo>
                    <a:lnTo>
                      <a:pt x="5799" y="4677"/>
                    </a:lnTo>
                    <a:lnTo>
                      <a:pt x="5891" y="4585"/>
                    </a:lnTo>
                    <a:lnTo>
                      <a:pt x="5965" y="4476"/>
                    </a:lnTo>
                    <a:lnTo>
                      <a:pt x="6015" y="4355"/>
                    </a:lnTo>
                    <a:lnTo>
                      <a:pt x="6038" y="4255"/>
                    </a:lnTo>
                    <a:lnTo>
                      <a:pt x="6046" y="4186"/>
                    </a:lnTo>
                    <a:lnTo>
                      <a:pt x="6046" y="4152"/>
                    </a:lnTo>
                    <a:lnTo>
                      <a:pt x="6046" y="181"/>
                    </a:lnTo>
                    <a:lnTo>
                      <a:pt x="6044" y="135"/>
                    </a:lnTo>
                    <a:lnTo>
                      <a:pt x="6033" y="44"/>
                    </a:lnTo>
                    <a:lnTo>
                      <a:pt x="6021" y="0"/>
                    </a:lnTo>
                    <a:lnTo>
                      <a:pt x="6086" y="8"/>
                    </a:lnTo>
                    <a:lnTo>
                      <a:pt x="6210" y="43"/>
                    </a:lnTo>
                    <a:lnTo>
                      <a:pt x="6322" y="98"/>
                    </a:lnTo>
                    <a:lnTo>
                      <a:pt x="6421" y="172"/>
                    </a:lnTo>
                    <a:lnTo>
                      <a:pt x="6505" y="265"/>
                    </a:lnTo>
                    <a:lnTo>
                      <a:pt x="6571" y="370"/>
                    </a:lnTo>
                    <a:lnTo>
                      <a:pt x="6619" y="486"/>
                    </a:lnTo>
                    <a:lnTo>
                      <a:pt x="6643" y="612"/>
                    </a:lnTo>
                    <a:lnTo>
                      <a:pt x="6644" y="678"/>
                    </a:lnTo>
                    <a:close/>
                  </a:path>
                </a:pathLst>
              </a:cu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5" name="Freeform 8"/>
              <p:cNvSpPr>
                <a:spLocks noEditPoints="1"/>
              </p:cNvSpPr>
              <p:nvPr/>
            </p:nvSpPr>
            <p:spPr bwMode="auto">
              <a:xfrm>
                <a:off x="1005" y="2280"/>
                <a:ext cx="2271" cy="1824"/>
              </a:xfrm>
              <a:custGeom>
                <a:avLst/>
                <a:gdLst>
                  <a:gd name="T0" fmla="*/ 752 w 6814"/>
                  <a:gd name="T1" fmla="*/ 5474 h 5474"/>
                  <a:gd name="T2" fmla="*/ 636 w 6814"/>
                  <a:gd name="T3" fmla="*/ 5466 h 5474"/>
                  <a:gd name="T4" fmla="*/ 494 w 6814"/>
                  <a:gd name="T5" fmla="*/ 5428 h 5474"/>
                  <a:gd name="T6" fmla="*/ 361 w 6814"/>
                  <a:gd name="T7" fmla="*/ 5365 h 5474"/>
                  <a:gd name="T8" fmla="*/ 246 w 6814"/>
                  <a:gd name="T9" fmla="*/ 5279 h 5474"/>
                  <a:gd name="T10" fmla="*/ 150 w 6814"/>
                  <a:gd name="T11" fmla="*/ 5172 h 5474"/>
                  <a:gd name="T12" fmla="*/ 75 w 6814"/>
                  <a:gd name="T13" fmla="*/ 5048 h 5474"/>
                  <a:gd name="T14" fmla="*/ 24 w 6814"/>
                  <a:gd name="T15" fmla="*/ 4911 h 5474"/>
                  <a:gd name="T16" fmla="*/ 1 w 6814"/>
                  <a:gd name="T17" fmla="*/ 4762 h 5474"/>
                  <a:gd name="T18" fmla="*/ 0 w 6814"/>
                  <a:gd name="T19" fmla="*/ 752 h 5474"/>
                  <a:gd name="T20" fmla="*/ 9 w 6814"/>
                  <a:gd name="T21" fmla="*/ 638 h 5474"/>
                  <a:gd name="T22" fmla="*/ 46 w 6814"/>
                  <a:gd name="T23" fmla="*/ 494 h 5474"/>
                  <a:gd name="T24" fmla="*/ 109 w 6814"/>
                  <a:gd name="T25" fmla="*/ 363 h 5474"/>
                  <a:gd name="T26" fmla="*/ 196 w 6814"/>
                  <a:gd name="T27" fmla="*/ 246 h 5474"/>
                  <a:gd name="T28" fmla="*/ 302 w 6814"/>
                  <a:gd name="T29" fmla="*/ 150 h 5474"/>
                  <a:gd name="T30" fmla="*/ 426 w 6814"/>
                  <a:gd name="T31" fmla="*/ 75 h 5474"/>
                  <a:gd name="T32" fmla="*/ 564 w 6814"/>
                  <a:gd name="T33" fmla="*/ 25 h 5474"/>
                  <a:gd name="T34" fmla="*/ 713 w 6814"/>
                  <a:gd name="T35" fmla="*/ 2 h 5474"/>
                  <a:gd name="T36" fmla="*/ 6063 w 6814"/>
                  <a:gd name="T37" fmla="*/ 0 h 5474"/>
                  <a:gd name="T38" fmla="*/ 6178 w 6814"/>
                  <a:gd name="T39" fmla="*/ 9 h 5474"/>
                  <a:gd name="T40" fmla="*/ 6322 w 6814"/>
                  <a:gd name="T41" fmla="*/ 46 h 5474"/>
                  <a:gd name="T42" fmla="*/ 6453 w 6814"/>
                  <a:gd name="T43" fmla="*/ 110 h 5474"/>
                  <a:gd name="T44" fmla="*/ 6568 w 6814"/>
                  <a:gd name="T45" fmla="*/ 196 h 5474"/>
                  <a:gd name="T46" fmla="*/ 6666 w 6814"/>
                  <a:gd name="T47" fmla="*/ 303 h 5474"/>
                  <a:gd name="T48" fmla="*/ 6741 w 6814"/>
                  <a:gd name="T49" fmla="*/ 426 h 5474"/>
                  <a:gd name="T50" fmla="*/ 6791 w 6814"/>
                  <a:gd name="T51" fmla="*/ 565 h 5474"/>
                  <a:gd name="T52" fmla="*/ 6814 w 6814"/>
                  <a:gd name="T53" fmla="*/ 713 h 5474"/>
                  <a:gd name="T54" fmla="*/ 6814 w 6814"/>
                  <a:gd name="T55" fmla="*/ 4723 h 5474"/>
                  <a:gd name="T56" fmla="*/ 6806 w 6814"/>
                  <a:gd name="T57" fmla="*/ 4836 h 5474"/>
                  <a:gd name="T58" fmla="*/ 6770 w 6814"/>
                  <a:gd name="T59" fmla="*/ 4980 h 5474"/>
                  <a:gd name="T60" fmla="*/ 6706 w 6814"/>
                  <a:gd name="T61" fmla="*/ 5113 h 5474"/>
                  <a:gd name="T62" fmla="*/ 6620 w 6814"/>
                  <a:gd name="T63" fmla="*/ 5228 h 5474"/>
                  <a:gd name="T64" fmla="*/ 6514 w 6814"/>
                  <a:gd name="T65" fmla="*/ 5325 h 5474"/>
                  <a:gd name="T66" fmla="*/ 6390 w 6814"/>
                  <a:gd name="T67" fmla="*/ 5401 h 5474"/>
                  <a:gd name="T68" fmla="*/ 6251 w 6814"/>
                  <a:gd name="T69" fmla="*/ 5451 h 5474"/>
                  <a:gd name="T70" fmla="*/ 6102 w 6814"/>
                  <a:gd name="T71" fmla="*/ 5474 h 5474"/>
                  <a:gd name="T72" fmla="*/ 752 w 6814"/>
                  <a:gd name="T73" fmla="*/ 144 h 5474"/>
                  <a:gd name="T74" fmla="*/ 570 w 6814"/>
                  <a:gd name="T75" fmla="*/ 172 h 5474"/>
                  <a:gd name="T76" fmla="*/ 364 w 6814"/>
                  <a:gd name="T77" fmla="*/ 282 h 5474"/>
                  <a:gd name="T78" fmla="*/ 217 w 6814"/>
                  <a:gd name="T79" fmla="*/ 462 h 5474"/>
                  <a:gd name="T80" fmla="*/ 147 w 6814"/>
                  <a:gd name="T81" fmla="*/ 690 h 5474"/>
                  <a:gd name="T82" fmla="*/ 144 w 6814"/>
                  <a:gd name="T83" fmla="*/ 4723 h 5474"/>
                  <a:gd name="T84" fmla="*/ 171 w 6814"/>
                  <a:gd name="T85" fmla="*/ 4904 h 5474"/>
                  <a:gd name="T86" fmla="*/ 282 w 6814"/>
                  <a:gd name="T87" fmla="*/ 5110 h 5474"/>
                  <a:gd name="T88" fmla="*/ 462 w 6814"/>
                  <a:gd name="T89" fmla="*/ 5257 h 5474"/>
                  <a:gd name="T90" fmla="*/ 690 w 6814"/>
                  <a:gd name="T91" fmla="*/ 5328 h 5474"/>
                  <a:gd name="T92" fmla="*/ 6063 w 6814"/>
                  <a:gd name="T93" fmla="*/ 5330 h 5474"/>
                  <a:gd name="T94" fmla="*/ 6244 w 6814"/>
                  <a:gd name="T95" fmla="*/ 5304 h 5474"/>
                  <a:gd name="T96" fmla="*/ 6450 w 6814"/>
                  <a:gd name="T97" fmla="*/ 5192 h 5474"/>
                  <a:gd name="T98" fmla="*/ 6598 w 6814"/>
                  <a:gd name="T99" fmla="*/ 5012 h 5474"/>
                  <a:gd name="T100" fmla="*/ 6669 w 6814"/>
                  <a:gd name="T101" fmla="*/ 4785 h 5474"/>
                  <a:gd name="T102" fmla="*/ 6670 w 6814"/>
                  <a:gd name="T103" fmla="*/ 752 h 5474"/>
                  <a:gd name="T104" fmla="*/ 6645 w 6814"/>
                  <a:gd name="T105" fmla="*/ 572 h 5474"/>
                  <a:gd name="T106" fmla="*/ 6532 w 6814"/>
                  <a:gd name="T107" fmla="*/ 366 h 5474"/>
                  <a:gd name="T108" fmla="*/ 6354 w 6814"/>
                  <a:gd name="T109" fmla="*/ 218 h 5474"/>
                  <a:gd name="T110" fmla="*/ 6126 w 6814"/>
                  <a:gd name="T111" fmla="*/ 147 h 5474"/>
                  <a:gd name="T112" fmla="*/ 752 w 6814"/>
                  <a:gd name="T113" fmla="*/ 144 h 5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14" h="5474">
                    <a:moveTo>
                      <a:pt x="6063" y="5474"/>
                    </a:moveTo>
                    <a:lnTo>
                      <a:pt x="752" y="5474"/>
                    </a:lnTo>
                    <a:lnTo>
                      <a:pt x="713" y="5474"/>
                    </a:lnTo>
                    <a:lnTo>
                      <a:pt x="636" y="5466"/>
                    </a:lnTo>
                    <a:lnTo>
                      <a:pt x="564" y="5451"/>
                    </a:lnTo>
                    <a:lnTo>
                      <a:pt x="494" y="5428"/>
                    </a:lnTo>
                    <a:lnTo>
                      <a:pt x="426" y="5401"/>
                    </a:lnTo>
                    <a:lnTo>
                      <a:pt x="361" y="5365"/>
                    </a:lnTo>
                    <a:lnTo>
                      <a:pt x="302" y="5325"/>
                    </a:lnTo>
                    <a:lnTo>
                      <a:pt x="246" y="5279"/>
                    </a:lnTo>
                    <a:lnTo>
                      <a:pt x="196" y="5228"/>
                    </a:lnTo>
                    <a:lnTo>
                      <a:pt x="150" y="5172"/>
                    </a:lnTo>
                    <a:lnTo>
                      <a:pt x="109" y="5113"/>
                    </a:lnTo>
                    <a:lnTo>
                      <a:pt x="75" y="5048"/>
                    </a:lnTo>
                    <a:lnTo>
                      <a:pt x="46" y="4982"/>
                    </a:lnTo>
                    <a:lnTo>
                      <a:pt x="24" y="4911"/>
                    </a:lnTo>
                    <a:lnTo>
                      <a:pt x="9" y="4838"/>
                    </a:lnTo>
                    <a:lnTo>
                      <a:pt x="1" y="4762"/>
                    </a:lnTo>
                    <a:lnTo>
                      <a:pt x="0" y="4723"/>
                    </a:lnTo>
                    <a:lnTo>
                      <a:pt x="0" y="752"/>
                    </a:lnTo>
                    <a:lnTo>
                      <a:pt x="1" y="713"/>
                    </a:lnTo>
                    <a:lnTo>
                      <a:pt x="9" y="638"/>
                    </a:lnTo>
                    <a:lnTo>
                      <a:pt x="24" y="565"/>
                    </a:lnTo>
                    <a:lnTo>
                      <a:pt x="46" y="494"/>
                    </a:lnTo>
                    <a:lnTo>
                      <a:pt x="75" y="426"/>
                    </a:lnTo>
                    <a:lnTo>
                      <a:pt x="109" y="363"/>
                    </a:lnTo>
                    <a:lnTo>
                      <a:pt x="150" y="303"/>
                    </a:lnTo>
                    <a:lnTo>
                      <a:pt x="196" y="246"/>
                    </a:lnTo>
                    <a:lnTo>
                      <a:pt x="246" y="196"/>
                    </a:lnTo>
                    <a:lnTo>
                      <a:pt x="302" y="150"/>
                    </a:lnTo>
                    <a:lnTo>
                      <a:pt x="361" y="110"/>
                    </a:lnTo>
                    <a:lnTo>
                      <a:pt x="426" y="75"/>
                    </a:lnTo>
                    <a:lnTo>
                      <a:pt x="494" y="46"/>
                    </a:lnTo>
                    <a:lnTo>
                      <a:pt x="564" y="25"/>
                    </a:lnTo>
                    <a:lnTo>
                      <a:pt x="636" y="9"/>
                    </a:lnTo>
                    <a:lnTo>
                      <a:pt x="713" y="2"/>
                    </a:lnTo>
                    <a:lnTo>
                      <a:pt x="752" y="0"/>
                    </a:lnTo>
                    <a:lnTo>
                      <a:pt x="6063" y="0"/>
                    </a:lnTo>
                    <a:lnTo>
                      <a:pt x="6102" y="2"/>
                    </a:lnTo>
                    <a:lnTo>
                      <a:pt x="6178" y="9"/>
                    </a:lnTo>
                    <a:lnTo>
                      <a:pt x="6251" y="25"/>
                    </a:lnTo>
                    <a:lnTo>
                      <a:pt x="6322" y="46"/>
                    </a:lnTo>
                    <a:lnTo>
                      <a:pt x="6390" y="75"/>
                    </a:lnTo>
                    <a:lnTo>
                      <a:pt x="6453" y="110"/>
                    </a:lnTo>
                    <a:lnTo>
                      <a:pt x="6514" y="150"/>
                    </a:lnTo>
                    <a:lnTo>
                      <a:pt x="6568" y="196"/>
                    </a:lnTo>
                    <a:lnTo>
                      <a:pt x="6620" y="246"/>
                    </a:lnTo>
                    <a:lnTo>
                      <a:pt x="6666" y="303"/>
                    </a:lnTo>
                    <a:lnTo>
                      <a:pt x="6706" y="363"/>
                    </a:lnTo>
                    <a:lnTo>
                      <a:pt x="6741" y="426"/>
                    </a:lnTo>
                    <a:lnTo>
                      <a:pt x="6770" y="494"/>
                    </a:lnTo>
                    <a:lnTo>
                      <a:pt x="6791" y="565"/>
                    </a:lnTo>
                    <a:lnTo>
                      <a:pt x="6806" y="638"/>
                    </a:lnTo>
                    <a:lnTo>
                      <a:pt x="6814" y="713"/>
                    </a:lnTo>
                    <a:lnTo>
                      <a:pt x="6814" y="752"/>
                    </a:lnTo>
                    <a:lnTo>
                      <a:pt x="6814" y="4723"/>
                    </a:lnTo>
                    <a:lnTo>
                      <a:pt x="6814" y="4762"/>
                    </a:lnTo>
                    <a:lnTo>
                      <a:pt x="6806" y="4836"/>
                    </a:lnTo>
                    <a:lnTo>
                      <a:pt x="6791" y="4910"/>
                    </a:lnTo>
                    <a:lnTo>
                      <a:pt x="6770" y="4980"/>
                    </a:lnTo>
                    <a:lnTo>
                      <a:pt x="6741" y="5048"/>
                    </a:lnTo>
                    <a:lnTo>
                      <a:pt x="6706" y="5113"/>
                    </a:lnTo>
                    <a:lnTo>
                      <a:pt x="6666" y="5172"/>
                    </a:lnTo>
                    <a:lnTo>
                      <a:pt x="6620" y="5228"/>
                    </a:lnTo>
                    <a:lnTo>
                      <a:pt x="6568" y="5279"/>
                    </a:lnTo>
                    <a:lnTo>
                      <a:pt x="6514" y="5325"/>
                    </a:lnTo>
                    <a:lnTo>
                      <a:pt x="6453" y="5365"/>
                    </a:lnTo>
                    <a:lnTo>
                      <a:pt x="6390" y="5401"/>
                    </a:lnTo>
                    <a:lnTo>
                      <a:pt x="6322" y="5428"/>
                    </a:lnTo>
                    <a:lnTo>
                      <a:pt x="6251" y="5451"/>
                    </a:lnTo>
                    <a:lnTo>
                      <a:pt x="6178" y="5466"/>
                    </a:lnTo>
                    <a:lnTo>
                      <a:pt x="6102" y="5474"/>
                    </a:lnTo>
                    <a:lnTo>
                      <a:pt x="6063" y="5474"/>
                    </a:lnTo>
                    <a:close/>
                    <a:moveTo>
                      <a:pt x="752" y="144"/>
                    </a:moveTo>
                    <a:lnTo>
                      <a:pt x="690" y="147"/>
                    </a:lnTo>
                    <a:lnTo>
                      <a:pt x="570" y="172"/>
                    </a:lnTo>
                    <a:lnTo>
                      <a:pt x="462" y="218"/>
                    </a:lnTo>
                    <a:lnTo>
                      <a:pt x="364" y="282"/>
                    </a:lnTo>
                    <a:lnTo>
                      <a:pt x="282" y="366"/>
                    </a:lnTo>
                    <a:lnTo>
                      <a:pt x="217" y="462"/>
                    </a:lnTo>
                    <a:lnTo>
                      <a:pt x="171" y="572"/>
                    </a:lnTo>
                    <a:lnTo>
                      <a:pt x="147" y="690"/>
                    </a:lnTo>
                    <a:lnTo>
                      <a:pt x="144" y="752"/>
                    </a:lnTo>
                    <a:lnTo>
                      <a:pt x="144" y="4723"/>
                    </a:lnTo>
                    <a:lnTo>
                      <a:pt x="147" y="4785"/>
                    </a:lnTo>
                    <a:lnTo>
                      <a:pt x="171" y="4904"/>
                    </a:lnTo>
                    <a:lnTo>
                      <a:pt x="217" y="5012"/>
                    </a:lnTo>
                    <a:lnTo>
                      <a:pt x="282" y="5110"/>
                    </a:lnTo>
                    <a:lnTo>
                      <a:pt x="364" y="5192"/>
                    </a:lnTo>
                    <a:lnTo>
                      <a:pt x="462" y="5257"/>
                    </a:lnTo>
                    <a:lnTo>
                      <a:pt x="570" y="5304"/>
                    </a:lnTo>
                    <a:lnTo>
                      <a:pt x="690" y="5328"/>
                    </a:lnTo>
                    <a:lnTo>
                      <a:pt x="752" y="5330"/>
                    </a:lnTo>
                    <a:lnTo>
                      <a:pt x="6063" y="5330"/>
                    </a:lnTo>
                    <a:lnTo>
                      <a:pt x="6126" y="5328"/>
                    </a:lnTo>
                    <a:lnTo>
                      <a:pt x="6244" y="5304"/>
                    </a:lnTo>
                    <a:lnTo>
                      <a:pt x="6354" y="5258"/>
                    </a:lnTo>
                    <a:lnTo>
                      <a:pt x="6450" y="5192"/>
                    </a:lnTo>
                    <a:lnTo>
                      <a:pt x="6532" y="5110"/>
                    </a:lnTo>
                    <a:lnTo>
                      <a:pt x="6598" y="5012"/>
                    </a:lnTo>
                    <a:lnTo>
                      <a:pt x="6645" y="4904"/>
                    </a:lnTo>
                    <a:lnTo>
                      <a:pt x="6669" y="4785"/>
                    </a:lnTo>
                    <a:lnTo>
                      <a:pt x="6670" y="4723"/>
                    </a:lnTo>
                    <a:lnTo>
                      <a:pt x="6670" y="752"/>
                    </a:lnTo>
                    <a:lnTo>
                      <a:pt x="6669" y="690"/>
                    </a:lnTo>
                    <a:lnTo>
                      <a:pt x="6645" y="572"/>
                    </a:lnTo>
                    <a:lnTo>
                      <a:pt x="6598" y="462"/>
                    </a:lnTo>
                    <a:lnTo>
                      <a:pt x="6532" y="366"/>
                    </a:lnTo>
                    <a:lnTo>
                      <a:pt x="6450" y="282"/>
                    </a:lnTo>
                    <a:lnTo>
                      <a:pt x="6354" y="218"/>
                    </a:lnTo>
                    <a:lnTo>
                      <a:pt x="6244" y="172"/>
                    </a:lnTo>
                    <a:lnTo>
                      <a:pt x="6126" y="147"/>
                    </a:lnTo>
                    <a:lnTo>
                      <a:pt x="6063" y="144"/>
                    </a:lnTo>
                    <a:lnTo>
                      <a:pt x="752" y="144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6" name="Freeform 9"/>
              <p:cNvSpPr>
                <a:spLocks/>
              </p:cNvSpPr>
              <p:nvPr/>
            </p:nvSpPr>
            <p:spPr bwMode="auto">
              <a:xfrm>
                <a:off x="1938" y="2804"/>
                <a:ext cx="412" cy="772"/>
              </a:xfrm>
              <a:custGeom>
                <a:avLst/>
                <a:gdLst>
                  <a:gd name="T0" fmla="*/ 868 w 868"/>
                  <a:gd name="T1" fmla="*/ 435 h 1623"/>
                  <a:gd name="T2" fmla="*/ 868 w 868"/>
                  <a:gd name="T3" fmla="*/ 406 h 1623"/>
                  <a:gd name="T4" fmla="*/ 861 w 868"/>
                  <a:gd name="T5" fmla="*/ 350 h 1623"/>
                  <a:gd name="T6" fmla="*/ 845 w 868"/>
                  <a:gd name="T7" fmla="*/ 295 h 1623"/>
                  <a:gd name="T8" fmla="*/ 825 w 868"/>
                  <a:gd name="T9" fmla="*/ 243 h 1623"/>
                  <a:gd name="T10" fmla="*/ 796 w 868"/>
                  <a:gd name="T11" fmla="*/ 194 h 1623"/>
                  <a:gd name="T12" fmla="*/ 763 w 868"/>
                  <a:gd name="T13" fmla="*/ 150 h 1623"/>
                  <a:gd name="T14" fmla="*/ 723 w 868"/>
                  <a:gd name="T15" fmla="*/ 109 h 1623"/>
                  <a:gd name="T16" fmla="*/ 678 w 868"/>
                  <a:gd name="T17" fmla="*/ 75 h 1623"/>
                  <a:gd name="T18" fmla="*/ 654 w 868"/>
                  <a:gd name="T19" fmla="*/ 60 h 1623"/>
                  <a:gd name="T20" fmla="*/ 629 w 868"/>
                  <a:gd name="T21" fmla="*/ 46 h 1623"/>
                  <a:gd name="T22" fmla="*/ 576 w 868"/>
                  <a:gd name="T23" fmla="*/ 23 h 1623"/>
                  <a:gd name="T24" fmla="*/ 521 w 868"/>
                  <a:gd name="T25" fmla="*/ 8 h 1623"/>
                  <a:gd name="T26" fmla="*/ 467 w 868"/>
                  <a:gd name="T27" fmla="*/ 1 h 1623"/>
                  <a:gd name="T28" fmla="*/ 410 w 868"/>
                  <a:gd name="T29" fmla="*/ 0 h 1623"/>
                  <a:gd name="T30" fmla="*/ 354 w 868"/>
                  <a:gd name="T31" fmla="*/ 7 h 1623"/>
                  <a:gd name="T32" fmla="*/ 300 w 868"/>
                  <a:gd name="T33" fmla="*/ 21 h 1623"/>
                  <a:gd name="T34" fmla="*/ 248 w 868"/>
                  <a:gd name="T35" fmla="*/ 42 h 1623"/>
                  <a:gd name="T36" fmla="*/ 222 w 868"/>
                  <a:gd name="T37" fmla="*/ 56 h 1623"/>
                  <a:gd name="T38" fmla="*/ 197 w 868"/>
                  <a:gd name="T39" fmla="*/ 70 h 1623"/>
                  <a:gd name="T40" fmla="*/ 151 w 868"/>
                  <a:gd name="T41" fmla="*/ 105 h 1623"/>
                  <a:gd name="T42" fmla="*/ 111 w 868"/>
                  <a:gd name="T43" fmla="*/ 144 h 1623"/>
                  <a:gd name="T44" fmla="*/ 76 w 868"/>
                  <a:gd name="T45" fmla="*/ 188 h 1623"/>
                  <a:gd name="T46" fmla="*/ 48 w 868"/>
                  <a:gd name="T47" fmla="*/ 236 h 1623"/>
                  <a:gd name="T48" fmla="*/ 26 w 868"/>
                  <a:gd name="T49" fmla="*/ 288 h 1623"/>
                  <a:gd name="T50" fmla="*/ 10 w 868"/>
                  <a:gd name="T51" fmla="*/ 341 h 1623"/>
                  <a:gd name="T52" fmla="*/ 2 w 868"/>
                  <a:gd name="T53" fmla="*/ 397 h 1623"/>
                  <a:gd name="T54" fmla="*/ 0 w 868"/>
                  <a:gd name="T55" fmla="*/ 426 h 1623"/>
                  <a:gd name="T56" fmla="*/ 0 w 868"/>
                  <a:gd name="T57" fmla="*/ 456 h 1623"/>
                  <a:gd name="T58" fmla="*/ 7 w 868"/>
                  <a:gd name="T59" fmla="*/ 512 h 1623"/>
                  <a:gd name="T60" fmla="*/ 20 w 868"/>
                  <a:gd name="T61" fmla="*/ 567 h 1623"/>
                  <a:gd name="T62" fmla="*/ 42 w 868"/>
                  <a:gd name="T63" fmla="*/ 619 h 1623"/>
                  <a:gd name="T64" fmla="*/ 68 w 868"/>
                  <a:gd name="T65" fmla="*/ 668 h 1623"/>
                  <a:gd name="T66" fmla="*/ 101 w 868"/>
                  <a:gd name="T67" fmla="*/ 713 h 1623"/>
                  <a:gd name="T68" fmla="*/ 140 w 868"/>
                  <a:gd name="T69" fmla="*/ 754 h 1623"/>
                  <a:gd name="T70" fmla="*/ 184 w 868"/>
                  <a:gd name="T71" fmla="*/ 790 h 1623"/>
                  <a:gd name="T72" fmla="*/ 209 w 868"/>
                  <a:gd name="T73" fmla="*/ 805 h 1623"/>
                  <a:gd name="T74" fmla="*/ 78 w 868"/>
                  <a:gd name="T75" fmla="*/ 1623 h 1623"/>
                  <a:gd name="T76" fmla="*/ 791 w 868"/>
                  <a:gd name="T77" fmla="*/ 1623 h 1623"/>
                  <a:gd name="T78" fmla="*/ 660 w 868"/>
                  <a:gd name="T79" fmla="*/ 805 h 1623"/>
                  <a:gd name="T80" fmla="*/ 684 w 868"/>
                  <a:gd name="T81" fmla="*/ 790 h 1623"/>
                  <a:gd name="T82" fmla="*/ 727 w 868"/>
                  <a:gd name="T83" fmla="*/ 756 h 1623"/>
                  <a:gd name="T84" fmla="*/ 766 w 868"/>
                  <a:gd name="T85" fmla="*/ 716 h 1623"/>
                  <a:gd name="T86" fmla="*/ 799 w 868"/>
                  <a:gd name="T87" fmla="*/ 671 h 1623"/>
                  <a:gd name="T88" fmla="*/ 825 w 868"/>
                  <a:gd name="T89" fmla="*/ 623 h 1623"/>
                  <a:gd name="T90" fmla="*/ 847 w 868"/>
                  <a:gd name="T91" fmla="*/ 572 h 1623"/>
                  <a:gd name="T92" fmla="*/ 861 w 868"/>
                  <a:gd name="T93" fmla="*/ 518 h 1623"/>
                  <a:gd name="T94" fmla="*/ 868 w 868"/>
                  <a:gd name="T95" fmla="*/ 464 h 1623"/>
                  <a:gd name="T96" fmla="*/ 868 w 868"/>
                  <a:gd name="T97" fmla="*/ 435 h 1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68" h="1623">
                    <a:moveTo>
                      <a:pt x="868" y="435"/>
                    </a:moveTo>
                    <a:lnTo>
                      <a:pt x="868" y="406"/>
                    </a:lnTo>
                    <a:lnTo>
                      <a:pt x="861" y="350"/>
                    </a:lnTo>
                    <a:lnTo>
                      <a:pt x="845" y="295"/>
                    </a:lnTo>
                    <a:lnTo>
                      <a:pt x="825" y="243"/>
                    </a:lnTo>
                    <a:lnTo>
                      <a:pt x="796" y="194"/>
                    </a:lnTo>
                    <a:lnTo>
                      <a:pt x="763" y="150"/>
                    </a:lnTo>
                    <a:lnTo>
                      <a:pt x="723" y="109"/>
                    </a:lnTo>
                    <a:lnTo>
                      <a:pt x="678" y="75"/>
                    </a:lnTo>
                    <a:lnTo>
                      <a:pt x="654" y="60"/>
                    </a:lnTo>
                    <a:lnTo>
                      <a:pt x="629" y="46"/>
                    </a:lnTo>
                    <a:lnTo>
                      <a:pt x="576" y="23"/>
                    </a:lnTo>
                    <a:lnTo>
                      <a:pt x="521" y="8"/>
                    </a:lnTo>
                    <a:lnTo>
                      <a:pt x="467" y="1"/>
                    </a:lnTo>
                    <a:lnTo>
                      <a:pt x="410" y="0"/>
                    </a:lnTo>
                    <a:lnTo>
                      <a:pt x="354" y="7"/>
                    </a:lnTo>
                    <a:lnTo>
                      <a:pt x="300" y="21"/>
                    </a:lnTo>
                    <a:lnTo>
                      <a:pt x="248" y="42"/>
                    </a:lnTo>
                    <a:lnTo>
                      <a:pt x="222" y="56"/>
                    </a:lnTo>
                    <a:lnTo>
                      <a:pt x="197" y="70"/>
                    </a:lnTo>
                    <a:lnTo>
                      <a:pt x="151" y="105"/>
                    </a:lnTo>
                    <a:lnTo>
                      <a:pt x="111" y="144"/>
                    </a:lnTo>
                    <a:lnTo>
                      <a:pt x="76" y="188"/>
                    </a:lnTo>
                    <a:lnTo>
                      <a:pt x="48" y="236"/>
                    </a:lnTo>
                    <a:lnTo>
                      <a:pt x="26" y="288"/>
                    </a:lnTo>
                    <a:lnTo>
                      <a:pt x="10" y="341"/>
                    </a:lnTo>
                    <a:lnTo>
                      <a:pt x="2" y="397"/>
                    </a:lnTo>
                    <a:lnTo>
                      <a:pt x="0" y="426"/>
                    </a:lnTo>
                    <a:lnTo>
                      <a:pt x="0" y="456"/>
                    </a:lnTo>
                    <a:lnTo>
                      <a:pt x="7" y="512"/>
                    </a:lnTo>
                    <a:lnTo>
                      <a:pt x="20" y="567"/>
                    </a:lnTo>
                    <a:lnTo>
                      <a:pt x="42" y="619"/>
                    </a:lnTo>
                    <a:lnTo>
                      <a:pt x="68" y="668"/>
                    </a:lnTo>
                    <a:lnTo>
                      <a:pt x="101" y="713"/>
                    </a:lnTo>
                    <a:lnTo>
                      <a:pt x="140" y="754"/>
                    </a:lnTo>
                    <a:lnTo>
                      <a:pt x="184" y="790"/>
                    </a:lnTo>
                    <a:lnTo>
                      <a:pt x="209" y="805"/>
                    </a:lnTo>
                    <a:lnTo>
                      <a:pt x="78" y="1623"/>
                    </a:lnTo>
                    <a:lnTo>
                      <a:pt x="791" y="1623"/>
                    </a:lnTo>
                    <a:lnTo>
                      <a:pt x="660" y="805"/>
                    </a:lnTo>
                    <a:lnTo>
                      <a:pt x="684" y="790"/>
                    </a:lnTo>
                    <a:lnTo>
                      <a:pt x="727" y="756"/>
                    </a:lnTo>
                    <a:lnTo>
                      <a:pt x="766" y="716"/>
                    </a:lnTo>
                    <a:lnTo>
                      <a:pt x="799" y="671"/>
                    </a:lnTo>
                    <a:lnTo>
                      <a:pt x="825" y="623"/>
                    </a:lnTo>
                    <a:lnTo>
                      <a:pt x="847" y="572"/>
                    </a:lnTo>
                    <a:lnTo>
                      <a:pt x="861" y="518"/>
                    </a:lnTo>
                    <a:lnTo>
                      <a:pt x="868" y="464"/>
                    </a:lnTo>
                    <a:lnTo>
                      <a:pt x="868" y="435"/>
                    </a:lnTo>
                    <a:close/>
                  </a:path>
                </a:pathLst>
              </a:custGeom>
              <a:solidFill>
                <a:srgbClr val="2F3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7" name="Freeform 10"/>
              <p:cNvSpPr>
                <a:spLocks/>
              </p:cNvSpPr>
              <p:nvPr/>
            </p:nvSpPr>
            <p:spPr bwMode="auto">
              <a:xfrm>
                <a:off x="1336" y="1060"/>
                <a:ext cx="1609" cy="1244"/>
              </a:xfrm>
              <a:custGeom>
                <a:avLst/>
                <a:gdLst>
                  <a:gd name="T0" fmla="*/ 620 w 4828"/>
                  <a:gd name="T1" fmla="*/ 2401 h 3730"/>
                  <a:gd name="T2" fmla="*/ 641 w 4828"/>
                  <a:gd name="T3" fmla="*/ 2129 h 3730"/>
                  <a:gd name="T4" fmla="*/ 732 w 4828"/>
                  <a:gd name="T5" fmla="*/ 1787 h 3730"/>
                  <a:gd name="T6" fmla="*/ 883 w 4828"/>
                  <a:gd name="T7" fmla="*/ 1475 h 3730"/>
                  <a:gd name="T8" fmla="*/ 1090 w 4828"/>
                  <a:gd name="T9" fmla="*/ 1201 h 3730"/>
                  <a:gd name="T10" fmla="*/ 1344 w 4828"/>
                  <a:gd name="T11" fmla="*/ 971 h 3730"/>
                  <a:gd name="T12" fmla="*/ 1639 w 4828"/>
                  <a:gd name="T13" fmla="*/ 792 h 3730"/>
                  <a:gd name="T14" fmla="*/ 1967 w 4828"/>
                  <a:gd name="T15" fmla="*/ 673 h 3730"/>
                  <a:gd name="T16" fmla="*/ 2323 w 4828"/>
                  <a:gd name="T17" fmla="*/ 619 h 3730"/>
                  <a:gd name="T18" fmla="*/ 2507 w 4828"/>
                  <a:gd name="T19" fmla="*/ 619 h 3730"/>
                  <a:gd name="T20" fmla="*/ 2861 w 4828"/>
                  <a:gd name="T21" fmla="*/ 673 h 3730"/>
                  <a:gd name="T22" fmla="*/ 3190 w 4828"/>
                  <a:gd name="T23" fmla="*/ 792 h 3730"/>
                  <a:gd name="T24" fmla="*/ 3485 w 4828"/>
                  <a:gd name="T25" fmla="*/ 971 h 3730"/>
                  <a:gd name="T26" fmla="*/ 3740 w 4828"/>
                  <a:gd name="T27" fmla="*/ 1201 h 3730"/>
                  <a:gd name="T28" fmla="*/ 3945 w 4828"/>
                  <a:gd name="T29" fmla="*/ 1475 h 3730"/>
                  <a:gd name="T30" fmla="*/ 4098 w 4828"/>
                  <a:gd name="T31" fmla="*/ 1787 h 3730"/>
                  <a:gd name="T32" fmla="*/ 4187 w 4828"/>
                  <a:gd name="T33" fmla="*/ 2129 h 3730"/>
                  <a:gd name="T34" fmla="*/ 4209 w 4828"/>
                  <a:gd name="T35" fmla="*/ 2401 h 3730"/>
                  <a:gd name="T36" fmla="*/ 4828 w 4828"/>
                  <a:gd name="T37" fmla="*/ 3730 h 3730"/>
                  <a:gd name="T38" fmla="*/ 4825 w 4828"/>
                  <a:gd name="T39" fmla="*/ 2277 h 3730"/>
                  <a:gd name="T40" fmla="*/ 4750 w 4828"/>
                  <a:gd name="T41" fmla="*/ 1800 h 3730"/>
                  <a:gd name="T42" fmla="*/ 4588 w 4828"/>
                  <a:gd name="T43" fmla="*/ 1358 h 3730"/>
                  <a:gd name="T44" fmla="*/ 4344 w 4828"/>
                  <a:gd name="T45" fmla="*/ 962 h 3730"/>
                  <a:gd name="T46" fmla="*/ 4033 w 4828"/>
                  <a:gd name="T47" fmla="*/ 622 h 3730"/>
                  <a:gd name="T48" fmla="*/ 3663 w 4828"/>
                  <a:gd name="T49" fmla="*/ 346 h 3730"/>
                  <a:gd name="T50" fmla="*/ 3241 w 4828"/>
                  <a:gd name="T51" fmla="*/ 144 h 3730"/>
                  <a:gd name="T52" fmla="*/ 2781 w 4828"/>
                  <a:gd name="T53" fmla="*/ 26 h 3730"/>
                  <a:gd name="T54" fmla="*/ 2415 w 4828"/>
                  <a:gd name="T55" fmla="*/ 0 h 3730"/>
                  <a:gd name="T56" fmla="*/ 2048 w 4828"/>
                  <a:gd name="T57" fmla="*/ 26 h 3730"/>
                  <a:gd name="T58" fmla="*/ 1587 w 4828"/>
                  <a:gd name="T59" fmla="*/ 144 h 3730"/>
                  <a:gd name="T60" fmla="*/ 1167 w 4828"/>
                  <a:gd name="T61" fmla="*/ 346 h 3730"/>
                  <a:gd name="T62" fmla="*/ 795 w 4828"/>
                  <a:gd name="T63" fmla="*/ 622 h 3730"/>
                  <a:gd name="T64" fmla="*/ 484 w 4828"/>
                  <a:gd name="T65" fmla="*/ 962 h 3730"/>
                  <a:gd name="T66" fmla="*/ 242 w 4828"/>
                  <a:gd name="T67" fmla="*/ 1358 h 3730"/>
                  <a:gd name="T68" fmla="*/ 78 w 4828"/>
                  <a:gd name="T69" fmla="*/ 1800 h 3730"/>
                  <a:gd name="T70" fmla="*/ 3 w 4828"/>
                  <a:gd name="T71" fmla="*/ 2277 h 3730"/>
                  <a:gd name="T72" fmla="*/ 0 w 4828"/>
                  <a:gd name="T73" fmla="*/ 3730 h 3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828" h="3730">
                    <a:moveTo>
                      <a:pt x="620" y="3730"/>
                    </a:moveTo>
                    <a:lnTo>
                      <a:pt x="620" y="2401"/>
                    </a:lnTo>
                    <a:lnTo>
                      <a:pt x="622" y="2309"/>
                    </a:lnTo>
                    <a:lnTo>
                      <a:pt x="641" y="2129"/>
                    </a:lnTo>
                    <a:lnTo>
                      <a:pt x="679" y="1954"/>
                    </a:lnTo>
                    <a:lnTo>
                      <a:pt x="732" y="1787"/>
                    </a:lnTo>
                    <a:lnTo>
                      <a:pt x="800" y="1627"/>
                    </a:lnTo>
                    <a:lnTo>
                      <a:pt x="883" y="1475"/>
                    </a:lnTo>
                    <a:lnTo>
                      <a:pt x="979" y="1332"/>
                    </a:lnTo>
                    <a:lnTo>
                      <a:pt x="1090" y="1201"/>
                    </a:lnTo>
                    <a:lnTo>
                      <a:pt x="1211" y="1080"/>
                    </a:lnTo>
                    <a:lnTo>
                      <a:pt x="1344" y="971"/>
                    </a:lnTo>
                    <a:lnTo>
                      <a:pt x="1488" y="874"/>
                    </a:lnTo>
                    <a:lnTo>
                      <a:pt x="1639" y="792"/>
                    </a:lnTo>
                    <a:lnTo>
                      <a:pt x="1800" y="724"/>
                    </a:lnTo>
                    <a:lnTo>
                      <a:pt x="1967" y="673"/>
                    </a:lnTo>
                    <a:lnTo>
                      <a:pt x="2143" y="638"/>
                    </a:lnTo>
                    <a:lnTo>
                      <a:pt x="2323" y="619"/>
                    </a:lnTo>
                    <a:lnTo>
                      <a:pt x="2415" y="618"/>
                    </a:lnTo>
                    <a:lnTo>
                      <a:pt x="2507" y="619"/>
                    </a:lnTo>
                    <a:lnTo>
                      <a:pt x="2687" y="638"/>
                    </a:lnTo>
                    <a:lnTo>
                      <a:pt x="2861" y="673"/>
                    </a:lnTo>
                    <a:lnTo>
                      <a:pt x="3030" y="724"/>
                    </a:lnTo>
                    <a:lnTo>
                      <a:pt x="3190" y="792"/>
                    </a:lnTo>
                    <a:lnTo>
                      <a:pt x="3342" y="874"/>
                    </a:lnTo>
                    <a:lnTo>
                      <a:pt x="3485" y="971"/>
                    </a:lnTo>
                    <a:lnTo>
                      <a:pt x="3617" y="1080"/>
                    </a:lnTo>
                    <a:lnTo>
                      <a:pt x="3740" y="1201"/>
                    </a:lnTo>
                    <a:lnTo>
                      <a:pt x="3849" y="1332"/>
                    </a:lnTo>
                    <a:lnTo>
                      <a:pt x="3945" y="1475"/>
                    </a:lnTo>
                    <a:lnTo>
                      <a:pt x="4029" y="1627"/>
                    </a:lnTo>
                    <a:lnTo>
                      <a:pt x="4098" y="1787"/>
                    </a:lnTo>
                    <a:lnTo>
                      <a:pt x="4150" y="1954"/>
                    </a:lnTo>
                    <a:lnTo>
                      <a:pt x="4187" y="2129"/>
                    </a:lnTo>
                    <a:lnTo>
                      <a:pt x="4206" y="2309"/>
                    </a:lnTo>
                    <a:lnTo>
                      <a:pt x="4209" y="2401"/>
                    </a:lnTo>
                    <a:lnTo>
                      <a:pt x="4209" y="3730"/>
                    </a:lnTo>
                    <a:lnTo>
                      <a:pt x="4828" y="3730"/>
                    </a:lnTo>
                    <a:lnTo>
                      <a:pt x="4828" y="2401"/>
                    </a:lnTo>
                    <a:lnTo>
                      <a:pt x="4825" y="2277"/>
                    </a:lnTo>
                    <a:lnTo>
                      <a:pt x="4799" y="2035"/>
                    </a:lnTo>
                    <a:lnTo>
                      <a:pt x="4750" y="1800"/>
                    </a:lnTo>
                    <a:lnTo>
                      <a:pt x="4680" y="1574"/>
                    </a:lnTo>
                    <a:lnTo>
                      <a:pt x="4588" y="1358"/>
                    </a:lnTo>
                    <a:lnTo>
                      <a:pt x="4475" y="1155"/>
                    </a:lnTo>
                    <a:lnTo>
                      <a:pt x="4344" y="962"/>
                    </a:lnTo>
                    <a:lnTo>
                      <a:pt x="4197" y="785"/>
                    </a:lnTo>
                    <a:lnTo>
                      <a:pt x="4033" y="622"/>
                    </a:lnTo>
                    <a:lnTo>
                      <a:pt x="3855" y="475"/>
                    </a:lnTo>
                    <a:lnTo>
                      <a:pt x="3663" y="346"/>
                    </a:lnTo>
                    <a:lnTo>
                      <a:pt x="3457" y="235"/>
                    </a:lnTo>
                    <a:lnTo>
                      <a:pt x="3241" y="144"/>
                    </a:lnTo>
                    <a:lnTo>
                      <a:pt x="3015" y="73"/>
                    </a:lnTo>
                    <a:lnTo>
                      <a:pt x="2781" y="26"/>
                    </a:lnTo>
                    <a:lnTo>
                      <a:pt x="2539" y="1"/>
                    </a:lnTo>
                    <a:lnTo>
                      <a:pt x="2415" y="0"/>
                    </a:lnTo>
                    <a:lnTo>
                      <a:pt x="2291" y="1"/>
                    </a:lnTo>
                    <a:lnTo>
                      <a:pt x="2048" y="26"/>
                    </a:lnTo>
                    <a:lnTo>
                      <a:pt x="1813" y="73"/>
                    </a:lnTo>
                    <a:lnTo>
                      <a:pt x="1587" y="144"/>
                    </a:lnTo>
                    <a:lnTo>
                      <a:pt x="1371" y="235"/>
                    </a:lnTo>
                    <a:lnTo>
                      <a:pt x="1167" y="346"/>
                    </a:lnTo>
                    <a:lnTo>
                      <a:pt x="974" y="475"/>
                    </a:lnTo>
                    <a:lnTo>
                      <a:pt x="795" y="622"/>
                    </a:lnTo>
                    <a:lnTo>
                      <a:pt x="631" y="785"/>
                    </a:lnTo>
                    <a:lnTo>
                      <a:pt x="484" y="962"/>
                    </a:lnTo>
                    <a:lnTo>
                      <a:pt x="353" y="1155"/>
                    </a:lnTo>
                    <a:lnTo>
                      <a:pt x="242" y="1358"/>
                    </a:lnTo>
                    <a:lnTo>
                      <a:pt x="150" y="1574"/>
                    </a:lnTo>
                    <a:lnTo>
                      <a:pt x="78" y="1800"/>
                    </a:lnTo>
                    <a:lnTo>
                      <a:pt x="29" y="2035"/>
                    </a:lnTo>
                    <a:lnTo>
                      <a:pt x="3" y="2277"/>
                    </a:lnTo>
                    <a:lnTo>
                      <a:pt x="0" y="2401"/>
                    </a:lnTo>
                    <a:lnTo>
                      <a:pt x="0" y="3730"/>
                    </a:lnTo>
                    <a:lnTo>
                      <a:pt x="620" y="373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71" name="모서리가 둥근 직사각형 270"/>
            <p:cNvSpPr/>
            <p:nvPr/>
          </p:nvSpPr>
          <p:spPr>
            <a:xfrm>
              <a:off x="1900670" y="3975100"/>
              <a:ext cx="2940128" cy="2222500"/>
            </a:xfrm>
            <a:prstGeom prst="roundRect">
              <a:avLst>
                <a:gd name="adj" fmla="val 10753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70" name="사각형: 둥근 모서리 91">
            <a:extLst>
              <a:ext uri="{FF2B5EF4-FFF2-40B4-BE49-F238E27FC236}">
                <a16:creationId xmlns:a16="http://schemas.microsoft.com/office/drawing/2014/main" xmlns="" id="{1E3F1BB4-F828-4665-8961-CCC245B0F931}"/>
              </a:ext>
            </a:extLst>
          </p:cNvPr>
          <p:cNvSpPr/>
          <p:nvPr/>
        </p:nvSpPr>
        <p:spPr>
          <a:xfrm rot="1800000">
            <a:off x="5414716" y="3727721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5" name="사각형: 둥근 모서리 91">
            <a:extLst>
              <a:ext uri="{FF2B5EF4-FFF2-40B4-BE49-F238E27FC236}">
                <a16:creationId xmlns:a16="http://schemas.microsoft.com/office/drawing/2014/main" xmlns="" id="{1E3F1BB4-F828-4665-8961-CCC245B0F931}"/>
              </a:ext>
            </a:extLst>
          </p:cNvPr>
          <p:cNvSpPr/>
          <p:nvPr/>
        </p:nvSpPr>
        <p:spPr>
          <a:xfrm rot="19800000" flipH="1">
            <a:off x="6152621" y="3723452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3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8C901584-191B-453C-8F08-871502B7A6DC}"/>
              </a:ext>
            </a:extLst>
          </p:cNvPr>
          <p:cNvGrpSpPr/>
          <p:nvPr/>
        </p:nvGrpSpPr>
        <p:grpSpPr>
          <a:xfrm>
            <a:off x="578123" y="3159352"/>
            <a:ext cx="733425" cy="442912"/>
            <a:chOff x="3350419" y="2271713"/>
            <a:chExt cx="733425" cy="442912"/>
          </a:xfrm>
        </p:grpSpPr>
        <p:sp>
          <p:nvSpPr>
            <p:cNvPr id="113" name="사각형: 둥근 모서리 14">
              <a:extLst>
                <a:ext uri="{FF2B5EF4-FFF2-40B4-BE49-F238E27FC236}">
                  <a16:creationId xmlns:a16="http://schemas.microsoft.com/office/drawing/2014/main" xmlns="" id="{9837A36A-BCC3-469C-99D2-C1F41781F438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4" name="사각형: 둥근 모서리 15">
              <a:extLst>
                <a:ext uri="{FF2B5EF4-FFF2-40B4-BE49-F238E27FC236}">
                  <a16:creationId xmlns:a16="http://schemas.microsoft.com/office/drawing/2014/main" xmlns="" id="{FE39E31B-AD64-4F8A-BBCE-92C1A7A64CE9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48149F78-DB62-431B-9061-CFD69AFEA361}"/>
              </a:ext>
            </a:extLst>
          </p:cNvPr>
          <p:cNvGrpSpPr/>
          <p:nvPr/>
        </p:nvGrpSpPr>
        <p:grpSpPr>
          <a:xfrm>
            <a:off x="-211023" y="3149828"/>
            <a:ext cx="733425" cy="442912"/>
            <a:chOff x="3350419" y="2271713"/>
            <a:chExt cx="733425" cy="442912"/>
          </a:xfrm>
        </p:grpSpPr>
        <p:sp>
          <p:nvSpPr>
            <p:cNvPr id="116" name="사각형: 둥근 모서리 5">
              <a:extLst>
                <a:ext uri="{FF2B5EF4-FFF2-40B4-BE49-F238E27FC236}">
                  <a16:creationId xmlns:a16="http://schemas.microsoft.com/office/drawing/2014/main" xmlns="" id="{F8D3A96D-FB22-4083-9D8E-BCC8AEEA449C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사각형: 둥근 모서리 7">
              <a:extLst>
                <a:ext uri="{FF2B5EF4-FFF2-40B4-BE49-F238E27FC236}">
                  <a16:creationId xmlns:a16="http://schemas.microsoft.com/office/drawing/2014/main" xmlns="" id="{145D1D06-B549-466B-968B-FF8C6E5D4E1F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18" name="사각형: 둥근 모서리 8">
            <a:extLst>
              <a:ext uri="{FF2B5EF4-FFF2-40B4-BE49-F238E27FC236}">
                <a16:creationId xmlns:a16="http://schemas.microsoft.com/office/drawing/2014/main" xmlns="" id="{E0E2AA8C-1BE1-42C3-8E96-1C88EE27719A}"/>
              </a:ext>
            </a:extLst>
          </p:cNvPr>
          <p:cNvSpPr/>
          <p:nvPr/>
        </p:nvSpPr>
        <p:spPr>
          <a:xfrm>
            <a:off x="227720" y="33034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xmlns="" id="{5757D850-7691-415E-A266-CE4C826B50F3}"/>
              </a:ext>
            </a:extLst>
          </p:cNvPr>
          <p:cNvGrpSpPr/>
          <p:nvPr/>
        </p:nvGrpSpPr>
        <p:grpSpPr>
          <a:xfrm>
            <a:off x="1367269" y="3159352"/>
            <a:ext cx="733425" cy="442912"/>
            <a:chOff x="3350419" y="2271713"/>
            <a:chExt cx="733425" cy="442912"/>
          </a:xfrm>
        </p:grpSpPr>
        <p:sp>
          <p:nvSpPr>
            <p:cNvPr id="120" name="사각형: 둥근 모서리 53">
              <a:extLst>
                <a:ext uri="{FF2B5EF4-FFF2-40B4-BE49-F238E27FC236}">
                  <a16:creationId xmlns:a16="http://schemas.microsoft.com/office/drawing/2014/main" xmlns="" id="{49887DDA-3581-469C-BC0B-CE3FF3972C4F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사각형: 둥근 모서리 54">
              <a:extLst>
                <a:ext uri="{FF2B5EF4-FFF2-40B4-BE49-F238E27FC236}">
                  <a16:creationId xmlns:a16="http://schemas.microsoft.com/office/drawing/2014/main" xmlns="" id="{5A601835-32DF-49B7-88B8-52222DAA6BA5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22" name="사각형: 둥근 모서리 55">
            <a:extLst>
              <a:ext uri="{FF2B5EF4-FFF2-40B4-BE49-F238E27FC236}">
                <a16:creationId xmlns:a16="http://schemas.microsoft.com/office/drawing/2014/main" xmlns="" id="{BED23A4F-249A-4AC6-A605-0D26BBEA79D6}"/>
              </a:ext>
            </a:extLst>
          </p:cNvPr>
          <p:cNvSpPr/>
          <p:nvPr/>
        </p:nvSpPr>
        <p:spPr>
          <a:xfrm>
            <a:off x="1016866" y="33034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23" name="그룹 122">
            <a:extLst>
              <a:ext uri="{FF2B5EF4-FFF2-40B4-BE49-F238E27FC236}">
                <a16:creationId xmlns:a16="http://schemas.microsoft.com/office/drawing/2014/main" xmlns="" id="{91648853-1A37-4868-80D6-6D6299CE2A31}"/>
              </a:ext>
            </a:extLst>
          </p:cNvPr>
          <p:cNvGrpSpPr/>
          <p:nvPr/>
        </p:nvGrpSpPr>
        <p:grpSpPr>
          <a:xfrm>
            <a:off x="2156415" y="3159352"/>
            <a:ext cx="733425" cy="442912"/>
            <a:chOff x="3350419" y="2271713"/>
            <a:chExt cx="733425" cy="442912"/>
          </a:xfrm>
        </p:grpSpPr>
        <p:sp>
          <p:nvSpPr>
            <p:cNvPr id="124" name="사각형: 둥근 모서리 57">
              <a:extLst>
                <a:ext uri="{FF2B5EF4-FFF2-40B4-BE49-F238E27FC236}">
                  <a16:creationId xmlns:a16="http://schemas.microsoft.com/office/drawing/2014/main" xmlns="" id="{6CBC7851-AB50-497E-8E64-A12AA9FEC88D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사각형: 둥근 모서리 58">
              <a:extLst>
                <a:ext uri="{FF2B5EF4-FFF2-40B4-BE49-F238E27FC236}">
                  <a16:creationId xmlns:a16="http://schemas.microsoft.com/office/drawing/2014/main" xmlns="" id="{34600745-434B-48C1-8CD9-EFF31D43837A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0" name="사각형: 둥근 모서리 59">
            <a:extLst>
              <a:ext uri="{FF2B5EF4-FFF2-40B4-BE49-F238E27FC236}">
                <a16:creationId xmlns:a16="http://schemas.microsoft.com/office/drawing/2014/main" xmlns="" id="{32AFD16E-8F6D-41AD-9C35-096910D09BEF}"/>
              </a:ext>
            </a:extLst>
          </p:cNvPr>
          <p:cNvSpPr/>
          <p:nvPr/>
        </p:nvSpPr>
        <p:spPr>
          <a:xfrm>
            <a:off x="1806012" y="33034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xmlns="" id="{7BC000FE-E4CA-4024-AFD5-76AEB122A3D7}"/>
              </a:ext>
            </a:extLst>
          </p:cNvPr>
          <p:cNvGrpSpPr/>
          <p:nvPr/>
        </p:nvGrpSpPr>
        <p:grpSpPr>
          <a:xfrm>
            <a:off x="2945561" y="3159352"/>
            <a:ext cx="733425" cy="442912"/>
            <a:chOff x="3350419" y="2271713"/>
            <a:chExt cx="733425" cy="442912"/>
          </a:xfrm>
        </p:grpSpPr>
        <p:sp>
          <p:nvSpPr>
            <p:cNvPr id="132" name="사각형: 둥근 모서리 61">
              <a:extLst>
                <a:ext uri="{FF2B5EF4-FFF2-40B4-BE49-F238E27FC236}">
                  <a16:creationId xmlns:a16="http://schemas.microsoft.com/office/drawing/2014/main" xmlns="" id="{2DA449DF-0E33-4A62-A22D-6E858610F64C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사각형: 둥근 모서리 62">
              <a:extLst>
                <a:ext uri="{FF2B5EF4-FFF2-40B4-BE49-F238E27FC236}">
                  <a16:creationId xmlns:a16="http://schemas.microsoft.com/office/drawing/2014/main" xmlns="" id="{37BACB07-9296-486F-8923-8C0C4927EDF3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4" name="사각형: 둥근 모서리 63">
            <a:extLst>
              <a:ext uri="{FF2B5EF4-FFF2-40B4-BE49-F238E27FC236}">
                <a16:creationId xmlns:a16="http://schemas.microsoft.com/office/drawing/2014/main" xmlns="" id="{1AB4D4E4-C948-433E-8500-ABDE08B5A357}"/>
              </a:ext>
            </a:extLst>
          </p:cNvPr>
          <p:cNvSpPr/>
          <p:nvPr/>
        </p:nvSpPr>
        <p:spPr>
          <a:xfrm>
            <a:off x="2595158" y="33034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2AC8697C-BD14-4385-8D10-A4460C44AEE5}"/>
              </a:ext>
            </a:extLst>
          </p:cNvPr>
          <p:cNvGrpSpPr/>
          <p:nvPr/>
        </p:nvGrpSpPr>
        <p:grpSpPr>
          <a:xfrm>
            <a:off x="3734707" y="3159352"/>
            <a:ext cx="733425" cy="442912"/>
            <a:chOff x="3350419" y="2271713"/>
            <a:chExt cx="733425" cy="442912"/>
          </a:xfrm>
        </p:grpSpPr>
        <p:sp>
          <p:nvSpPr>
            <p:cNvPr id="136" name="사각형: 둥근 모서리 65">
              <a:extLst>
                <a:ext uri="{FF2B5EF4-FFF2-40B4-BE49-F238E27FC236}">
                  <a16:creationId xmlns:a16="http://schemas.microsoft.com/office/drawing/2014/main" xmlns="" id="{038FF411-672E-48DE-8847-25F83564B692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사각형: 둥근 모서리 66">
              <a:extLst>
                <a:ext uri="{FF2B5EF4-FFF2-40B4-BE49-F238E27FC236}">
                  <a16:creationId xmlns:a16="http://schemas.microsoft.com/office/drawing/2014/main" xmlns="" id="{D60736B6-2EF5-41A7-9EF4-934591715AB9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38" name="사각형: 둥근 모서리 67">
            <a:extLst>
              <a:ext uri="{FF2B5EF4-FFF2-40B4-BE49-F238E27FC236}">
                <a16:creationId xmlns:a16="http://schemas.microsoft.com/office/drawing/2014/main" xmlns="" id="{75DAACA0-B4C6-49B5-8811-E8E28A744B34}"/>
              </a:ext>
            </a:extLst>
          </p:cNvPr>
          <p:cNvSpPr/>
          <p:nvPr/>
        </p:nvSpPr>
        <p:spPr>
          <a:xfrm>
            <a:off x="3384304" y="33034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xmlns="" id="{184E2B66-8D6F-466A-AEA9-4DE8B5E36679}"/>
              </a:ext>
            </a:extLst>
          </p:cNvPr>
          <p:cNvGrpSpPr/>
          <p:nvPr/>
        </p:nvGrpSpPr>
        <p:grpSpPr>
          <a:xfrm>
            <a:off x="4523853" y="3159352"/>
            <a:ext cx="733425" cy="442912"/>
            <a:chOff x="3350419" y="2271713"/>
            <a:chExt cx="733425" cy="442912"/>
          </a:xfrm>
        </p:grpSpPr>
        <p:sp>
          <p:nvSpPr>
            <p:cNvPr id="140" name="사각형: 둥근 모서리 69">
              <a:extLst>
                <a:ext uri="{FF2B5EF4-FFF2-40B4-BE49-F238E27FC236}">
                  <a16:creationId xmlns:a16="http://schemas.microsoft.com/office/drawing/2014/main" xmlns="" id="{FA467A29-2B92-4C1C-849D-1BE811478CEA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사각형: 둥근 모서리 70">
              <a:extLst>
                <a:ext uri="{FF2B5EF4-FFF2-40B4-BE49-F238E27FC236}">
                  <a16:creationId xmlns:a16="http://schemas.microsoft.com/office/drawing/2014/main" xmlns="" id="{7202B0EE-42D2-4B82-8681-B8DBE19C733C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2" name="사각형: 둥근 모서리 71">
            <a:extLst>
              <a:ext uri="{FF2B5EF4-FFF2-40B4-BE49-F238E27FC236}">
                <a16:creationId xmlns:a16="http://schemas.microsoft.com/office/drawing/2014/main" xmlns="" id="{F7541115-2FC6-4E0C-AF1A-43376E6DB2CB}"/>
              </a:ext>
            </a:extLst>
          </p:cNvPr>
          <p:cNvSpPr/>
          <p:nvPr/>
        </p:nvSpPr>
        <p:spPr>
          <a:xfrm>
            <a:off x="4173450" y="33034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43" name="그룹 142">
            <a:extLst>
              <a:ext uri="{FF2B5EF4-FFF2-40B4-BE49-F238E27FC236}">
                <a16:creationId xmlns:a16="http://schemas.microsoft.com/office/drawing/2014/main" xmlns="" id="{7F8A885B-8749-4AA0-B0F5-87137F08F27B}"/>
              </a:ext>
            </a:extLst>
          </p:cNvPr>
          <p:cNvGrpSpPr/>
          <p:nvPr/>
        </p:nvGrpSpPr>
        <p:grpSpPr>
          <a:xfrm>
            <a:off x="5312999" y="3159352"/>
            <a:ext cx="733425" cy="442912"/>
            <a:chOff x="3350419" y="2271713"/>
            <a:chExt cx="733425" cy="442912"/>
          </a:xfrm>
        </p:grpSpPr>
        <p:sp>
          <p:nvSpPr>
            <p:cNvPr id="144" name="사각형: 둥근 모서리 73">
              <a:extLst>
                <a:ext uri="{FF2B5EF4-FFF2-40B4-BE49-F238E27FC236}">
                  <a16:creationId xmlns:a16="http://schemas.microsoft.com/office/drawing/2014/main" xmlns="" id="{082B7C92-95EC-4610-84A3-FFA461F31D9D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사각형: 둥근 모서리 74">
              <a:extLst>
                <a:ext uri="{FF2B5EF4-FFF2-40B4-BE49-F238E27FC236}">
                  <a16:creationId xmlns:a16="http://schemas.microsoft.com/office/drawing/2014/main" xmlns="" id="{915FBAD9-34B1-4855-9725-2FB00B4EA602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6" name="사각형: 둥근 모서리 75">
            <a:extLst>
              <a:ext uri="{FF2B5EF4-FFF2-40B4-BE49-F238E27FC236}">
                <a16:creationId xmlns:a16="http://schemas.microsoft.com/office/drawing/2014/main" xmlns="" id="{323F48FE-C7D5-43C7-99E6-E2AED5F071FC}"/>
              </a:ext>
            </a:extLst>
          </p:cNvPr>
          <p:cNvSpPr/>
          <p:nvPr/>
        </p:nvSpPr>
        <p:spPr>
          <a:xfrm>
            <a:off x="4962596" y="33034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20A9AB1C-BF08-4C54-AB43-CC061EE19174}"/>
              </a:ext>
            </a:extLst>
          </p:cNvPr>
          <p:cNvGrpSpPr/>
          <p:nvPr/>
        </p:nvGrpSpPr>
        <p:grpSpPr>
          <a:xfrm>
            <a:off x="6102145" y="3159352"/>
            <a:ext cx="733425" cy="442912"/>
            <a:chOff x="3350419" y="2271713"/>
            <a:chExt cx="733425" cy="442912"/>
          </a:xfrm>
        </p:grpSpPr>
        <p:sp>
          <p:nvSpPr>
            <p:cNvPr id="148" name="사각형: 둥근 모서리 77">
              <a:extLst>
                <a:ext uri="{FF2B5EF4-FFF2-40B4-BE49-F238E27FC236}">
                  <a16:creationId xmlns:a16="http://schemas.microsoft.com/office/drawing/2014/main" xmlns="" id="{3D53BC19-0E86-4916-A82C-EC27DA2EC42F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사각형: 둥근 모서리 78">
              <a:extLst>
                <a:ext uri="{FF2B5EF4-FFF2-40B4-BE49-F238E27FC236}">
                  <a16:creationId xmlns:a16="http://schemas.microsoft.com/office/drawing/2014/main" xmlns="" id="{9411B678-6E26-4E7A-B98B-C3E397957E71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0" name="사각형: 둥근 모서리 79">
            <a:extLst>
              <a:ext uri="{FF2B5EF4-FFF2-40B4-BE49-F238E27FC236}">
                <a16:creationId xmlns:a16="http://schemas.microsoft.com/office/drawing/2014/main" xmlns="" id="{E0D10943-F07F-48BE-98AE-A5226975EFAE}"/>
              </a:ext>
            </a:extLst>
          </p:cNvPr>
          <p:cNvSpPr/>
          <p:nvPr/>
        </p:nvSpPr>
        <p:spPr>
          <a:xfrm>
            <a:off x="5751742" y="33034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xmlns="" id="{A43EEBBA-CE45-4032-835E-61907112DAED}"/>
              </a:ext>
            </a:extLst>
          </p:cNvPr>
          <p:cNvGrpSpPr/>
          <p:nvPr/>
        </p:nvGrpSpPr>
        <p:grpSpPr>
          <a:xfrm>
            <a:off x="6891291" y="3159352"/>
            <a:ext cx="733425" cy="442912"/>
            <a:chOff x="3350419" y="2271713"/>
            <a:chExt cx="733425" cy="442912"/>
          </a:xfrm>
        </p:grpSpPr>
        <p:sp>
          <p:nvSpPr>
            <p:cNvPr id="152" name="사각형: 둥근 모서리 81">
              <a:extLst>
                <a:ext uri="{FF2B5EF4-FFF2-40B4-BE49-F238E27FC236}">
                  <a16:creationId xmlns:a16="http://schemas.microsoft.com/office/drawing/2014/main" xmlns="" id="{A623EED2-16D4-4AAA-BCB7-29DCDBD57471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사각형: 둥근 모서리 82">
              <a:extLst>
                <a:ext uri="{FF2B5EF4-FFF2-40B4-BE49-F238E27FC236}">
                  <a16:creationId xmlns:a16="http://schemas.microsoft.com/office/drawing/2014/main" xmlns="" id="{D52354DD-CEA4-4912-A18B-714C3E4C2FAA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54" name="사각형: 둥근 모서리 83">
            <a:extLst>
              <a:ext uri="{FF2B5EF4-FFF2-40B4-BE49-F238E27FC236}">
                <a16:creationId xmlns:a16="http://schemas.microsoft.com/office/drawing/2014/main" xmlns="" id="{1314858E-B292-4749-9ED8-9B6F9C6A3893}"/>
              </a:ext>
            </a:extLst>
          </p:cNvPr>
          <p:cNvSpPr/>
          <p:nvPr/>
        </p:nvSpPr>
        <p:spPr>
          <a:xfrm>
            <a:off x="6540888" y="33034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xmlns="" id="{A0318E79-5DC1-4181-A1B2-F704269CAA81}"/>
              </a:ext>
            </a:extLst>
          </p:cNvPr>
          <p:cNvGrpSpPr/>
          <p:nvPr/>
        </p:nvGrpSpPr>
        <p:grpSpPr>
          <a:xfrm>
            <a:off x="7680437" y="3159352"/>
            <a:ext cx="733425" cy="442912"/>
            <a:chOff x="3350419" y="2271713"/>
            <a:chExt cx="733425" cy="442912"/>
          </a:xfrm>
        </p:grpSpPr>
        <p:sp>
          <p:nvSpPr>
            <p:cNvPr id="169" name="사각형: 둥근 모서리 85">
              <a:extLst>
                <a:ext uri="{FF2B5EF4-FFF2-40B4-BE49-F238E27FC236}">
                  <a16:creationId xmlns:a16="http://schemas.microsoft.com/office/drawing/2014/main" xmlns="" id="{4CB2E917-DA53-4573-8E75-72BE9B1B9BD9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사각형: 둥근 모서리 86">
              <a:extLst>
                <a:ext uri="{FF2B5EF4-FFF2-40B4-BE49-F238E27FC236}">
                  <a16:creationId xmlns:a16="http://schemas.microsoft.com/office/drawing/2014/main" xmlns="" id="{79739476-B197-457C-B52D-2E7EF6E1E68B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72" name="사각형: 둥근 모서리 87">
            <a:extLst>
              <a:ext uri="{FF2B5EF4-FFF2-40B4-BE49-F238E27FC236}">
                <a16:creationId xmlns:a16="http://schemas.microsoft.com/office/drawing/2014/main" xmlns="" id="{93340A75-C301-4CFB-914D-29D4EFBE572C}"/>
              </a:ext>
            </a:extLst>
          </p:cNvPr>
          <p:cNvSpPr/>
          <p:nvPr/>
        </p:nvSpPr>
        <p:spPr>
          <a:xfrm>
            <a:off x="7330034" y="33034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1" name="그룹 210">
            <a:extLst>
              <a:ext uri="{FF2B5EF4-FFF2-40B4-BE49-F238E27FC236}">
                <a16:creationId xmlns:a16="http://schemas.microsoft.com/office/drawing/2014/main" xmlns="" id="{25B2A4B7-36F0-4B3B-B596-85259C983B4E}"/>
              </a:ext>
            </a:extLst>
          </p:cNvPr>
          <p:cNvGrpSpPr/>
          <p:nvPr/>
        </p:nvGrpSpPr>
        <p:grpSpPr>
          <a:xfrm>
            <a:off x="8469583" y="3159352"/>
            <a:ext cx="733425" cy="442912"/>
            <a:chOff x="3350419" y="2271713"/>
            <a:chExt cx="733425" cy="442912"/>
          </a:xfrm>
        </p:grpSpPr>
        <p:sp>
          <p:nvSpPr>
            <p:cNvPr id="212" name="사각형: 둥근 모서리 89">
              <a:extLst>
                <a:ext uri="{FF2B5EF4-FFF2-40B4-BE49-F238E27FC236}">
                  <a16:creationId xmlns:a16="http://schemas.microsoft.com/office/drawing/2014/main" xmlns="" id="{0F09AD1C-B8F8-4BE6-B668-E06C07B87DDD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사각형: 둥근 모서리 90">
              <a:extLst>
                <a:ext uri="{FF2B5EF4-FFF2-40B4-BE49-F238E27FC236}">
                  <a16:creationId xmlns:a16="http://schemas.microsoft.com/office/drawing/2014/main" xmlns="" id="{00FBF073-D196-4FA4-9772-8BDFA9C87A1F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14" name="사각형: 둥근 모서리 91">
            <a:extLst>
              <a:ext uri="{FF2B5EF4-FFF2-40B4-BE49-F238E27FC236}">
                <a16:creationId xmlns:a16="http://schemas.microsoft.com/office/drawing/2014/main" xmlns="" id="{1E3F1BB4-F828-4665-8961-CCC245B0F931}"/>
              </a:ext>
            </a:extLst>
          </p:cNvPr>
          <p:cNvSpPr/>
          <p:nvPr/>
        </p:nvSpPr>
        <p:spPr>
          <a:xfrm>
            <a:off x="8119180" y="33034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15" name="그룹 214">
            <a:extLst>
              <a:ext uri="{FF2B5EF4-FFF2-40B4-BE49-F238E27FC236}">
                <a16:creationId xmlns:a16="http://schemas.microsoft.com/office/drawing/2014/main" xmlns="" id="{D3431E8A-E862-4E01-AA61-EFB77EC89531}"/>
              </a:ext>
            </a:extLst>
          </p:cNvPr>
          <p:cNvGrpSpPr/>
          <p:nvPr/>
        </p:nvGrpSpPr>
        <p:grpSpPr>
          <a:xfrm>
            <a:off x="9258729" y="3159352"/>
            <a:ext cx="733425" cy="442912"/>
            <a:chOff x="3350419" y="2271713"/>
            <a:chExt cx="733425" cy="442912"/>
          </a:xfrm>
        </p:grpSpPr>
        <p:sp>
          <p:nvSpPr>
            <p:cNvPr id="218" name="사각형: 둥근 모서리 93">
              <a:extLst>
                <a:ext uri="{FF2B5EF4-FFF2-40B4-BE49-F238E27FC236}">
                  <a16:creationId xmlns:a16="http://schemas.microsoft.com/office/drawing/2014/main" xmlns="" id="{C10E74FC-61BC-4870-BBF8-FA9260344DFE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사각형: 둥근 모서리 94">
              <a:extLst>
                <a:ext uri="{FF2B5EF4-FFF2-40B4-BE49-F238E27FC236}">
                  <a16:creationId xmlns:a16="http://schemas.microsoft.com/office/drawing/2014/main" xmlns="" id="{3125D751-4AF5-4512-9DA9-7DC4D88277A2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0" name="사각형: 둥근 모서리 95">
            <a:extLst>
              <a:ext uri="{FF2B5EF4-FFF2-40B4-BE49-F238E27FC236}">
                <a16:creationId xmlns:a16="http://schemas.microsoft.com/office/drawing/2014/main" xmlns="" id="{7003D95A-B53D-49CF-9688-FAC27DE4F00D}"/>
              </a:ext>
            </a:extLst>
          </p:cNvPr>
          <p:cNvSpPr/>
          <p:nvPr/>
        </p:nvSpPr>
        <p:spPr>
          <a:xfrm>
            <a:off x="8908326" y="33034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1" name="그룹 220">
            <a:extLst>
              <a:ext uri="{FF2B5EF4-FFF2-40B4-BE49-F238E27FC236}">
                <a16:creationId xmlns:a16="http://schemas.microsoft.com/office/drawing/2014/main" xmlns="" id="{6298AECD-5CE5-488E-AF6C-FD855512F22A}"/>
              </a:ext>
            </a:extLst>
          </p:cNvPr>
          <p:cNvGrpSpPr/>
          <p:nvPr/>
        </p:nvGrpSpPr>
        <p:grpSpPr>
          <a:xfrm>
            <a:off x="10047875" y="3159352"/>
            <a:ext cx="733425" cy="442912"/>
            <a:chOff x="3350419" y="2271713"/>
            <a:chExt cx="733425" cy="442912"/>
          </a:xfrm>
        </p:grpSpPr>
        <p:sp>
          <p:nvSpPr>
            <p:cNvPr id="222" name="사각형: 둥근 모서리 97">
              <a:extLst>
                <a:ext uri="{FF2B5EF4-FFF2-40B4-BE49-F238E27FC236}">
                  <a16:creationId xmlns:a16="http://schemas.microsoft.com/office/drawing/2014/main" xmlns="" id="{E297B485-476F-4AC7-A24F-58285D8EF4E1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3" name="사각형: 둥근 모서리 98">
              <a:extLst>
                <a:ext uri="{FF2B5EF4-FFF2-40B4-BE49-F238E27FC236}">
                  <a16:creationId xmlns:a16="http://schemas.microsoft.com/office/drawing/2014/main" xmlns="" id="{D198C7E4-0F11-4B2C-891B-4908AC2C37C3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4" name="사각형: 둥근 모서리 99">
            <a:extLst>
              <a:ext uri="{FF2B5EF4-FFF2-40B4-BE49-F238E27FC236}">
                <a16:creationId xmlns:a16="http://schemas.microsoft.com/office/drawing/2014/main" xmlns="" id="{05E9BB2A-4F3C-422B-B098-A786BF231AD3}"/>
              </a:ext>
            </a:extLst>
          </p:cNvPr>
          <p:cNvSpPr/>
          <p:nvPr/>
        </p:nvSpPr>
        <p:spPr>
          <a:xfrm>
            <a:off x="9697472" y="33034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5" name="그룹 224">
            <a:extLst>
              <a:ext uri="{FF2B5EF4-FFF2-40B4-BE49-F238E27FC236}">
                <a16:creationId xmlns:a16="http://schemas.microsoft.com/office/drawing/2014/main" xmlns="" id="{FE3A6D4C-D1D0-445C-8793-1150533B4ECD}"/>
              </a:ext>
            </a:extLst>
          </p:cNvPr>
          <p:cNvGrpSpPr/>
          <p:nvPr/>
        </p:nvGrpSpPr>
        <p:grpSpPr>
          <a:xfrm>
            <a:off x="10837021" y="3159352"/>
            <a:ext cx="733425" cy="442912"/>
            <a:chOff x="3350419" y="2271713"/>
            <a:chExt cx="733425" cy="442912"/>
          </a:xfrm>
        </p:grpSpPr>
        <p:sp>
          <p:nvSpPr>
            <p:cNvPr id="226" name="사각형: 둥근 모서리 101">
              <a:extLst>
                <a:ext uri="{FF2B5EF4-FFF2-40B4-BE49-F238E27FC236}">
                  <a16:creationId xmlns:a16="http://schemas.microsoft.com/office/drawing/2014/main" xmlns="" id="{2D57EFE1-7718-4C36-8455-72D7AD987FD2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사각형: 둥근 모서리 102">
              <a:extLst>
                <a:ext uri="{FF2B5EF4-FFF2-40B4-BE49-F238E27FC236}">
                  <a16:creationId xmlns:a16="http://schemas.microsoft.com/office/drawing/2014/main" xmlns="" id="{6D3A6B03-55D0-4B34-AC41-E9C0B93CBDF6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28" name="사각형: 둥근 모서리 103">
            <a:extLst>
              <a:ext uri="{FF2B5EF4-FFF2-40B4-BE49-F238E27FC236}">
                <a16:creationId xmlns:a16="http://schemas.microsoft.com/office/drawing/2014/main" xmlns="" id="{3C11BE9C-9F49-4CC3-A7B3-F6411DAE351A}"/>
              </a:ext>
            </a:extLst>
          </p:cNvPr>
          <p:cNvSpPr/>
          <p:nvPr/>
        </p:nvSpPr>
        <p:spPr>
          <a:xfrm>
            <a:off x="10486618" y="33034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9" name="그룹 228">
            <a:extLst>
              <a:ext uri="{FF2B5EF4-FFF2-40B4-BE49-F238E27FC236}">
                <a16:creationId xmlns:a16="http://schemas.microsoft.com/office/drawing/2014/main" xmlns="" id="{FE3A6D4C-D1D0-445C-8793-1150533B4ECD}"/>
              </a:ext>
            </a:extLst>
          </p:cNvPr>
          <p:cNvGrpSpPr/>
          <p:nvPr/>
        </p:nvGrpSpPr>
        <p:grpSpPr>
          <a:xfrm>
            <a:off x="11626167" y="3160373"/>
            <a:ext cx="733425" cy="442912"/>
            <a:chOff x="3350419" y="2271713"/>
            <a:chExt cx="733425" cy="442912"/>
          </a:xfrm>
        </p:grpSpPr>
        <p:sp>
          <p:nvSpPr>
            <p:cNvPr id="230" name="사각형: 둥근 모서리 101">
              <a:extLst>
                <a:ext uri="{FF2B5EF4-FFF2-40B4-BE49-F238E27FC236}">
                  <a16:creationId xmlns:a16="http://schemas.microsoft.com/office/drawing/2014/main" xmlns="" id="{2D57EFE1-7718-4C36-8455-72D7AD987FD2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사각형: 둥근 모서리 102">
              <a:extLst>
                <a:ext uri="{FF2B5EF4-FFF2-40B4-BE49-F238E27FC236}">
                  <a16:creationId xmlns:a16="http://schemas.microsoft.com/office/drawing/2014/main" xmlns="" id="{6D3A6B03-55D0-4B34-AC41-E9C0B93CBDF6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2" name="사각형: 둥근 모서리 103">
            <a:extLst>
              <a:ext uri="{FF2B5EF4-FFF2-40B4-BE49-F238E27FC236}">
                <a16:creationId xmlns:a16="http://schemas.microsoft.com/office/drawing/2014/main" xmlns="" id="{3C11BE9C-9F49-4CC3-A7B3-F6411DAE351A}"/>
              </a:ext>
            </a:extLst>
          </p:cNvPr>
          <p:cNvSpPr/>
          <p:nvPr/>
        </p:nvSpPr>
        <p:spPr>
          <a:xfrm>
            <a:off x="11275764" y="3304438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33" name="그룹 232">
            <a:extLst>
              <a:ext uri="{FF2B5EF4-FFF2-40B4-BE49-F238E27FC236}">
                <a16:creationId xmlns:a16="http://schemas.microsoft.com/office/drawing/2014/main" xmlns="" id="{8C901584-191B-453C-8F08-871502B7A6DC}"/>
              </a:ext>
            </a:extLst>
          </p:cNvPr>
          <p:cNvGrpSpPr/>
          <p:nvPr/>
        </p:nvGrpSpPr>
        <p:grpSpPr>
          <a:xfrm>
            <a:off x="781323" y="4594452"/>
            <a:ext cx="733425" cy="442912"/>
            <a:chOff x="3350419" y="2271713"/>
            <a:chExt cx="733425" cy="442912"/>
          </a:xfrm>
        </p:grpSpPr>
        <p:sp>
          <p:nvSpPr>
            <p:cNvPr id="234" name="사각형: 둥근 모서리 14">
              <a:extLst>
                <a:ext uri="{FF2B5EF4-FFF2-40B4-BE49-F238E27FC236}">
                  <a16:creationId xmlns:a16="http://schemas.microsoft.com/office/drawing/2014/main" xmlns="" id="{9837A36A-BCC3-469C-99D2-C1F41781F438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사각형: 둥근 모서리 15">
              <a:extLst>
                <a:ext uri="{FF2B5EF4-FFF2-40B4-BE49-F238E27FC236}">
                  <a16:creationId xmlns:a16="http://schemas.microsoft.com/office/drawing/2014/main" xmlns="" id="{FE39E31B-AD64-4F8A-BBCE-92C1A7A64CE9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6" name="그룹 235">
            <a:extLst>
              <a:ext uri="{FF2B5EF4-FFF2-40B4-BE49-F238E27FC236}">
                <a16:creationId xmlns:a16="http://schemas.microsoft.com/office/drawing/2014/main" xmlns="" id="{48149F78-DB62-431B-9061-CFD69AFEA361}"/>
              </a:ext>
            </a:extLst>
          </p:cNvPr>
          <p:cNvGrpSpPr/>
          <p:nvPr/>
        </p:nvGrpSpPr>
        <p:grpSpPr>
          <a:xfrm>
            <a:off x="-7823" y="4584928"/>
            <a:ext cx="733425" cy="442912"/>
            <a:chOff x="3350419" y="2271713"/>
            <a:chExt cx="733425" cy="442912"/>
          </a:xfrm>
        </p:grpSpPr>
        <p:sp>
          <p:nvSpPr>
            <p:cNvPr id="237" name="사각형: 둥근 모서리 5">
              <a:extLst>
                <a:ext uri="{FF2B5EF4-FFF2-40B4-BE49-F238E27FC236}">
                  <a16:creationId xmlns:a16="http://schemas.microsoft.com/office/drawing/2014/main" xmlns="" id="{F8D3A96D-FB22-4083-9D8E-BCC8AEEA449C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사각형: 둥근 모서리 7">
              <a:extLst>
                <a:ext uri="{FF2B5EF4-FFF2-40B4-BE49-F238E27FC236}">
                  <a16:creationId xmlns:a16="http://schemas.microsoft.com/office/drawing/2014/main" xmlns="" id="{145D1D06-B549-466B-968B-FF8C6E5D4E1F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39" name="사각형: 둥근 모서리 8">
            <a:extLst>
              <a:ext uri="{FF2B5EF4-FFF2-40B4-BE49-F238E27FC236}">
                <a16:creationId xmlns:a16="http://schemas.microsoft.com/office/drawing/2014/main" xmlns="" id="{E0E2AA8C-1BE1-42C3-8E96-1C88EE27719A}"/>
              </a:ext>
            </a:extLst>
          </p:cNvPr>
          <p:cNvSpPr/>
          <p:nvPr/>
        </p:nvSpPr>
        <p:spPr>
          <a:xfrm>
            <a:off x="430920" y="47385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40" name="그룹 239">
            <a:extLst>
              <a:ext uri="{FF2B5EF4-FFF2-40B4-BE49-F238E27FC236}">
                <a16:creationId xmlns:a16="http://schemas.microsoft.com/office/drawing/2014/main" xmlns="" id="{5757D850-7691-415E-A266-CE4C826B50F3}"/>
              </a:ext>
            </a:extLst>
          </p:cNvPr>
          <p:cNvGrpSpPr/>
          <p:nvPr/>
        </p:nvGrpSpPr>
        <p:grpSpPr>
          <a:xfrm>
            <a:off x="1570469" y="4594452"/>
            <a:ext cx="733425" cy="442912"/>
            <a:chOff x="3350419" y="2271713"/>
            <a:chExt cx="733425" cy="442912"/>
          </a:xfrm>
        </p:grpSpPr>
        <p:sp>
          <p:nvSpPr>
            <p:cNvPr id="241" name="사각형: 둥근 모서리 53">
              <a:extLst>
                <a:ext uri="{FF2B5EF4-FFF2-40B4-BE49-F238E27FC236}">
                  <a16:creationId xmlns:a16="http://schemas.microsoft.com/office/drawing/2014/main" xmlns="" id="{49887DDA-3581-469C-BC0B-CE3FF3972C4F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사각형: 둥근 모서리 54">
              <a:extLst>
                <a:ext uri="{FF2B5EF4-FFF2-40B4-BE49-F238E27FC236}">
                  <a16:creationId xmlns:a16="http://schemas.microsoft.com/office/drawing/2014/main" xmlns="" id="{5A601835-32DF-49B7-88B8-52222DAA6BA5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44" name="사각형: 둥근 모서리 55">
            <a:extLst>
              <a:ext uri="{FF2B5EF4-FFF2-40B4-BE49-F238E27FC236}">
                <a16:creationId xmlns:a16="http://schemas.microsoft.com/office/drawing/2014/main" xmlns="" id="{BED23A4F-249A-4AC6-A605-0D26BBEA79D6}"/>
              </a:ext>
            </a:extLst>
          </p:cNvPr>
          <p:cNvSpPr/>
          <p:nvPr/>
        </p:nvSpPr>
        <p:spPr>
          <a:xfrm>
            <a:off x="1220066" y="47385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xmlns="" id="{91648853-1A37-4868-80D6-6D6299CE2A31}"/>
              </a:ext>
            </a:extLst>
          </p:cNvPr>
          <p:cNvGrpSpPr/>
          <p:nvPr/>
        </p:nvGrpSpPr>
        <p:grpSpPr>
          <a:xfrm>
            <a:off x="2359615" y="4594452"/>
            <a:ext cx="733425" cy="442912"/>
            <a:chOff x="3350419" y="2271713"/>
            <a:chExt cx="733425" cy="442912"/>
          </a:xfrm>
        </p:grpSpPr>
        <p:sp>
          <p:nvSpPr>
            <p:cNvPr id="248" name="사각형: 둥근 모서리 57">
              <a:extLst>
                <a:ext uri="{FF2B5EF4-FFF2-40B4-BE49-F238E27FC236}">
                  <a16:creationId xmlns:a16="http://schemas.microsoft.com/office/drawing/2014/main" xmlns="" id="{6CBC7851-AB50-497E-8E64-A12AA9FEC88D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사각형: 둥근 모서리 58">
              <a:extLst>
                <a:ext uri="{FF2B5EF4-FFF2-40B4-BE49-F238E27FC236}">
                  <a16:creationId xmlns:a16="http://schemas.microsoft.com/office/drawing/2014/main" xmlns="" id="{34600745-434B-48C1-8CD9-EFF31D43837A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0" name="사각형: 둥근 모서리 59">
            <a:extLst>
              <a:ext uri="{FF2B5EF4-FFF2-40B4-BE49-F238E27FC236}">
                <a16:creationId xmlns:a16="http://schemas.microsoft.com/office/drawing/2014/main" xmlns="" id="{32AFD16E-8F6D-41AD-9C35-096910D09BEF}"/>
              </a:ext>
            </a:extLst>
          </p:cNvPr>
          <p:cNvSpPr/>
          <p:nvPr/>
        </p:nvSpPr>
        <p:spPr>
          <a:xfrm>
            <a:off x="2009212" y="47385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1" name="그룹 250">
            <a:extLst>
              <a:ext uri="{FF2B5EF4-FFF2-40B4-BE49-F238E27FC236}">
                <a16:creationId xmlns:a16="http://schemas.microsoft.com/office/drawing/2014/main" xmlns="" id="{7BC000FE-E4CA-4024-AFD5-76AEB122A3D7}"/>
              </a:ext>
            </a:extLst>
          </p:cNvPr>
          <p:cNvGrpSpPr/>
          <p:nvPr/>
        </p:nvGrpSpPr>
        <p:grpSpPr>
          <a:xfrm>
            <a:off x="3148761" y="4594452"/>
            <a:ext cx="733425" cy="442912"/>
            <a:chOff x="3350419" y="2271713"/>
            <a:chExt cx="733425" cy="442912"/>
          </a:xfrm>
        </p:grpSpPr>
        <p:sp>
          <p:nvSpPr>
            <p:cNvPr id="252" name="사각형: 둥근 모서리 61">
              <a:extLst>
                <a:ext uri="{FF2B5EF4-FFF2-40B4-BE49-F238E27FC236}">
                  <a16:creationId xmlns:a16="http://schemas.microsoft.com/office/drawing/2014/main" xmlns="" id="{2DA449DF-0E33-4A62-A22D-6E858610F64C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사각형: 둥근 모서리 62">
              <a:extLst>
                <a:ext uri="{FF2B5EF4-FFF2-40B4-BE49-F238E27FC236}">
                  <a16:creationId xmlns:a16="http://schemas.microsoft.com/office/drawing/2014/main" xmlns="" id="{37BACB07-9296-486F-8923-8C0C4927EDF3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4" name="사각형: 둥근 모서리 63">
            <a:extLst>
              <a:ext uri="{FF2B5EF4-FFF2-40B4-BE49-F238E27FC236}">
                <a16:creationId xmlns:a16="http://schemas.microsoft.com/office/drawing/2014/main" xmlns="" id="{1AB4D4E4-C948-433E-8500-ABDE08B5A357}"/>
              </a:ext>
            </a:extLst>
          </p:cNvPr>
          <p:cNvSpPr/>
          <p:nvPr/>
        </p:nvSpPr>
        <p:spPr>
          <a:xfrm>
            <a:off x="2798358" y="47385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5" name="그룹 254">
            <a:extLst>
              <a:ext uri="{FF2B5EF4-FFF2-40B4-BE49-F238E27FC236}">
                <a16:creationId xmlns:a16="http://schemas.microsoft.com/office/drawing/2014/main" xmlns="" id="{2AC8697C-BD14-4385-8D10-A4460C44AEE5}"/>
              </a:ext>
            </a:extLst>
          </p:cNvPr>
          <p:cNvGrpSpPr/>
          <p:nvPr/>
        </p:nvGrpSpPr>
        <p:grpSpPr>
          <a:xfrm>
            <a:off x="3937907" y="4594452"/>
            <a:ext cx="733425" cy="442912"/>
            <a:chOff x="3350419" y="2271713"/>
            <a:chExt cx="733425" cy="442912"/>
          </a:xfrm>
        </p:grpSpPr>
        <p:sp>
          <p:nvSpPr>
            <p:cNvPr id="256" name="사각형: 둥근 모서리 65">
              <a:extLst>
                <a:ext uri="{FF2B5EF4-FFF2-40B4-BE49-F238E27FC236}">
                  <a16:creationId xmlns:a16="http://schemas.microsoft.com/office/drawing/2014/main" xmlns="" id="{038FF411-672E-48DE-8847-25F83564B692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사각형: 둥근 모서리 66">
              <a:extLst>
                <a:ext uri="{FF2B5EF4-FFF2-40B4-BE49-F238E27FC236}">
                  <a16:creationId xmlns:a16="http://schemas.microsoft.com/office/drawing/2014/main" xmlns="" id="{D60736B6-2EF5-41A7-9EF4-934591715AB9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58" name="사각형: 둥근 모서리 67">
            <a:extLst>
              <a:ext uri="{FF2B5EF4-FFF2-40B4-BE49-F238E27FC236}">
                <a16:creationId xmlns:a16="http://schemas.microsoft.com/office/drawing/2014/main" xmlns="" id="{75DAACA0-B4C6-49B5-8811-E8E28A744B34}"/>
              </a:ext>
            </a:extLst>
          </p:cNvPr>
          <p:cNvSpPr/>
          <p:nvPr/>
        </p:nvSpPr>
        <p:spPr>
          <a:xfrm>
            <a:off x="3587504" y="47385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59" name="그룹 258">
            <a:extLst>
              <a:ext uri="{FF2B5EF4-FFF2-40B4-BE49-F238E27FC236}">
                <a16:creationId xmlns:a16="http://schemas.microsoft.com/office/drawing/2014/main" xmlns="" id="{184E2B66-8D6F-466A-AEA9-4DE8B5E36679}"/>
              </a:ext>
            </a:extLst>
          </p:cNvPr>
          <p:cNvGrpSpPr/>
          <p:nvPr/>
        </p:nvGrpSpPr>
        <p:grpSpPr>
          <a:xfrm>
            <a:off x="4727053" y="4594452"/>
            <a:ext cx="733425" cy="442912"/>
            <a:chOff x="3350419" y="2271713"/>
            <a:chExt cx="733425" cy="442912"/>
          </a:xfrm>
        </p:grpSpPr>
        <p:sp>
          <p:nvSpPr>
            <p:cNvPr id="260" name="사각형: 둥근 모서리 69">
              <a:extLst>
                <a:ext uri="{FF2B5EF4-FFF2-40B4-BE49-F238E27FC236}">
                  <a16:creationId xmlns:a16="http://schemas.microsoft.com/office/drawing/2014/main" xmlns="" id="{FA467A29-2B92-4C1C-849D-1BE811478CEA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사각형: 둥근 모서리 70">
              <a:extLst>
                <a:ext uri="{FF2B5EF4-FFF2-40B4-BE49-F238E27FC236}">
                  <a16:creationId xmlns:a16="http://schemas.microsoft.com/office/drawing/2014/main" xmlns="" id="{7202B0EE-42D2-4B82-8681-B8DBE19C733C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62" name="사각형: 둥근 모서리 71">
            <a:extLst>
              <a:ext uri="{FF2B5EF4-FFF2-40B4-BE49-F238E27FC236}">
                <a16:creationId xmlns:a16="http://schemas.microsoft.com/office/drawing/2014/main" xmlns="" id="{F7541115-2FC6-4E0C-AF1A-43376E6DB2CB}"/>
              </a:ext>
            </a:extLst>
          </p:cNvPr>
          <p:cNvSpPr/>
          <p:nvPr/>
        </p:nvSpPr>
        <p:spPr>
          <a:xfrm>
            <a:off x="4376650" y="47385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86" name="그룹 285">
            <a:extLst>
              <a:ext uri="{FF2B5EF4-FFF2-40B4-BE49-F238E27FC236}">
                <a16:creationId xmlns:a16="http://schemas.microsoft.com/office/drawing/2014/main" xmlns="" id="{A43EEBBA-CE45-4032-835E-61907112DAED}"/>
              </a:ext>
            </a:extLst>
          </p:cNvPr>
          <p:cNvGrpSpPr/>
          <p:nvPr/>
        </p:nvGrpSpPr>
        <p:grpSpPr>
          <a:xfrm>
            <a:off x="6713491" y="4594452"/>
            <a:ext cx="733425" cy="442912"/>
            <a:chOff x="3350419" y="2271713"/>
            <a:chExt cx="733425" cy="442912"/>
          </a:xfrm>
        </p:grpSpPr>
        <p:sp>
          <p:nvSpPr>
            <p:cNvPr id="287" name="사각형: 둥근 모서리 81">
              <a:extLst>
                <a:ext uri="{FF2B5EF4-FFF2-40B4-BE49-F238E27FC236}">
                  <a16:creationId xmlns:a16="http://schemas.microsoft.com/office/drawing/2014/main" xmlns="" id="{A623EED2-16D4-4AAA-BCB7-29DCDBD57471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3" name="사각형: 둥근 모서리 82">
              <a:extLst>
                <a:ext uri="{FF2B5EF4-FFF2-40B4-BE49-F238E27FC236}">
                  <a16:creationId xmlns:a16="http://schemas.microsoft.com/office/drawing/2014/main" xmlns="" id="{D52354DD-CEA4-4912-A18B-714C3E4C2FAA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15" name="그룹 314">
            <a:extLst>
              <a:ext uri="{FF2B5EF4-FFF2-40B4-BE49-F238E27FC236}">
                <a16:creationId xmlns:a16="http://schemas.microsoft.com/office/drawing/2014/main" xmlns="" id="{A0318E79-5DC1-4181-A1B2-F704269CAA81}"/>
              </a:ext>
            </a:extLst>
          </p:cNvPr>
          <p:cNvGrpSpPr/>
          <p:nvPr/>
        </p:nvGrpSpPr>
        <p:grpSpPr>
          <a:xfrm>
            <a:off x="7502637" y="4594452"/>
            <a:ext cx="733425" cy="442912"/>
            <a:chOff x="3350419" y="2271713"/>
            <a:chExt cx="733425" cy="442912"/>
          </a:xfrm>
        </p:grpSpPr>
        <p:sp>
          <p:nvSpPr>
            <p:cNvPr id="316" name="사각형: 둥근 모서리 85">
              <a:extLst>
                <a:ext uri="{FF2B5EF4-FFF2-40B4-BE49-F238E27FC236}">
                  <a16:creationId xmlns:a16="http://schemas.microsoft.com/office/drawing/2014/main" xmlns="" id="{4CB2E917-DA53-4573-8E75-72BE9B1B9BD9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7" name="사각형: 둥근 모서리 86">
              <a:extLst>
                <a:ext uri="{FF2B5EF4-FFF2-40B4-BE49-F238E27FC236}">
                  <a16:creationId xmlns:a16="http://schemas.microsoft.com/office/drawing/2014/main" xmlns="" id="{79739476-B197-457C-B52D-2E7EF6E1E68B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18" name="사각형: 둥근 모서리 87">
            <a:extLst>
              <a:ext uri="{FF2B5EF4-FFF2-40B4-BE49-F238E27FC236}">
                <a16:creationId xmlns:a16="http://schemas.microsoft.com/office/drawing/2014/main" xmlns="" id="{93340A75-C301-4CFB-914D-29D4EFBE572C}"/>
              </a:ext>
            </a:extLst>
          </p:cNvPr>
          <p:cNvSpPr/>
          <p:nvPr/>
        </p:nvSpPr>
        <p:spPr>
          <a:xfrm>
            <a:off x="7152234" y="47385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19" name="그룹 318">
            <a:extLst>
              <a:ext uri="{FF2B5EF4-FFF2-40B4-BE49-F238E27FC236}">
                <a16:creationId xmlns:a16="http://schemas.microsoft.com/office/drawing/2014/main" xmlns="" id="{25B2A4B7-36F0-4B3B-B596-85259C983B4E}"/>
              </a:ext>
            </a:extLst>
          </p:cNvPr>
          <p:cNvGrpSpPr/>
          <p:nvPr/>
        </p:nvGrpSpPr>
        <p:grpSpPr>
          <a:xfrm>
            <a:off x="8291783" y="4594452"/>
            <a:ext cx="733425" cy="442912"/>
            <a:chOff x="3350419" y="2271713"/>
            <a:chExt cx="733425" cy="442912"/>
          </a:xfrm>
        </p:grpSpPr>
        <p:sp>
          <p:nvSpPr>
            <p:cNvPr id="320" name="사각형: 둥근 모서리 89">
              <a:extLst>
                <a:ext uri="{FF2B5EF4-FFF2-40B4-BE49-F238E27FC236}">
                  <a16:creationId xmlns:a16="http://schemas.microsoft.com/office/drawing/2014/main" xmlns="" id="{0F09AD1C-B8F8-4BE6-B668-E06C07B87DDD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사각형: 둥근 모서리 90">
              <a:extLst>
                <a:ext uri="{FF2B5EF4-FFF2-40B4-BE49-F238E27FC236}">
                  <a16:creationId xmlns:a16="http://schemas.microsoft.com/office/drawing/2014/main" xmlns="" id="{00FBF073-D196-4FA4-9772-8BDFA9C87A1F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2" name="사각형: 둥근 모서리 91">
            <a:extLst>
              <a:ext uri="{FF2B5EF4-FFF2-40B4-BE49-F238E27FC236}">
                <a16:creationId xmlns:a16="http://schemas.microsoft.com/office/drawing/2014/main" xmlns="" id="{1E3F1BB4-F828-4665-8961-CCC245B0F931}"/>
              </a:ext>
            </a:extLst>
          </p:cNvPr>
          <p:cNvSpPr/>
          <p:nvPr/>
        </p:nvSpPr>
        <p:spPr>
          <a:xfrm>
            <a:off x="7941380" y="47385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23" name="그룹 322">
            <a:extLst>
              <a:ext uri="{FF2B5EF4-FFF2-40B4-BE49-F238E27FC236}">
                <a16:creationId xmlns:a16="http://schemas.microsoft.com/office/drawing/2014/main" xmlns="" id="{D3431E8A-E862-4E01-AA61-EFB77EC89531}"/>
              </a:ext>
            </a:extLst>
          </p:cNvPr>
          <p:cNvGrpSpPr/>
          <p:nvPr/>
        </p:nvGrpSpPr>
        <p:grpSpPr>
          <a:xfrm>
            <a:off x="9080929" y="4594452"/>
            <a:ext cx="733425" cy="442912"/>
            <a:chOff x="3350419" y="2271713"/>
            <a:chExt cx="733425" cy="442912"/>
          </a:xfrm>
        </p:grpSpPr>
        <p:sp>
          <p:nvSpPr>
            <p:cNvPr id="324" name="사각형: 둥근 모서리 93">
              <a:extLst>
                <a:ext uri="{FF2B5EF4-FFF2-40B4-BE49-F238E27FC236}">
                  <a16:creationId xmlns:a16="http://schemas.microsoft.com/office/drawing/2014/main" xmlns="" id="{C10E74FC-61BC-4870-BBF8-FA9260344DFE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5" name="사각형: 둥근 모서리 94">
              <a:extLst>
                <a:ext uri="{FF2B5EF4-FFF2-40B4-BE49-F238E27FC236}">
                  <a16:creationId xmlns:a16="http://schemas.microsoft.com/office/drawing/2014/main" xmlns="" id="{3125D751-4AF5-4512-9DA9-7DC4D88277A2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26" name="사각형: 둥근 모서리 95">
            <a:extLst>
              <a:ext uri="{FF2B5EF4-FFF2-40B4-BE49-F238E27FC236}">
                <a16:creationId xmlns:a16="http://schemas.microsoft.com/office/drawing/2014/main" xmlns="" id="{7003D95A-B53D-49CF-9688-FAC27DE4F00D}"/>
              </a:ext>
            </a:extLst>
          </p:cNvPr>
          <p:cNvSpPr/>
          <p:nvPr/>
        </p:nvSpPr>
        <p:spPr>
          <a:xfrm>
            <a:off x="8730526" y="47385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27" name="그룹 326">
            <a:extLst>
              <a:ext uri="{FF2B5EF4-FFF2-40B4-BE49-F238E27FC236}">
                <a16:creationId xmlns:a16="http://schemas.microsoft.com/office/drawing/2014/main" xmlns="" id="{6298AECD-5CE5-488E-AF6C-FD855512F22A}"/>
              </a:ext>
            </a:extLst>
          </p:cNvPr>
          <p:cNvGrpSpPr/>
          <p:nvPr/>
        </p:nvGrpSpPr>
        <p:grpSpPr>
          <a:xfrm>
            <a:off x="9870075" y="4594452"/>
            <a:ext cx="733425" cy="442912"/>
            <a:chOff x="3350419" y="2271713"/>
            <a:chExt cx="733425" cy="442912"/>
          </a:xfrm>
        </p:grpSpPr>
        <p:sp>
          <p:nvSpPr>
            <p:cNvPr id="328" name="사각형: 둥근 모서리 97">
              <a:extLst>
                <a:ext uri="{FF2B5EF4-FFF2-40B4-BE49-F238E27FC236}">
                  <a16:creationId xmlns:a16="http://schemas.microsoft.com/office/drawing/2014/main" xmlns="" id="{E297B485-476F-4AC7-A24F-58285D8EF4E1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29" name="사각형: 둥근 모서리 98">
              <a:extLst>
                <a:ext uri="{FF2B5EF4-FFF2-40B4-BE49-F238E27FC236}">
                  <a16:creationId xmlns:a16="http://schemas.microsoft.com/office/drawing/2014/main" xmlns="" id="{D198C7E4-0F11-4B2C-891B-4908AC2C37C3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0" name="사각형: 둥근 모서리 99">
            <a:extLst>
              <a:ext uri="{FF2B5EF4-FFF2-40B4-BE49-F238E27FC236}">
                <a16:creationId xmlns:a16="http://schemas.microsoft.com/office/drawing/2014/main" xmlns="" id="{05E9BB2A-4F3C-422B-B098-A786BF231AD3}"/>
              </a:ext>
            </a:extLst>
          </p:cNvPr>
          <p:cNvSpPr/>
          <p:nvPr/>
        </p:nvSpPr>
        <p:spPr>
          <a:xfrm>
            <a:off x="9519672" y="47385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31" name="그룹 330">
            <a:extLst>
              <a:ext uri="{FF2B5EF4-FFF2-40B4-BE49-F238E27FC236}">
                <a16:creationId xmlns:a16="http://schemas.microsoft.com/office/drawing/2014/main" xmlns="" id="{FE3A6D4C-D1D0-445C-8793-1150533B4ECD}"/>
              </a:ext>
            </a:extLst>
          </p:cNvPr>
          <p:cNvGrpSpPr/>
          <p:nvPr/>
        </p:nvGrpSpPr>
        <p:grpSpPr>
          <a:xfrm>
            <a:off x="10659221" y="4594452"/>
            <a:ext cx="733425" cy="442912"/>
            <a:chOff x="3350419" y="2271713"/>
            <a:chExt cx="733425" cy="442912"/>
          </a:xfrm>
        </p:grpSpPr>
        <p:sp>
          <p:nvSpPr>
            <p:cNvPr id="332" name="사각형: 둥근 모서리 101">
              <a:extLst>
                <a:ext uri="{FF2B5EF4-FFF2-40B4-BE49-F238E27FC236}">
                  <a16:creationId xmlns:a16="http://schemas.microsoft.com/office/drawing/2014/main" xmlns="" id="{2D57EFE1-7718-4C36-8455-72D7AD987FD2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3" name="사각형: 둥근 모서리 102">
              <a:extLst>
                <a:ext uri="{FF2B5EF4-FFF2-40B4-BE49-F238E27FC236}">
                  <a16:creationId xmlns:a16="http://schemas.microsoft.com/office/drawing/2014/main" xmlns="" id="{6D3A6B03-55D0-4B34-AC41-E9C0B93CBDF6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4" name="사각형: 둥근 모서리 103">
            <a:extLst>
              <a:ext uri="{FF2B5EF4-FFF2-40B4-BE49-F238E27FC236}">
                <a16:creationId xmlns:a16="http://schemas.microsoft.com/office/drawing/2014/main" xmlns="" id="{3C11BE9C-9F49-4CC3-A7B3-F6411DAE351A}"/>
              </a:ext>
            </a:extLst>
          </p:cNvPr>
          <p:cNvSpPr/>
          <p:nvPr/>
        </p:nvSpPr>
        <p:spPr>
          <a:xfrm>
            <a:off x="10308818" y="47385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35" name="그룹 334">
            <a:extLst>
              <a:ext uri="{FF2B5EF4-FFF2-40B4-BE49-F238E27FC236}">
                <a16:creationId xmlns:a16="http://schemas.microsoft.com/office/drawing/2014/main" xmlns="" id="{FE3A6D4C-D1D0-445C-8793-1150533B4ECD}"/>
              </a:ext>
            </a:extLst>
          </p:cNvPr>
          <p:cNvGrpSpPr/>
          <p:nvPr/>
        </p:nvGrpSpPr>
        <p:grpSpPr>
          <a:xfrm>
            <a:off x="11448367" y="4595473"/>
            <a:ext cx="733425" cy="442912"/>
            <a:chOff x="3350419" y="2271713"/>
            <a:chExt cx="733425" cy="442912"/>
          </a:xfrm>
        </p:grpSpPr>
        <p:sp>
          <p:nvSpPr>
            <p:cNvPr id="336" name="사각형: 둥근 모서리 101">
              <a:extLst>
                <a:ext uri="{FF2B5EF4-FFF2-40B4-BE49-F238E27FC236}">
                  <a16:creationId xmlns:a16="http://schemas.microsoft.com/office/drawing/2014/main" xmlns="" id="{2D57EFE1-7718-4C36-8455-72D7AD987FD2}"/>
                </a:ext>
              </a:extLst>
            </p:cNvPr>
            <p:cNvSpPr/>
            <p:nvPr/>
          </p:nvSpPr>
          <p:spPr>
            <a:xfrm>
              <a:off x="3350419" y="2271713"/>
              <a:ext cx="733425" cy="4429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outerShdw dist="25400" dir="2700000" algn="tl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37" name="사각형: 둥근 모서리 102">
              <a:extLst>
                <a:ext uri="{FF2B5EF4-FFF2-40B4-BE49-F238E27FC236}">
                  <a16:creationId xmlns:a16="http://schemas.microsoft.com/office/drawing/2014/main" xmlns="" id="{6D3A6B03-55D0-4B34-AC41-E9C0B93CBDF6}"/>
                </a:ext>
              </a:extLst>
            </p:cNvPr>
            <p:cNvSpPr/>
            <p:nvPr/>
          </p:nvSpPr>
          <p:spPr>
            <a:xfrm>
              <a:off x="3511153" y="2395537"/>
              <a:ext cx="411956" cy="19526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8" name="사각형: 둥근 모서리 103">
            <a:extLst>
              <a:ext uri="{FF2B5EF4-FFF2-40B4-BE49-F238E27FC236}">
                <a16:creationId xmlns:a16="http://schemas.microsoft.com/office/drawing/2014/main" xmlns="" id="{3C11BE9C-9F49-4CC3-A7B3-F6411DAE351A}"/>
              </a:ext>
            </a:extLst>
          </p:cNvPr>
          <p:cNvSpPr/>
          <p:nvPr/>
        </p:nvSpPr>
        <p:spPr>
          <a:xfrm>
            <a:off x="11097964" y="4739538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339" name="그룹 338"/>
          <p:cNvGrpSpPr/>
          <p:nvPr/>
        </p:nvGrpSpPr>
        <p:grpSpPr>
          <a:xfrm>
            <a:off x="5476912" y="4478483"/>
            <a:ext cx="1575113" cy="2111247"/>
            <a:chOff x="1595438" y="1682750"/>
            <a:chExt cx="3605212" cy="4832350"/>
          </a:xfrm>
        </p:grpSpPr>
        <p:grpSp>
          <p:nvGrpSpPr>
            <p:cNvPr id="340" name="Group 4"/>
            <p:cNvGrpSpPr>
              <a:grpSpLocks noChangeAspect="1"/>
            </p:cNvGrpSpPr>
            <p:nvPr/>
          </p:nvGrpSpPr>
          <p:grpSpPr bwMode="auto">
            <a:xfrm>
              <a:off x="1595438" y="1682750"/>
              <a:ext cx="3605212" cy="4832350"/>
              <a:chOff x="1005" y="1060"/>
              <a:chExt cx="2271" cy="3044"/>
            </a:xfrm>
          </p:grpSpPr>
          <p:sp>
            <p:nvSpPr>
              <p:cNvPr id="342" name="Freeform 5"/>
              <p:cNvSpPr>
                <a:spLocks/>
              </p:cNvSpPr>
              <p:nvPr/>
            </p:nvSpPr>
            <p:spPr bwMode="auto">
              <a:xfrm>
                <a:off x="1029" y="2304"/>
                <a:ext cx="2223" cy="1776"/>
              </a:xfrm>
              <a:custGeom>
                <a:avLst/>
                <a:gdLst>
                  <a:gd name="T0" fmla="*/ 680 w 6670"/>
                  <a:gd name="T1" fmla="*/ 0 h 5330"/>
                  <a:gd name="T2" fmla="*/ 5991 w 6670"/>
                  <a:gd name="T3" fmla="*/ 0 h 5330"/>
                  <a:gd name="T4" fmla="*/ 6027 w 6670"/>
                  <a:gd name="T5" fmla="*/ 2 h 5330"/>
                  <a:gd name="T6" fmla="*/ 6095 w 6670"/>
                  <a:gd name="T7" fmla="*/ 9 h 5330"/>
                  <a:gd name="T8" fmla="*/ 6194 w 6670"/>
                  <a:gd name="T9" fmla="*/ 30 h 5330"/>
                  <a:gd name="T10" fmla="*/ 6316 w 6670"/>
                  <a:gd name="T11" fmla="*/ 82 h 5330"/>
                  <a:gd name="T12" fmla="*/ 6424 w 6670"/>
                  <a:gd name="T13" fmla="*/ 154 h 5330"/>
                  <a:gd name="T14" fmla="*/ 6516 w 6670"/>
                  <a:gd name="T15" fmla="*/ 246 h 5330"/>
                  <a:gd name="T16" fmla="*/ 6590 w 6670"/>
                  <a:gd name="T17" fmla="*/ 356 h 5330"/>
                  <a:gd name="T18" fmla="*/ 6642 w 6670"/>
                  <a:gd name="T19" fmla="*/ 477 h 5330"/>
                  <a:gd name="T20" fmla="*/ 6663 w 6670"/>
                  <a:gd name="T21" fmla="*/ 576 h 5330"/>
                  <a:gd name="T22" fmla="*/ 6670 w 6670"/>
                  <a:gd name="T23" fmla="*/ 645 h 5330"/>
                  <a:gd name="T24" fmla="*/ 6670 w 6670"/>
                  <a:gd name="T25" fmla="*/ 680 h 5330"/>
                  <a:gd name="T26" fmla="*/ 6670 w 6670"/>
                  <a:gd name="T27" fmla="*/ 4651 h 5330"/>
                  <a:gd name="T28" fmla="*/ 6670 w 6670"/>
                  <a:gd name="T29" fmla="*/ 4685 h 5330"/>
                  <a:gd name="T30" fmla="*/ 6663 w 6670"/>
                  <a:gd name="T31" fmla="*/ 4754 h 5330"/>
                  <a:gd name="T32" fmla="*/ 6642 w 6670"/>
                  <a:gd name="T33" fmla="*/ 4854 h 5330"/>
                  <a:gd name="T34" fmla="*/ 6590 w 6670"/>
                  <a:gd name="T35" fmla="*/ 4976 h 5330"/>
                  <a:gd name="T36" fmla="*/ 6516 w 6670"/>
                  <a:gd name="T37" fmla="*/ 5084 h 5330"/>
                  <a:gd name="T38" fmla="*/ 6424 w 6670"/>
                  <a:gd name="T39" fmla="*/ 5176 h 5330"/>
                  <a:gd name="T40" fmla="*/ 6316 w 6670"/>
                  <a:gd name="T41" fmla="*/ 5250 h 5330"/>
                  <a:gd name="T42" fmla="*/ 6194 w 6670"/>
                  <a:gd name="T43" fmla="*/ 5300 h 5330"/>
                  <a:gd name="T44" fmla="*/ 6095 w 6670"/>
                  <a:gd name="T45" fmla="*/ 5323 h 5330"/>
                  <a:gd name="T46" fmla="*/ 6027 w 6670"/>
                  <a:gd name="T47" fmla="*/ 5329 h 5330"/>
                  <a:gd name="T48" fmla="*/ 5991 w 6670"/>
                  <a:gd name="T49" fmla="*/ 5330 h 5330"/>
                  <a:gd name="T50" fmla="*/ 680 w 6670"/>
                  <a:gd name="T51" fmla="*/ 5330 h 5330"/>
                  <a:gd name="T52" fmla="*/ 645 w 6670"/>
                  <a:gd name="T53" fmla="*/ 5329 h 5330"/>
                  <a:gd name="T54" fmla="*/ 576 w 6670"/>
                  <a:gd name="T55" fmla="*/ 5323 h 5330"/>
                  <a:gd name="T56" fmla="*/ 477 w 6670"/>
                  <a:gd name="T57" fmla="*/ 5300 h 5330"/>
                  <a:gd name="T58" fmla="*/ 354 w 6670"/>
                  <a:gd name="T59" fmla="*/ 5250 h 5330"/>
                  <a:gd name="T60" fmla="*/ 246 w 6670"/>
                  <a:gd name="T61" fmla="*/ 5176 h 5330"/>
                  <a:gd name="T62" fmla="*/ 154 w 6670"/>
                  <a:gd name="T63" fmla="*/ 5084 h 5330"/>
                  <a:gd name="T64" fmla="*/ 81 w 6670"/>
                  <a:gd name="T65" fmla="*/ 4976 h 5330"/>
                  <a:gd name="T66" fmla="*/ 30 w 6670"/>
                  <a:gd name="T67" fmla="*/ 4854 h 5330"/>
                  <a:gd name="T68" fmla="*/ 7 w 6670"/>
                  <a:gd name="T69" fmla="*/ 4754 h 5330"/>
                  <a:gd name="T70" fmla="*/ 1 w 6670"/>
                  <a:gd name="T71" fmla="*/ 4685 h 5330"/>
                  <a:gd name="T72" fmla="*/ 0 w 6670"/>
                  <a:gd name="T73" fmla="*/ 4651 h 5330"/>
                  <a:gd name="T74" fmla="*/ 0 w 6670"/>
                  <a:gd name="T75" fmla="*/ 680 h 5330"/>
                  <a:gd name="T76" fmla="*/ 1 w 6670"/>
                  <a:gd name="T77" fmla="*/ 645 h 5330"/>
                  <a:gd name="T78" fmla="*/ 7 w 6670"/>
                  <a:gd name="T79" fmla="*/ 576 h 5330"/>
                  <a:gd name="T80" fmla="*/ 30 w 6670"/>
                  <a:gd name="T81" fmla="*/ 477 h 5330"/>
                  <a:gd name="T82" fmla="*/ 81 w 6670"/>
                  <a:gd name="T83" fmla="*/ 356 h 5330"/>
                  <a:gd name="T84" fmla="*/ 154 w 6670"/>
                  <a:gd name="T85" fmla="*/ 246 h 5330"/>
                  <a:gd name="T86" fmla="*/ 246 w 6670"/>
                  <a:gd name="T87" fmla="*/ 154 h 5330"/>
                  <a:gd name="T88" fmla="*/ 354 w 6670"/>
                  <a:gd name="T89" fmla="*/ 82 h 5330"/>
                  <a:gd name="T90" fmla="*/ 477 w 6670"/>
                  <a:gd name="T91" fmla="*/ 30 h 5330"/>
                  <a:gd name="T92" fmla="*/ 576 w 6670"/>
                  <a:gd name="T93" fmla="*/ 9 h 5330"/>
                  <a:gd name="T94" fmla="*/ 645 w 6670"/>
                  <a:gd name="T95" fmla="*/ 2 h 5330"/>
                  <a:gd name="T96" fmla="*/ 680 w 6670"/>
                  <a:gd name="T97" fmla="*/ 0 h 5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70" h="5330">
                    <a:moveTo>
                      <a:pt x="680" y="0"/>
                    </a:moveTo>
                    <a:lnTo>
                      <a:pt x="5991" y="0"/>
                    </a:lnTo>
                    <a:lnTo>
                      <a:pt x="6027" y="2"/>
                    </a:lnTo>
                    <a:lnTo>
                      <a:pt x="6095" y="9"/>
                    </a:lnTo>
                    <a:lnTo>
                      <a:pt x="6194" y="30"/>
                    </a:lnTo>
                    <a:lnTo>
                      <a:pt x="6316" y="82"/>
                    </a:lnTo>
                    <a:lnTo>
                      <a:pt x="6424" y="154"/>
                    </a:lnTo>
                    <a:lnTo>
                      <a:pt x="6516" y="246"/>
                    </a:lnTo>
                    <a:lnTo>
                      <a:pt x="6590" y="356"/>
                    </a:lnTo>
                    <a:lnTo>
                      <a:pt x="6642" y="477"/>
                    </a:lnTo>
                    <a:lnTo>
                      <a:pt x="6663" y="576"/>
                    </a:lnTo>
                    <a:lnTo>
                      <a:pt x="6670" y="645"/>
                    </a:lnTo>
                    <a:lnTo>
                      <a:pt x="6670" y="680"/>
                    </a:lnTo>
                    <a:lnTo>
                      <a:pt x="6670" y="4651"/>
                    </a:lnTo>
                    <a:lnTo>
                      <a:pt x="6670" y="4685"/>
                    </a:lnTo>
                    <a:lnTo>
                      <a:pt x="6663" y="4754"/>
                    </a:lnTo>
                    <a:lnTo>
                      <a:pt x="6642" y="4854"/>
                    </a:lnTo>
                    <a:lnTo>
                      <a:pt x="6590" y="4976"/>
                    </a:lnTo>
                    <a:lnTo>
                      <a:pt x="6516" y="5084"/>
                    </a:lnTo>
                    <a:lnTo>
                      <a:pt x="6424" y="5176"/>
                    </a:lnTo>
                    <a:lnTo>
                      <a:pt x="6316" y="5250"/>
                    </a:lnTo>
                    <a:lnTo>
                      <a:pt x="6194" y="5300"/>
                    </a:lnTo>
                    <a:lnTo>
                      <a:pt x="6095" y="5323"/>
                    </a:lnTo>
                    <a:lnTo>
                      <a:pt x="6027" y="5329"/>
                    </a:lnTo>
                    <a:lnTo>
                      <a:pt x="5991" y="5330"/>
                    </a:lnTo>
                    <a:lnTo>
                      <a:pt x="680" y="5330"/>
                    </a:lnTo>
                    <a:lnTo>
                      <a:pt x="645" y="5329"/>
                    </a:lnTo>
                    <a:lnTo>
                      <a:pt x="576" y="5323"/>
                    </a:lnTo>
                    <a:lnTo>
                      <a:pt x="477" y="5300"/>
                    </a:lnTo>
                    <a:lnTo>
                      <a:pt x="354" y="5250"/>
                    </a:lnTo>
                    <a:lnTo>
                      <a:pt x="246" y="5176"/>
                    </a:lnTo>
                    <a:lnTo>
                      <a:pt x="154" y="5084"/>
                    </a:lnTo>
                    <a:lnTo>
                      <a:pt x="81" y="4976"/>
                    </a:lnTo>
                    <a:lnTo>
                      <a:pt x="30" y="4854"/>
                    </a:lnTo>
                    <a:lnTo>
                      <a:pt x="7" y="4754"/>
                    </a:lnTo>
                    <a:lnTo>
                      <a:pt x="1" y="4685"/>
                    </a:lnTo>
                    <a:lnTo>
                      <a:pt x="0" y="4651"/>
                    </a:lnTo>
                    <a:lnTo>
                      <a:pt x="0" y="680"/>
                    </a:lnTo>
                    <a:lnTo>
                      <a:pt x="1" y="645"/>
                    </a:lnTo>
                    <a:lnTo>
                      <a:pt x="7" y="576"/>
                    </a:lnTo>
                    <a:lnTo>
                      <a:pt x="30" y="477"/>
                    </a:lnTo>
                    <a:lnTo>
                      <a:pt x="81" y="356"/>
                    </a:lnTo>
                    <a:lnTo>
                      <a:pt x="154" y="246"/>
                    </a:lnTo>
                    <a:lnTo>
                      <a:pt x="246" y="154"/>
                    </a:lnTo>
                    <a:lnTo>
                      <a:pt x="354" y="82"/>
                    </a:lnTo>
                    <a:lnTo>
                      <a:pt x="477" y="30"/>
                    </a:lnTo>
                    <a:lnTo>
                      <a:pt x="576" y="9"/>
                    </a:lnTo>
                    <a:lnTo>
                      <a:pt x="645" y="2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0F5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3" name="Freeform 6"/>
              <p:cNvSpPr>
                <a:spLocks/>
              </p:cNvSpPr>
              <p:nvPr/>
            </p:nvSpPr>
            <p:spPr bwMode="auto">
              <a:xfrm>
                <a:off x="1029" y="2304"/>
                <a:ext cx="2223" cy="1776"/>
              </a:xfrm>
              <a:custGeom>
                <a:avLst/>
                <a:gdLst>
                  <a:gd name="T0" fmla="*/ 680 w 6670"/>
                  <a:gd name="T1" fmla="*/ 0 h 5330"/>
                  <a:gd name="T2" fmla="*/ 5991 w 6670"/>
                  <a:gd name="T3" fmla="*/ 0 h 5330"/>
                  <a:gd name="T4" fmla="*/ 6027 w 6670"/>
                  <a:gd name="T5" fmla="*/ 2 h 5330"/>
                  <a:gd name="T6" fmla="*/ 6095 w 6670"/>
                  <a:gd name="T7" fmla="*/ 9 h 5330"/>
                  <a:gd name="T8" fmla="*/ 6194 w 6670"/>
                  <a:gd name="T9" fmla="*/ 30 h 5330"/>
                  <a:gd name="T10" fmla="*/ 6316 w 6670"/>
                  <a:gd name="T11" fmla="*/ 82 h 5330"/>
                  <a:gd name="T12" fmla="*/ 6424 w 6670"/>
                  <a:gd name="T13" fmla="*/ 154 h 5330"/>
                  <a:gd name="T14" fmla="*/ 6516 w 6670"/>
                  <a:gd name="T15" fmla="*/ 246 h 5330"/>
                  <a:gd name="T16" fmla="*/ 6590 w 6670"/>
                  <a:gd name="T17" fmla="*/ 356 h 5330"/>
                  <a:gd name="T18" fmla="*/ 6642 w 6670"/>
                  <a:gd name="T19" fmla="*/ 477 h 5330"/>
                  <a:gd name="T20" fmla="*/ 6663 w 6670"/>
                  <a:gd name="T21" fmla="*/ 576 h 5330"/>
                  <a:gd name="T22" fmla="*/ 6670 w 6670"/>
                  <a:gd name="T23" fmla="*/ 645 h 5330"/>
                  <a:gd name="T24" fmla="*/ 6670 w 6670"/>
                  <a:gd name="T25" fmla="*/ 680 h 5330"/>
                  <a:gd name="T26" fmla="*/ 6670 w 6670"/>
                  <a:gd name="T27" fmla="*/ 4651 h 5330"/>
                  <a:gd name="T28" fmla="*/ 6670 w 6670"/>
                  <a:gd name="T29" fmla="*/ 4685 h 5330"/>
                  <a:gd name="T30" fmla="*/ 6663 w 6670"/>
                  <a:gd name="T31" fmla="*/ 4754 h 5330"/>
                  <a:gd name="T32" fmla="*/ 6642 w 6670"/>
                  <a:gd name="T33" fmla="*/ 4854 h 5330"/>
                  <a:gd name="T34" fmla="*/ 6590 w 6670"/>
                  <a:gd name="T35" fmla="*/ 4976 h 5330"/>
                  <a:gd name="T36" fmla="*/ 6516 w 6670"/>
                  <a:gd name="T37" fmla="*/ 5084 h 5330"/>
                  <a:gd name="T38" fmla="*/ 6424 w 6670"/>
                  <a:gd name="T39" fmla="*/ 5176 h 5330"/>
                  <a:gd name="T40" fmla="*/ 6316 w 6670"/>
                  <a:gd name="T41" fmla="*/ 5250 h 5330"/>
                  <a:gd name="T42" fmla="*/ 6194 w 6670"/>
                  <a:gd name="T43" fmla="*/ 5300 h 5330"/>
                  <a:gd name="T44" fmla="*/ 6095 w 6670"/>
                  <a:gd name="T45" fmla="*/ 5323 h 5330"/>
                  <a:gd name="T46" fmla="*/ 6027 w 6670"/>
                  <a:gd name="T47" fmla="*/ 5329 h 5330"/>
                  <a:gd name="T48" fmla="*/ 5991 w 6670"/>
                  <a:gd name="T49" fmla="*/ 5330 h 5330"/>
                  <a:gd name="T50" fmla="*/ 680 w 6670"/>
                  <a:gd name="T51" fmla="*/ 5330 h 5330"/>
                  <a:gd name="T52" fmla="*/ 645 w 6670"/>
                  <a:gd name="T53" fmla="*/ 5329 h 5330"/>
                  <a:gd name="T54" fmla="*/ 576 w 6670"/>
                  <a:gd name="T55" fmla="*/ 5323 h 5330"/>
                  <a:gd name="T56" fmla="*/ 477 w 6670"/>
                  <a:gd name="T57" fmla="*/ 5300 h 5330"/>
                  <a:gd name="T58" fmla="*/ 354 w 6670"/>
                  <a:gd name="T59" fmla="*/ 5250 h 5330"/>
                  <a:gd name="T60" fmla="*/ 246 w 6670"/>
                  <a:gd name="T61" fmla="*/ 5176 h 5330"/>
                  <a:gd name="T62" fmla="*/ 154 w 6670"/>
                  <a:gd name="T63" fmla="*/ 5084 h 5330"/>
                  <a:gd name="T64" fmla="*/ 81 w 6670"/>
                  <a:gd name="T65" fmla="*/ 4976 h 5330"/>
                  <a:gd name="T66" fmla="*/ 30 w 6670"/>
                  <a:gd name="T67" fmla="*/ 4854 h 5330"/>
                  <a:gd name="T68" fmla="*/ 7 w 6670"/>
                  <a:gd name="T69" fmla="*/ 4754 h 5330"/>
                  <a:gd name="T70" fmla="*/ 1 w 6670"/>
                  <a:gd name="T71" fmla="*/ 4685 h 5330"/>
                  <a:gd name="T72" fmla="*/ 0 w 6670"/>
                  <a:gd name="T73" fmla="*/ 4651 h 5330"/>
                  <a:gd name="T74" fmla="*/ 0 w 6670"/>
                  <a:gd name="T75" fmla="*/ 680 h 5330"/>
                  <a:gd name="T76" fmla="*/ 1 w 6670"/>
                  <a:gd name="T77" fmla="*/ 645 h 5330"/>
                  <a:gd name="T78" fmla="*/ 7 w 6670"/>
                  <a:gd name="T79" fmla="*/ 576 h 5330"/>
                  <a:gd name="T80" fmla="*/ 30 w 6670"/>
                  <a:gd name="T81" fmla="*/ 477 h 5330"/>
                  <a:gd name="T82" fmla="*/ 81 w 6670"/>
                  <a:gd name="T83" fmla="*/ 356 h 5330"/>
                  <a:gd name="T84" fmla="*/ 154 w 6670"/>
                  <a:gd name="T85" fmla="*/ 246 h 5330"/>
                  <a:gd name="T86" fmla="*/ 246 w 6670"/>
                  <a:gd name="T87" fmla="*/ 154 h 5330"/>
                  <a:gd name="T88" fmla="*/ 354 w 6670"/>
                  <a:gd name="T89" fmla="*/ 82 h 5330"/>
                  <a:gd name="T90" fmla="*/ 477 w 6670"/>
                  <a:gd name="T91" fmla="*/ 30 h 5330"/>
                  <a:gd name="T92" fmla="*/ 576 w 6670"/>
                  <a:gd name="T93" fmla="*/ 9 h 5330"/>
                  <a:gd name="T94" fmla="*/ 645 w 6670"/>
                  <a:gd name="T95" fmla="*/ 2 h 5330"/>
                  <a:gd name="T96" fmla="*/ 680 w 6670"/>
                  <a:gd name="T97" fmla="*/ 0 h 5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70" h="5330">
                    <a:moveTo>
                      <a:pt x="680" y="0"/>
                    </a:moveTo>
                    <a:lnTo>
                      <a:pt x="5991" y="0"/>
                    </a:lnTo>
                    <a:lnTo>
                      <a:pt x="6027" y="2"/>
                    </a:lnTo>
                    <a:lnTo>
                      <a:pt x="6095" y="9"/>
                    </a:lnTo>
                    <a:lnTo>
                      <a:pt x="6194" y="30"/>
                    </a:lnTo>
                    <a:lnTo>
                      <a:pt x="6316" y="82"/>
                    </a:lnTo>
                    <a:lnTo>
                      <a:pt x="6424" y="154"/>
                    </a:lnTo>
                    <a:lnTo>
                      <a:pt x="6516" y="246"/>
                    </a:lnTo>
                    <a:lnTo>
                      <a:pt x="6590" y="356"/>
                    </a:lnTo>
                    <a:lnTo>
                      <a:pt x="6642" y="477"/>
                    </a:lnTo>
                    <a:lnTo>
                      <a:pt x="6663" y="576"/>
                    </a:lnTo>
                    <a:lnTo>
                      <a:pt x="6670" y="645"/>
                    </a:lnTo>
                    <a:lnTo>
                      <a:pt x="6670" y="680"/>
                    </a:lnTo>
                    <a:lnTo>
                      <a:pt x="6670" y="4651"/>
                    </a:lnTo>
                    <a:lnTo>
                      <a:pt x="6670" y="4685"/>
                    </a:lnTo>
                    <a:lnTo>
                      <a:pt x="6663" y="4754"/>
                    </a:lnTo>
                    <a:lnTo>
                      <a:pt x="6642" y="4854"/>
                    </a:lnTo>
                    <a:lnTo>
                      <a:pt x="6590" y="4976"/>
                    </a:lnTo>
                    <a:lnTo>
                      <a:pt x="6516" y="5084"/>
                    </a:lnTo>
                    <a:lnTo>
                      <a:pt x="6424" y="5176"/>
                    </a:lnTo>
                    <a:lnTo>
                      <a:pt x="6316" y="5250"/>
                    </a:lnTo>
                    <a:lnTo>
                      <a:pt x="6194" y="5300"/>
                    </a:lnTo>
                    <a:lnTo>
                      <a:pt x="6095" y="5323"/>
                    </a:lnTo>
                    <a:lnTo>
                      <a:pt x="6027" y="5329"/>
                    </a:lnTo>
                    <a:lnTo>
                      <a:pt x="5991" y="5330"/>
                    </a:lnTo>
                    <a:lnTo>
                      <a:pt x="680" y="5330"/>
                    </a:lnTo>
                    <a:lnTo>
                      <a:pt x="645" y="5329"/>
                    </a:lnTo>
                    <a:lnTo>
                      <a:pt x="576" y="5323"/>
                    </a:lnTo>
                    <a:lnTo>
                      <a:pt x="477" y="5300"/>
                    </a:lnTo>
                    <a:lnTo>
                      <a:pt x="354" y="5250"/>
                    </a:lnTo>
                    <a:lnTo>
                      <a:pt x="246" y="5176"/>
                    </a:lnTo>
                    <a:lnTo>
                      <a:pt x="154" y="5084"/>
                    </a:lnTo>
                    <a:lnTo>
                      <a:pt x="81" y="4976"/>
                    </a:lnTo>
                    <a:lnTo>
                      <a:pt x="30" y="4854"/>
                    </a:lnTo>
                    <a:lnTo>
                      <a:pt x="7" y="4754"/>
                    </a:lnTo>
                    <a:lnTo>
                      <a:pt x="1" y="4685"/>
                    </a:lnTo>
                    <a:lnTo>
                      <a:pt x="0" y="4651"/>
                    </a:lnTo>
                    <a:lnTo>
                      <a:pt x="0" y="680"/>
                    </a:lnTo>
                    <a:lnTo>
                      <a:pt x="1" y="645"/>
                    </a:lnTo>
                    <a:lnTo>
                      <a:pt x="7" y="576"/>
                    </a:lnTo>
                    <a:lnTo>
                      <a:pt x="30" y="477"/>
                    </a:lnTo>
                    <a:lnTo>
                      <a:pt x="81" y="356"/>
                    </a:lnTo>
                    <a:lnTo>
                      <a:pt x="154" y="246"/>
                    </a:lnTo>
                    <a:lnTo>
                      <a:pt x="246" y="154"/>
                    </a:lnTo>
                    <a:lnTo>
                      <a:pt x="354" y="82"/>
                    </a:lnTo>
                    <a:lnTo>
                      <a:pt x="477" y="30"/>
                    </a:lnTo>
                    <a:lnTo>
                      <a:pt x="576" y="9"/>
                    </a:lnTo>
                    <a:lnTo>
                      <a:pt x="645" y="2"/>
                    </a:lnTo>
                    <a:lnTo>
                      <a:pt x="680" y="0"/>
                    </a:lnTo>
                    <a:close/>
                  </a:path>
                </a:pathLst>
              </a:custGeom>
              <a:solidFill>
                <a:srgbClr val="F3F8F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4" name="Freeform 7"/>
              <p:cNvSpPr>
                <a:spLocks/>
              </p:cNvSpPr>
              <p:nvPr/>
            </p:nvSpPr>
            <p:spPr bwMode="auto">
              <a:xfrm>
                <a:off x="1038" y="2304"/>
                <a:ext cx="2214" cy="1776"/>
              </a:xfrm>
              <a:custGeom>
                <a:avLst/>
                <a:gdLst>
                  <a:gd name="T0" fmla="*/ 6644 w 6644"/>
                  <a:gd name="T1" fmla="*/ 678 h 5328"/>
                  <a:gd name="T2" fmla="*/ 6644 w 6644"/>
                  <a:gd name="T3" fmla="*/ 4649 h 5328"/>
                  <a:gd name="T4" fmla="*/ 6642 w 6644"/>
                  <a:gd name="T5" fmla="*/ 4716 h 5328"/>
                  <a:gd name="T6" fmla="*/ 6616 w 6644"/>
                  <a:gd name="T7" fmla="*/ 4847 h 5328"/>
                  <a:gd name="T8" fmla="*/ 6565 w 6644"/>
                  <a:gd name="T9" fmla="*/ 4970 h 5328"/>
                  <a:gd name="T10" fmla="*/ 6492 w 6644"/>
                  <a:gd name="T11" fmla="*/ 5081 h 5328"/>
                  <a:gd name="T12" fmla="*/ 6446 w 6644"/>
                  <a:gd name="T13" fmla="*/ 5130 h 5328"/>
                  <a:gd name="T14" fmla="*/ 6397 w 6644"/>
                  <a:gd name="T15" fmla="*/ 5176 h 5328"/>
                  <a:gd name="T16" fmla="*/ 6286 w 6644"/>
                  <a:gd name="T17" fmla="*/ 5249 h 5328"/>
                  <a:gd name="T18" fmla="*/ 6164 w 6644"/>
                  <a:gd name="T19" fmla="*/ 5300 h 5328"/>
                  <a:gd name="T20" fmla="*/ 6033 w 6644"/>
                  <a:gd name="T21" fmla="*/ 5326 h 5328"/>
                  <a:gd name="T22" fmla="*/ 5965 w 6644"/>
                  <a:gd name="T23" fmla="*/ 5328 h 5328"/>
                  <a:gd name="T24" fmla="*/ 654 w 6644"/>
                  <a:gd name="T25" fmla="*/ 5328 h 5328"/>
                  <a:gd name="T26" fmla="*/ 597 w 6644"/>
                  <a:gd name="T27" fmla="*/ 5327 h 5328"/>
                  <a:gd name="T28" fmla="*/ 487 w 6644"/>
                  <a:gd name="T29" fmla="*/ 5308 h 5328"/>
                  <a:gd name="T30" fmla="*/ 383 w 6644"/>
                  <a:gd name="T31" fmla="*/ 5272 h 5328"/>
                  <a:gd name="T32" fmla="*/ 286 w 6644"/>
                  <a:gd name="T33" fmla="*/ 5222 h 5328"/>
                  <a:gd name="T34" fmla="*/ 200 w 6644"/>
                  <a:gd name="T35" fmla="*/ 5156 h 5328"/>
                  <a:gd name="T36" fmla="*/ 125 w 6644"/>
                  <a:gd name="T37" fmla="*/ 5076 h 5328"/>
                  <a:gd name="T38" fmla="*/ 63 w 6644"/>
                  <a:gd name="T39" fmla="*/ 4986 h 5328"/>
                  <a:gd name="T40" fmla="*/ 17 w 6644"/>
                  <a:gd name="T41" fmla="*/ 4883 h 5328"/>
                  <a:gd name="T42" fmla="*/ 0 w 6644"/>
                  <a:gd name="T43" fmla="*/ 4830 h 5328"/>
                  <a:gd name="T44" fmla="*/ 27 w 6644"/>
                  <a:gd name="T45" fmla="*/ 4832 h 5328"/>
                  <a:gd name="T46" fmla="*/ 55 w 6644"/>
                  <a:gd name="T47" fmla="*/ 4832 h 5328"/>
                  <a:gd name="T48" fmla="*/ 5366 w 6644"/>
                  <a:gd name="T49" fmla="*/ 4832 h 5328"/>
                  <a:gd name="T50" fmla="*/ 5400 w 6644"/>
                  <a:gd name="T51" fmla="*/ 4832 h 5328"/>
                  <a:gd name="T52" fmla="*/ 5470 w 6644"/>
                  <a:gd name="T53" fmla="*/ 4824 h 5328"/>
                  <a:gd name="T54" fmla="*/ 5569 w 6644"/>
                  <a:gd name="T55" fmla="*/ 4801 h 5328"/>
                  <a:gd name="T56" fmla="*/ 5690 w 6644"/>
                  <a:gd name="T57" fmla="*/ 4751 h 5328"/>
                  <a:gd name="T58" fmla="*/ 5799 w 6644"/>
                  <a:gd name="T59" fmla="*/ 4677 h 5328"/>
                  <a:gd name="T60" fmla="*/ 5891 w 6644"/>
                  <a:gd name="T61" fmla="*/ 4585 h 5328"/>
                  <a:gd name="T62" fmla="*/ 5965 w 6644"/>
                  <a:gd name="T63" fmla="*/ 4476 h 5328"/>
                  <a:gd name="T64" fmla="*/ 6015 w 6644"/>
                  <a:gd name="T65" fmla="*/ 4355 h 5328"/>
                  <a:gd name="T66" fmla="*/ 6038 w 6644"/>
                  <a:gd name="T67" fmla="*/ 4255 h 5328"/>
                  <a:gd name="T68" fmla="*/ 6046 w 6644"/>
                  <a:gd name="T69" fmla="*/ 4186 h 5328"/>
                  <a:gd name="T70" fmla="*/ 6046 w 6644"/>
                  <a:gd name="T71" fmla="*/ 4152 h 5328"/>
                  <a:gd name="T72" fmla="*/ 6046 w 6644"/>
                  <a:gd name="T73" fmla="*/ 181 h 5328"/>
                  <a:gd name="T74" fmla="*/ 6044 w 6644"/>
                  <a:gd name="T75" fmla="*/ 135 h 5328"/>
                  <a:gd name="T76" fmla="*/ 6033 w 6644"/>
                  <a:gd name="T77" fmla="*/ 44 h 5328"/>
                  <a:gd name="T78" fmla="*/ 6021 w 6644"/>
                  <a:gd name="T79" fmla="*/ 0 h 5328"/>
                  <a:gd name="T80" fmla="*/ 6086 w 6644"/>
                  <a:gd name="T81" fmla="*/ 8 h 5328"/>
                  <a:gd name="T82" fmla="*/ 6210 w 6644"/>
                  <a:gd name="T83" fmla="*/ 43 h 5328"/>
                  <a:gd name="T84" fmla="*/ 6322 w 6644"/>
                  <a:gd name="T85" fmla="*/ 98 h 5328"/>
                  <a:gd name="T86" fmla="*/ 6421 w 6644"/>
                  <a:gd name="T87" fmla="*/ 172 h 5328"/>
                  <a:gd name="T88" fmla="*/ 6505 w 6644"/>
                  <a:gd name="T89" fmla="*/ 265 h 5328"/>
                  <a:gd name="T90" fmla="*/ 6571 w 6644"/>
                  <a:gd name="T91" fmla="*/ 370 h 5328"/>
                  <a:gd name="T92" fmla="*/ 6619 w 6644"/>
                  <a:gd name="T93" fmla="*/ 486 h 5328"/>
                  <a:gd name="T94" fmla="*/ 6643 w 6644"/>
                  <a:gd name="T95" fmla="*/ 612 h 5328"/>
                  <a:gd name="T96" fmla="*/ 6644 w 6644"/>
                  <a:gd name="T97" fmla="*/ 678 h 5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6644" h="5328">
                    <a:moveTo>
                      <a:pt x="6644" y="678"/>
                    </a:moveTo>
                    <a:lnTo>
                      <a:pt x="6644" y="4649"/>
                    </a:lnTo>
                    <a:lnTo>
                      <a:pt x="6642" y="4716"/>
                    </a:lnTo>
                    <a:lnTo>
                      <a:pt x="6616" y="4847"/>
                    </a:lnTo>
                    <a:lnTo>
                      <a:pt x="6565" y="4970"/>
                    </a:lnTo>
                    <a:lnTo>
                      <a:pt x="6492" y="5081"/>
                    </a:lnTo>
                    <a:lnTo>
                      <a:pt x="6446" y="5130"/>
                    </a:lnTo>
                    <a:lnTo>
                      <a:pt x="6397" y="5176"/>
                    </a:lnTo>
                    <a:lnTo>
                      <a:pt x="6286" y="5249"/>
                    </a:lnTo>
                    <a:lnTo>
                      <a:pt x="6164" y="5300"/>
                    </a:lnTo>
                    <a:lnTo>
                      <a:pt x="6033" y="5326"/>
                    </a:lnTo>
                    <a:lnTo>
                      <a:pt x="5965" y="5328"/>
                    </a:lnTo>
                    <a:lnTo>
                      <a:pt x="654" y="5328"/>
                    </a:lnTo>
                    <a:lnTo>
                      <a:pt x="597" y="5327"/>
                    </a:lnTo>
                    <a:lnTo>
                      <a:pt x="487" y="5308"/>
                    </a:lnTo>
                    <a:lnTo>
                      <a:pt x="383" y="5272"/>
                    </a:lnTo>
                    <a:lnTo>
                      <a:pt x="286" y="5222"/>
                    </a:lnTo>
                    <a:lnTo>
                      <a:pt x="200" y="5156"/>
                    </a:lnTo>
                    <a:lnTo>
                      <a:pt x="125" y="5076"/>
                    </a:lnTo>
                    <a:lnTo>
                      <a:pt x="63" y="4986"/>
                    </a:lnTo>
                    <a:lnTo>
                      <a:pt x="17" y="4883"/>
                    </a:lnTo>
                    <a:lnTo>
                      <a:pt x="0" y="4830"/>
                    </a:lnTo>
                    <a:lnTo>
                      <a:pt x="27" y="4832"/>
                    </a:lnTo>
                    <a:lnTo>
                      <a:pt x="55" y="4832"/>
                    </a:lnTo>
                    <a:lnTo>
                      <a:pt x="5366" y="4832"/>
                    </a:lnTo>
                    <a:lnTo>
                      <a:pt x="5400" y="4832"/>
                    </a:lnTo>
                    <a:lnTo>
                      <a:pt x="5470" y="4824"/>
                    </a:lnTo>
                    <a:lnTo>
                      <a:pt x="5569" y="4801"/>
                    </a:lnTo>
                    <a:lnTo>
                      <a:pt x="5690" y="4751"/>
                    </a:lnTo>
                    <a:lnTo>
                      <a:pt x="5799" y="4677"/>
                    </a:lnTo>
                    <a:lnTo>
                      <a:pt x="5891" y="4585"/>
                    </a:lnTo>
                    <a:lnTo>
                      <a:pt x="5965" y="4476"/>
                    </a:lnTo>
                    <a:lnTo>
                      <a:pt x="6015" y="4355"/>
                    </a:lnTo>
                    <a:lnTo>
                      <a:pt x="6038" y="4255"/>
                    </a:lnTo>
                    <a:lnTo>
                      <a:pt x="6046" y="4186"/>
                    </a:lnTo>
                    <a:lnTo>
                      <a:pt x="6046" y="4152"/>
                    </a:lnTo>
                    <a:lnTo>
                      <a:pt x="6046" y="181"/>
                    </a:lnTo>
                    <a:lnTo>
                      <a:pt x="6044" y="135"/>
                    </a:lnTo>
                    <a:lnTo>
                      <a:pt x="6033" y="44"/>
                    </a:lnTo>
                    <a:lnTo>
                      <a:pt x="6021" y="0"/>
                    </a:lnTo>
                    <a:lnTo>
                      <a:pt x="6086" y="8"/>
                    </a:lnTo>
                    <a:lnTo>
                      <a:pt x="6210" y="43"/>
                    </a:lnTo>
                    <a:lnTo>
                      <a:pt x="6322" y="98"/>
                    </a:lnTo>
                    <a:lnTo>
                      <a:pt x="6421" y="172"/>
                    </a:lnTo>
                    <a:lnTo>
                      <a:pt x="6505" y="265"/>
                    </a:lnTo>
                    <a:lnTo>
                      <a:pt x="6571" y="370"/>
                    </a:lnTo>
                    <a:lnTo>
                      <a:pt x="6619" y="486"/>
                    </a:lnTo>
                    <a:lnTo>
                      <a:pt x="6643" y="612"/>
                    </a:lnTo>
                    <a:lnTo>
                      <a:pt x="6644" y="678"/>
                    </a:lnTo>
                    <a:close/>
                  </a:path>
                </a:pathLst>
              </a:custGeom>
              <a:solidFill>
                <a:srgbClr val="DEEBF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5" name="Freeform 8"/>
              <p:cNvSpPr>
                <a:spLocks noEditPoints="1"/>
              </p:cNvSpPr>
              <p:nvPr/>
            </p:nvSpPr>
            <p:spPr bwMode="auto">
              <a:xfrm>
                <a:off x="1005" y="2280"/>
                <a:ext cx="2271" cy="1824"/>
              </a:xfrm>
              <a:custGeom>
                <a:avLst/>
                <a:gdLst>
                  <a:gd name="T0" fmla="*/ 752 w 6814"/>
                  <a:gd name="T1" fmla="*/ 5474 h 5474"/>
                  <a:gd name="T2" fmla="*/ 636 w 6814"/>
                  <a:gd name="T3" fmla="*/ 5466 h 5474"/>
                  <a:gd name="T4" fmla="*/ 494 w 6814"/>
                  <a:gd name="T5" fmla="*/ 5428 h 5474"/>
                  <a:gd name="T6" fmla="*/ 361 w 6814"/>
                  <a:gd name="T7" fmla="*/ 5365 h 5474"/>
                  <a:gd name="T8" fmla="*/ 246 w 6814"/>
                  <a:gd name="T9" fmla="*/ 5279 h 5474"/>
                  <a:gd name="T10" fmla="*/ 150 w 6814"/>
                  <a:gd name="T11" fmla="*/ 5172 h 5474"/>
                  <a:gd name="T12" fmla="*/ 75 w 6814"/>
                  <a:gd name="T13" fmla="*/ 5048 h 5474"/>
                  <a:gd name="T14" fmla="*/ 24 w 6814"/>
                  <a:gd name="T15" fmla="*/ 4911 h 5474"/>
                  <a:gd name="T16" fmla="*/ 1 w 6814"/>
                  <a:gd name="T17" fmla="*/ 4762 h 5474"/>
                  <a:gd name="T18" fmla="*/ 0 w 6814"/>
                  <a:gd name="T19" fmla="*/ 752 h 5474"/>
                  <a:gd name="T20" fmla="*/ 9 w 6814"/>
                  <a:gd name="T21" fmla="*/ 638 h 5474"/>
                  <a:gd name="T22" fmla="*/ 46 w 6814"/>
                  <a:gd name="T23" fmla="*/ 494 h 5474"/>
                  <a:gd name="T24" fmla="*/ 109 w 6814"/>
                  <a:gd name="T25" fmla="*/ 363 h 5474"/>
                  <a:gd name="T26" fmla="*/ 196 w 6814"/>
                  <a:gd name="T27" fmla="*/ 246 h 5474"/>
                  <a:gd name="T28" fmla="*/ 302 w 6814"/>
                  <a:gd name="T29" fmla="*/ 150 h 5474"/>
                  <a:gd name="T30" fmla="*/ 426 w 6814"/>
                  <a:gd name="T31" fmla="*/ 75 h 5474"/>
                  <a:gd name="T32" fmla="*/ 564 w 6814"/>
                  <a:gd name="T33" fmla="*/ 25 h 5474"/>
                  <a:gd name="T34" fmla="*/ 713 w 6814"/>
                  <a:gd name="T35" fmla="*/ 2 h 5474"/>
                  <a:gd name="T36" fmla="*/ 6063 w 6814"/>
                  <a:gd name="T37" fmla="*/ 0 h 5474"/>
                  <a:gd name="T38" fmla="*/ 6178 w 6814"/>
                  <a:gd name="T39" fmla="*/ 9 h 5474"/>
                  <a:gd name="T40" fmla="*/ 6322 w 6814"/>
                  <a:gd name="T41" fmla="*/ 46 h 5474"/>
                  <a:gd name="T42" fmla="*/ 6453 w 6814"/>
                  <a:gd name="T43" fmla="*/ 110 h 5474"/>
                  <a:gd name="T44" fmla="*/ 6568 w 6814"/>
                  <a:gd name="T45" fmla="*/ 196 h 5474"/>
                  <a:gd name="T46" fmla="*/ 6666 w 6814"/>
                  <a:gd name="T47" fmla="*/ 303 h 5474"/>
                  <a:gd name="T48" fmla="*/ 6741 w 6814"/>
                  <a:gd name="T49" fmla="*/ 426 h 5474"/>
                  <a:gd name="T50" fmla="*/ 6791 w 6814"/>
                  <a:gd name="T51" fmla="*/ 565 h 5474"/>
                  <a:gd name="T52" fmla="*/ 6814 w 6814"/>
                  <a:gd name="T53" fmla="*/ 713 h 5474"/>
                  <a:gd name="T54" fmla="*/ 6814 w 6814"/>
                  <a:gd name="T55" fmla="*/ 4723 h 5474"/>
                  <a:gd name="T56" fmla="*/ 6806 w 6814"/>
                  <a:gd name="T57" fmla="*/ 4836 h 5474"/>
                  <a:gd name="T58" fmla="*/ 6770 w 6814"/>
                  <a:gd name="T59" fmla="*/ 4980 h 5474"/>
                  <a:gd name="T60" fmla="*/ 6706 w 6814"/>
                  <a:gd name="T61" fmla="*/ 5113 h 5474"/>
                  <a:gd name="T62" fmla="*/ 6620 w 6814"/>
                  <a:gd name="T63" fmla="*/ 5228 h 5474"/>
                  <a:gd name="T64" fmla="*/ 6514 w 6814"/>
                  <a:gd name="T65" fmla="*/ 5325 h 5474"/>
                  <a:gd name="T66" fmla="*/ 6390 w 6814"/>
                  <a:gd name="T67" fmla="*/ 5401 h 5474"/>
                  <a:gd name="T68" fmla="*/ 6251 w 6814"/>
                  <a:gd name="T69" fmla="*/ 5451 h 5474"/>
                  <a:gd name="T70" fmla="*/ 6102 w 6814"/>
                  <a:gd name="T71" fmla="*/ 5474 h 5474"/>
                  <a:gd name="T72" fmla="*/ 752 w 6814"/>
                  <a:gd name="T73" fmla="*/ 144 h 5474"/>
                  <a:gd name="T74" fmla="*/ 570 w 6814"/>
                  <a:gd name="T75" fmla="*/ 172 h 5474"/>
                  <a:gd name="T76" fmla="*/ 364 w 6814"/>
                  <a:gd name="T77" fmla="*/ 282 h 5474"/>
                  <a:gd name="T78" fmla="*/ 217 w 6814"/>
                  <a:gd name="T79" fmla="*/ 462 h 5474"/>
                  <a:gd name="T80" fmla="*/ 147 w 6814"/>
                  <a:gd name="T81" fmla="*/ 690 h 5474"/>
                  <a:gd name="T82" fmla="*/ 144 w 6814"/>
                  <a:gd name="T83" fmla="*/ 4723 h 5474"/>
                  <a:gd name="T84" fmla="*/ 171 w 6814"/>
                  <a:gd name="T85" fmla="*/ 4904 h 5474"/>
                  <a:gd name="T86" fmla="*/ 282 w 6814"/>
                  <a:gd name="T87" fmla="*/ 5110 h 5474"/>
                  <a:gd name="T88" fmla="*/ 462 w 6814"/>
                  <a:gd name="T89" fmla="*/ 5257 h 5474"/>
                  <a:gd name="T90" fmla="*/ 690 w 6814"/>
                  <a:gd name="T91" fmla="*/ 5328 h 5474"/>
                  <a:gd name="T92" fmla="*/ 6063 w 6814"/>
                  <a:gd name="T93" fmla="*/ 5330 h 5474"/>
                  <a:gd name="T94" fmla="*/ 6244 w 6814"/>
                  <a:gd name="T95" fmla="*/ 5304 h 5474"/>
                  <a:gd name="T96" fmla="*/ 6450 w 6814"/>
                  <a:gd name="T97" fmla="*/ 5192 h 5474"/>
                  <a:gd name="T98" fmla="*/ 6598 w 6814"/>
                  <a:gd name="T99" fmla="*/ 5012 h 5474"/>
                  <a:gd name="T100" fmla="*/ 6669 w 6814"/>
                  <a:gd name="T101" fmla="*/ 4785 h 5474"/>
                  <a:gd name="T102" fmla="*/ 6670 w 6814"/>
                  <a:gd name="T103" fmla="*/ 752 h 5474"/>
                  <a:gd name="T104" fmla="*/ 6645 w 6814"/>
                  <a:gd name="T105" fmla="*/ 572 h 5474"/>
                  <a:gd name="T106" fmla="*/ 6532 w 6814"/>
                  <a:gd name="T107" fmla="*/ 366 h 5474"/>
                  <a:gd name="T108" fmla="*/ 6354 w 6814"/>
                  <a:gd name="T109" fmla="*/ 218 h 5474"/>
                  <a:gd name="T110" fmla="*/ 6126 w 6814"/>
                  <a:gd name="T111" fmla="*/ 147 h 5474"/>
                  <a:gd name="T112" fmla="*/ 752 w 6814"/>
                  <a:gd name="T113" fmla="*/ 144 h 5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814" h="5474">
                    <a:moveTo>
                      <a:pt x="6063" y="5474"/>
                    </a:moveTo>
                    <a:lnTo>
                      <a:pt x="752" y="5474"/>
                    </a:lnTo>
                    <a:lnTo>
                      <a:pt x="713" y="5474"/>
                    </a:lnTo>
                    <a:lnTo>
                      <a:pt x="636" y="5466"/>
                    </a:lnTo>
                    <a:lnTo>
                      <a:pt x="564" y="5451"/>
                    </a:lnTo>
                    <a:lnTo>
                      <a:pt x="494" y="5428"/>
                    </a:lnTo>
                    <a:lnTo>
                      <a:pt x="426" y="5401"/>
                    </a:lnTo>
                    <a:lnTo>
                      <a:pt x="361" y="5365"/>
                    </a:lnTo>
                    <a:lnTo>
                      <a:pt x="302" y="5325"/>
                    </a:lnTo>
                    <a:lnTo>
                      <a:pt x="246" y="5279"/>
                    </a:lnTo>
                    <a:lnTo>
                      <a:pt x="196" y="5228"/>
                    </a:lnTo>
                    <a:lnTo>
                      <a:pt x="150" y="5172"/>
                    </a:lnTo>
                    <a:lnTo>
                      <a:pt x="109" y="5113"/>
                    </a:lnTo>
                    <a:lnTo>
                      <a:pt x="75" y="5048"/>
                    </a:lnTo>
                    <a:lnTo>
                      <a:pt x="46" y="4982"/>
                    </a:lnTo>
                    <a:lnTo>
                      <a:pt x="24" y="4911"/>
                    </a:lnTo>
                    <a:lnTo>
                      <a:pt x="9" y="4838"/>
                    </a:lnTo>
                    <a:lnTo>
                      <a:pt x="1" y="4762"/>
                    </a:lnTo>
                    <a:lnTo>
                      <a:pt x="0" y="4723"/>
                    </a:lnTo>
                    <a:lnTo>
                      <a:pt x="0" y="752"/>
                    </a:lnTo>
                    <a:lnTo>
                      <a:pt x="1" y="713"/>
                    </a:lnTo>
                    <a:lnTo>
                      <a:pt x="9" y="638"/>
                    </a:lnTo>
                    <a:lnTo>
                      <a:pt x="24" y="565"/>
                    </a:lnTo>
                    <a:lnTo>
                      <a:pt x="46" y="494"/>
                    </a:lnTo>
                    <a:lnTo>
                      <a:pt x="75" y="426"/>
                    </a:lnTo>
                    <a:lnTo>
                      <a:pt x="109" y="363"/>
                    </a:lnTo>
                    <a:lnTo>
                      <a:pt x="150" y="303"/>
                    </a:lnTo>
                    <a:lnTo>
                      <a:pt x="196" y="246"/>
                    </a:lnTo>
                    <a:lnTo>
                      <a:pt x="246" y="196"/>
                    </a:lnTo>
                    <a:lnTo>
                      <a:pt x="302" y="150"/>
                    </a:lnTo>
                    <a:lnTo>
                      <a:pt x="361" y="110"/>
                    </a:lnTo>
                    <a:lnTo>
                      <a:pt x="426" y="75"/>
                    </a:lnTo>
                    <a:lnTo>
                      <a:pt x="494" y="46"/>
                    </a:lnTo>
                    <a:lnTo>
                      <a:pt x="564" y="25"/>
                    </a:lnTo>
                    <a:lnTo>
                      <a:pt x="636" y="9"/>
                    </a:lnTo>
                    <a:lnTo>
                      <a:pt x="713" y="2"/>
                    </a:lnTo>
                    <a:lnTo>
                      <a:pt x="752" y="0"/>
                    </a:lnTo>
                    <a:lnTo>
                      <a:pt x="6063" y="0"/>
                    </a:lnTo>
                    <a:lnTo>
                      <a:pt x="6102" y="2"/>
                    </a:lnTo>
                    <a:lnTo>
                      <a:pt x="6178" y="9"/>
                    </a:lnTo>
                    <a:lnTo>
                      <a:pt x="6251" y="25"/>
                    </a:lnTo>
                    <a:lnTo>
                      <a:pt x="6322" y="46"/>
                    </a:lnTo>
                    <a:lnTo>
                      <a:pt x="6390" y="75"/>
                    </a:lnTo>
                    <a:lnTo>
                      <a:pt x="6453" y="110"/>
                    </a:lnTo>
                    <a:lnTo>
                      <a:pt x="6514" y="150"/>
                    </a:lnTo>
                    <a:lnTo>
                      <a:pt x="6568" y="196"/>
                    </a:lnTo>
                    <a:lnTo>
                      <a:pt x="6620" y="246"/>
                    </a:lnTo>
                    <a:lnTo>
                      <a:pt x="6666" y="303"/>
                    </a:lnTo>
                    <a:lnTo>
                      <a:pt x="6706" y="363"/>
                    </a:lnTo>
                    <a:lnTo>
                      <a:pt x="6741" y="426"/>
                    </a:lnTo>
                    <a:lnTo>
                      <a:pt x="6770" y="494"/>
                    </a:lnTo>
                    <a:lnTo>
                      <a:pt x="6791" y="565"/>
                    </a:lnTo>
                    <a:lnTo>
                      <a:pt x="6806" y="638"/>
                    </a:lnTo>
                    <a:lnTo>
                      <a:pt x="6814" y="713"/>
                    </a:lnTo>
                    <a:lnTo>
                      <a:pt x="6814" y="752"/>
                    </a:lnTo>
                    <a:lnTo>
                      <a:pt x="6814" y="4723"/>
                    </a:lnTo>
                    <a:lnTo>
                      <a:pt x="6814" y="4762"/>
                    </a:lnTo>
                    <a:lnTo>
                      <a:pt x="6806" y="4836"/>
                    </a:lnTo>
                    <a:lnTo>
                      <a:pt x="6791" y="4910"/>
                    </a:lnTo>
                    <a:lnTo>
                      <a:pt x="6770" y="4980"/>
                    </a:lnTo>
                    <a:lnTo>
                      <a:pt x="6741" y="5048"/>
                    </a:lnTo>
                    <a:lnTo>
                      <a:pt x="6706" y="5113"/>
                    </a:lnTo>
                    <a:lnTo>
                      <a:pt x="6666" y="5172"/>
                    </a:lnTo>
                    <a:lnTo>
                      <a:pt x="6620" y="5228"/>
                    </a:lnTo>
                    <a:lnTo>
                      <a:pt x="6568" y="5279"/>
                    </a:lnTo>
                    <a:lnTo>
                      <a:pt x="6514" y="5325"/>
                    </a:lnTo>
                    <a:lnTo>
                      <a:pt x="6453" y="5365"/>
                    </a:lnTo>
                    <a:lnTo>
                      <a:pt x="6390" y="5401"/>
                    </a:lnTo>
                    <a:lnTo>
                      <a:pt x="6322" y="5428"/>
                    </a:lnTo>
                    <a:lnTo>
                      <a:pt x="6251" y="5451"/>
                    </a:lnTo>
                    <a:lnTo>
                      <a:pt x="6178" y="5466"/>
                    </a:lnTo>
                    <a:lnTo>
                      <a:pt x="6102" y="5474"/>
                    </a:lnTo>
                    <a:lnTo>
                      <a:pt x="6063" y="5474"/>
                    </a:lnTo>
                    <a:close/>
                    <a:moveTo>
                      <a:pt x="752" y="144"/>
                    </a:moveTo>
                    <a:lnTo>
                      <a:pt x="690" y="147"/>
                    </a:lnTo>
                    <a:lnTo>
                      <a:pt x="570" y="172"/>
                    </a:lnTo>
                    <a:lnTo>
                      <a:pt x="462" y="218"/>
                    </a:lnTo>
                    <a:lnTo>
                      <a:pt x="364" y="282"/>
                    </a:lnTo>
                    <a:lnTo>
                      <a:pt x="282" y="366"/>
                    </a:lnTo>
                    <a:lnTo>
                      <a:pt x="217" y="462"/>
                    </a:lnTo>
                    <a:lnTo>
                      <a:pt x="171" y="572"/>
                    </a:lnTo>
                    <a:lnTo>
                      <a:pt x="147" y="690"/>
                    </a:lnTo>
                    <a:lnTo>
                      <a:pt x="144" y="752"/>
                    </a:lnTo>
                    <a:lnTo>
                      <a:pt x="144" y="4723"/>
                    </a:lnTo>
                    <a:lnTo>
                      <a:pt x="147" y="4785"/>
                    </a:lnTo>
                    <a:lnTo>
                      <a:pt x="171" y="4904"/>
                    </a:lnTo>
                    <a:lnTo>
                      <a:pt x="217" y="5012"/>
                    </a:lnTo>
                    <a:lnTo>
                      <a:pt x="282" y="5110"/>
                    </a:lnTo>
                    <a:lnTo>
                      <a:pt x="364" y="5192"/>
                    </a:lnTo>
                    <a:lnTo>
                      <a:pt x="462" y="5257"/>
                    </a:lnTo>
                    <a:lnTo>
                      <a:pt x="570" y="5304"/>
                    </a:lnTo>
                    <a:lnTo>
                      <a:pt x="690" y="5328"/>
                    </a:lnTo>
                    <a:lnTo>
                      <a:pt x="752" y="5330"/>
                    </a:lnTo>
                    <a:lnTo>
                      <a:pt x="6063" y="5330"/>
                    </a:lnTo>
                    <a:lnTo>
                      <a:pt x="6126" y="5328"/>
                    </a:lnTo>
                    <a:lnTo>
                      <a:pt x="6244" y="5304"/>
                    </a:lnTo>
                    <a:lnTo>
                      <a:pt x="6354" y="5258"/>
                    </a:lnTo>
                    <a:lnTo>
                      <a:pt x="6450" y="5192"/>
                    </a:lnTo>
                    <a:lnTo>
                      <a:pt x="6532" y="5110"/>
                    </a:lnTo>
                    <a:lnTo>
                      <a:pt x="6598" y="5012"/>
                    </a:lnTo>
                    <a:lnTo>
                      <a:pt x="6645" y="4904"/>
                    </a:lnTo>
                    <a:lnTo>
                      <a:pt x="6669" y="4785"/>
                    </a:lnTo>
                    <a:lnTo>
                      <a:pt x="6670" y="4723"/>
                    </a:lnTo>
                    <a:lnTo>
                      <a:pt x="6670" y="752"/>
                    </a:lnTo>
                    <a:lnTo>
                      <a:pt x="6669" y="690"/>
                    </a:lnTo>
                    <a:lnTo>
                      <a:pt x="6645" y="572"/>
                    </a:lnTo>
                    <a:lnTo>
                      <a:pt x="6598" y="462"/>
                    </a:lnTo>
                    <a:lnTo>
                      <a:pt x="6532" y="366"/>
                    </a:lnTo>
                    <a:lnTo>
                      <a:pt x="6450" y="282"/>
                    </a:lnTo>
                    <a:lnTo>
                      <a:pt x="6354" y="218"/>
                    </a:lnTo>
                    <a:lnTo>
                      <a:pt x="6244" y="172"/>
                    </a:lnTo>
                    <a:lnTo>
                      <a:pt x="6126" y="147"/>
                    </a:lnTo>
                    <a:lnTo>
                      <a:pt x="6063" y="144"/>
                    </a:lnTo>
                    <a:lnTo>
                      <a:pt x="752" y="144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6" name="Freeform 9"/>
              <p:cNvSpPr>
                <a:spLocks/>
              </p:cNvSpPr>
              <p:nvPr/>
            </p:nvSpPr>
            <p:spPr bwMode="auto">
              <a:xfrm>
                <a:off x="1938" y="2804"/>
                <a:ext cx="412" cy="772"/>
              </a:xfrm>
              <a:custGeom>
                <a:avLst/>
                <a:gdLst>
                  <a:gd name="T0" fmla="*/ 868 w 868"/>
                  <a:gd name="T1" fmla="*/ 435 h 1623"/>
                  <a:gd name="T2" fmla="*/ 868 w 868"/>
                  <a:gd name="T3" fmla="*/ 406 h 1623"/>
                  <a:gd name="T4" fmla="*/ 861 w 868"/>
                  <a:gd name="T5" fmla="*/ 350 h 1623"/>
                  <a:gd name="T6" fmla="*/ 845 w 868"/>
                  <a:gd name="T7" fmla="*/ 295 h 1623"/>
                  <a:gd name="T8" fmla="*/ 825 w 868"/>
                  <a:gd name="T9" fmla="*/ 243 h 1623"/>
                  <a:gd name="T10" fmla="*/ 796 w 868"/>
                  <a:gd name="T11" fmla="*/ 194 h 1623"/>
                  <a:gd name="T12" fmla="*/ 763 w 868"/>
                  <a:gd name="T13" fmla="*/ 150 h 1623"/>
                  <a:gd name="T14" fmla="*/ 723 w 868"/>
                  <a:gd name="T15" fmla="*/ 109 h 1623"/>
                  <a:gd name="T16" fmla="*/ 678 w 868"/>
                  <a:gd name="T17" fmla="*/ 75 h 1623"/>
                  <a:gd name="T18" fmla="*/ 654 w 868"/>
                  <a:gd name="T19" fmla="*/ 60 h 1623"/>
                  <a:gd name="T20" fmla="*/ 629 w 868"/>
                  <a:gd name="T21" fmla="*/ 46 h 1623"/>
                  <a:gd name="T22" fmla="*/ 576 w 868"/>
                  <a:gd name="T23" fmla="*/ 23 h 1623"/>
                  <a:gd name="T24" fmla="*/ 521 w 868"/>
                  <a:gd name="T25" fmla="*/ 8 h 1623"/>
                  <a:gd name="T26" fmla="*/ 467 w 868"/>
                  <a:gd name="T27" fmla="*/ 1 h 1623"/>
                  <a:gd name="T28" fmla="*/ 410 w 868"/>
                  <a:gd name="T29" fmla="*/ 0 h 1623"/>
                  <a:gd name="T30" fmla="*/ 354 w 868"/>
                  <a:gd name="T31" fmla="*/ 7 h 1623"/>
                  <a:gd name="T32" fmla="*/ 300 w 868"/>
                  <a:gd name="T33" fmla="*/ 21 h 1623"/>
                  <a:gd name="T34" fmla="*/ 248 w 868"/>
                  <a:gd name="T35" fmla="*/ 42 h 1623"/>
                  <a:gd name="T36" fmla="*/ 222 w 868"/>
                  <a:gd name="T37" fmla="*/ 56 h 1623"/>
                  <a:gd name="T38" fmla="*/ 197 w 868"/>
                  <a:gd name="T39" fmla="*/ 70 h 1623"/>
                  <a:gd name="T40" fmla="*/ 151 w 868"/>
                  <a:gd name="T41" fmla="*/ 105 h 1623"/>
                  <a:gd name="T42" fmla="*/ 111 w 868"/>
                  <a:gd name="T43" fmla="*/ 144 h 1623"/>
                  <a:gd name="T44" fmla="*/ 76 w 868"/>
                  <a:gd name="T45" fmla="*/ 188 h 1623"/>
                  <a:gd name="T46" fmla="*/ 48 w 868"/>
                  <a:gd name="T47" fmla="*/ 236 h 1623"/>
                  <a:gd name="T48" fmla="*/ 26 w 868"/>
                  <a:gd name="T49" fmla="*/ 288 h 1623"/>
                  <a:gd name="T50" fmla="*/ 10 w 868"/>
                  <a:gd name="T51" fmla="*/ 341 h 1623"/>
                  <a:gd name="T52" fmla="*/ 2 w 868"/>
                  <a:gd name="T53" fmla="*/ 397 h 1623"/>
                  <a:gd name="T54" fmla="*/ 0 w 868"/>
                  <a:gd name="T55" fmla="*/ 426 h 1623"/>
                  <a:gd name="T56" fmla="*/ 0 w 868"/>
                  <a:gd name="T57" fmla="*/ 456 h 1623"/>
                  <a:gd name="T58" fmla="*/ 7 w 868"/>
                  <a:gd name="T59" fmla="*/ 512 h 1623"/>
                  <a:gd name="T60" fmla="*/ 20 w 868"/>
                  <a:gd name="T61" fmla="*/ 567 h 1623"/>
                  <a:gd name="T62" fmla="*/ 42 w 868"/>
                  <a:gd name="T63" fmla="*/ 619 h 1623"/>
                  <a:gd name="T64" fmla="*/ 68 w 868"/>
                  <a:gd name="T65" fmla="*/ 668 h 1623"/>
                  <a:gd name="T66" fmla="*/ 101 w 868"/>
                  <a:gd name="T67" fmla="*/ 713 h 1623"/>
                  <a:gd name="T68" fmla="*/ 140 w 868"/>
                  <a:gd name="T69" fmla="*/ 754 h 1623"/>
                  <a:gd name="T70" fmla="*/ 184 w 868"/>
                  <a:gd name="T71" fmla="*/ 790 h 1623"/>
                  <a:gd name="T72" fmla="*/ 209 w 868"/>
                  <a:gd name="T73" fmla="*/ 805 h 1623"/>
                  <a:gd name="T74" fmla="*/ 78 w 868"/>
                  <a:gd name="T75" fmla="*/ 1623 h 1623"/>
                  <a:gd name="T76" fmla="*/ 791 w 868"/>
                  <a:gd name="T77" fmla="*/ 1623 h 1623"/>
                  <a:gd name="T78" fmla="*/ 660 w 868"/>
                  <a:gd name="T79" fmla="*/ 805 h 1623"/>
                  <a:gd name="T80" fmla="*/ 684 w 868"/>
                  <a:gd name="T81" fmla="*/ 790 h 1623"/>
                  <a:gd name="T82" fmla="*/ 727 w 868"/>
                  <a:gd name="T83" fmla="*/ 756 h 1623"/>
                  <a:gd name="T84" fmla="*/ 766 w 868"/>
                  <a:gd name="T85" fmla="*/ 716 h 1623"/>
                  <a:gd name="T86" fmla="*/ 799 w 868"/>
                  <a:gd name="T87" fmla="*/ 671 h 1623"/>
                  <a:gd name="T88" fmla="*/ 825 w 868"/>
                  <a:gd name="T89" fmla="*/ 623 h 1623"/>
                  <a:gd name="T90" fmla="*/ 847 w 868"/>
                  <a:gd name="T91" fmla="*/ 572 h 1623"/>
                  <a:gd name="T92" fmla="*/ 861 w 868"/>
                  <a:gd name="T93" fmla="*/ 518 h 1623"/>
                  <a:gd name="T94" fmla="*/ 868 w 868"/>
                  <a:gd name="T95" fmla="*/ 464 h 1623"/>
                  <a:gd name="T96" fmla="*/ 868 w 868"/>
                  <a:gd name="T97" fmla="*/ 435 h 1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868" h="1623">
                    <a:moveTo>
                      <a:pt x="868" y="435"/>
                    </a:moveTo>
                    <a:lnTo>
                      <a:pt x="868" y="406"/>
                    </a:lnTo>
                    <a:lnTo>
                      <a:pt x="861" y="350"/>
                    </a:lnTo>
                    <a:lnTo>
                      <a:pt x="845" y="295"/>
                    </a:lnTo>
                    <a:lnTo>
                      <a:pt x="825" y="243"/>
                    </a:lnTo>
                    <a:lnTo>
                      <a:pt x="796" y="194"/>
                    </a:lnTo>
                    <a:lnTo>
                      <a:pt x="763" y="150"/>
                    </a:lnTo>
                    <a:lnTo>
                      <a:pt x="723" y="109"/>
                    </a:lnTo>
                    <a:lnTo>
                      <a:pt x="678" y="75"/>
                    </a:lnTo>
                    <a:lnTo>
                      <a:pt x="654" y="60"/>
                    </a:lnTo>
                    <a:lnTo>
                      <a:pt x="629" y="46"/>
                    </a:lnTo>
                    <a:lnTo>
                      <a:pt x="576" y="23"/>
                    </a:lnTo>
                    <a:lnTo>
                      <a:pt x="521" y="8"/>
                    </a:lnTo>
                    <a:lnTo>
                      <a:pt x="467" y="1"/>
                    </a:lnTo>
                    <a:lnTo>
                      <a:pt x="410" y="0"/>
                    </a:lnTo>
                    <a:lnTo>
                      <a:pt x="354" y="7"/>
                    </a:lnTo>
                    <a:lnTo>
                      <a:pt x="300" y="21"/>
                    </a:lnTo>
                    <a:lnTo>
                      <a:pt x="248" y="42"/>
                    </a:lnTo>
                    <a:lnTo>
                      <a:pt x="222" y="56"/>
                    </a:lnTo>
                    <a:lnTo>
                      <a:pt x="197" y="70"/>
                    </a:lnTo>
                    <a:lnTo>
                      <a:pt x="151" y="105"/>
                    </a:lnTo>
                    <a:lnTo>
                      <a:pt x="111" y="144"/>
                    </a:lnTo>
                    <a:lnTo>
                      <a:pt x="76" y="188"/>
                    </a:lnTo>
                    <a:lnTo>
                      <a:pt x="48" y="236"/>
                    </a:lnTo>
                    <a:lnTo>
                      <a:pt x="26" y="288"/>
                    </a:lnTo>
                    <a:lnTo>
                      <a:pt x="10" y="341"/>
                    </a:lnTo>
                    <a:lnTo>
                      <a:pt x="2" y="397"/>
                    </a:lnTo>
                    <a:lnTo>
                      <a:pt x="0" y="426"/>
                    </a:lnTo>
                    <a:lnTo>
                      <a:pt x="0" y="456"/>
                    </a:lnTo>
                    <a:lnTo>
                      <a:pt x="7" y="512"/>
                    </a:lnTo>
                    <a:lnTo>
                      <a:pt x="20" y="567"/>
                    </a:lnTo>
                    <a:lnTo>
                      <a:pt x="42" y="619"/>
                    </a:lnTo>
                    <a:lnTo>
                      <a:pt x="68" y="668"/>
                    </a:lnTo>
                    <a:lnTo>
                      <a:pt x="101" y="713"/>
                    </a:lnTo>
                    <a:lnTo>
                      <a:pt x="140" y="754"/>
                    </a:lnTo>
                    <a:lnTo>
                      <a:pt x="184" y="790"/>
                    </a:lnTo>
                    <a:lnTo>
                      <a:pt x="209" y="805"/>
                    </a:lnTo>
                    <a:lnTo>
                      <a:pt x="78" y="1623"/>
                    </a:lnTo>
                    <a:lnTo>
                      <a:pt x="791" y="1623"/>
                    </a:lnTo>
                    <a:lnTo>
                      <a:pt x="660" y="805"/>
                    </a:lnTo>
                    <a:lnTo>
                      <a:pt x="684" y="790"/>
                    </a:lnTo>
                    <a:lnTo>
                      <a:pt x="727" y="756"/>
                    </a:lnTo>
                    <a:lnTo>
                      <a:pt x="766" y="716"/>
                    </a:lnTo>
                    <a:lnTo>
                      <a:pt x="799" y="671"/>
                    </a:lnTo>
                    <a:lnTo>
                      <a:pt x="825" y="623"/>
                    </a:lnTo>
                    <a:lnTo>
                      <a:pt x="847" y="572"/>
                    </a:lnTo>
                    <a:lnTo>
                      <a:pt x="861" y="518"/>
                    </a:lnTo>
                    <a:lnTo>
                      <a:pt x="868" y="464"/>
                    </a:lnTo>
                    <a:lnTo>
                      <a:pt x="868" y="435"/>
                    </a:lnTo>
                    <a:close/>
                  </a:path>
                </a:pathLst>
              </a:custGeom>
              <a:solidFill>
                <a:srgbClr val="2F3A5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7" name="Freeform 10"/>
              <p:cNvSpPr>
                <a:spLocks/>
              </p:cNvSpPr>
              <p:nvPr/>
            </p:nvSpPr>
            <p:spPr bwMode="auto">
              <a:xfrm>
                <a:off x="1336" y="1060"/>
                <a:ext cx="1609" cy="1244"/>
              </a:xfrm>
              <a:custGeom>
                <a:avLst/>
                <a:gdLst>
                  <a:gd name="T0" fmla="*/ 620 w 4828"/>
                  <a:gd name="T1" fmla="*/ 2401 h 3730"/>
                  <a:gd name="T2" fmla="*/ 641 w 4828"/>
                  <a:gd name="T3" fmla="*/ 2129 h 3730"/>
                  <a:gd name="T4" fmla="*/ 732 w 4828"/>
                  <a:gd name="T5" fmla="*/ 1787 h 3730"/>
                  <a:gd name="T6" fmla="*/ 883 w 4828"/>
                  <a:gd name="T7" fmla="*/ 1475 h 3730"/>
                  <a:gd name="T8" fmla="*/ 1090 w 4828"/>
                  <a:gd name="T9" fmla="*/ 1201 h 3730"/>
                  <a:gd name="T10" fmla="*/ 1344 w 4828"/>
                  <a:gd name="T11" fmla="*/ 971 h 3730"/>
                  <a:gd name="T12" fmla="*/ 1639 w 4828"/>
                  <a:gd name="T13" fmla="*/ 792 h 3730"/>
                  <a:gd name="T14" fmla="*/ 1967 w 4828"/>
                  <a:gd name="T15" fmla="*/ 673 h 3730"/>
                  <a:gd name="T16" fmla="*/ 2323 w 4828"/>
                  <a:gd name="T17" fmla="*/ 619 h 3730"/>
                  <a:gd name="T18" fmla="*/ 2507 w 4828"/>
                  <a:gd name="T19" fmla="*/ 619 h 3730"/>
                  <a:gd name="T20" fmla="*/ 2861 w 4828"/>
                  <a:gd name="T21" fmla="*/ 673 h 3730"/>
                  <a:gd name="T22" fmla="*/ 3190 w 4828"/>
                  <a:gd name="T23" fmla="*/ 792 h 3730"/>
                  <a:gd name="T24" fmla="*/ 3485 w 4828"/>
                  <a:gd name="T25" fmla="*/ 971 h 3730"/>
                  <a:gd name="T26" fmla="*/ 3740 w 4828"/>
                  <a:gd name="T27" fmla="*/ 1201 h 3730"/>
                  <a:gd name="T28" fmla="*/ 3945 w 4828"/>
                  <a:gd name="T29" fmla="*/ 1475 h 3730"/>
                  <a:gd name="T30" fmla="*/ 4098 w 4828"/>
                  <a:gd name="T31" fmla="*/ 1787 h 3730"/>
                  <a:gd name="T32" fmla="*/ 4187 w 4828"/>
                  <a:gd name="T33" fmla="*/ 2129 h 3730"/>
                  <a:gd name="T34" fmla="*/ 4209 w 4828"/>
                  <a:gd name="T35" fmla="*/ 2401 h 3730"/>
                  <a:gd name="T36" fmla="*/ 4828 w 4828"/>
                  <a:gd name="T37" fmla="*/ 3730 h 3730"/>
                  <a:gd name="T38" fmla="*/ 4825 w 4828"/>
                  <a:gd name="T39" fmla="*/ 2277 h 3730"/>
                  <a:gd name="T40" fmla="*/ 4750 w 4828"/>
                  <a:gd name="T41" fmla="*/ 1800 h 3730"/>
                  <a:gd name="T42" fmla="*/ 4588 w 4828"/>
                  <a:gd name="T43" fmla="*/ 1358 h 3730"/>
                  <a:gd name="T44" fmla="*/ 4344 w 4828"/>
                  <a:gd name="T45" fmla="*/ 962 h 3730"/>
                  <a:gd name="T46" fmla="*/ 4033 w 4828"/>
                  <a:gd name="T47" fmla="*/ 622 h 3730"/>
                  <a:gd name="T48" fmla="*/ 3663 w 4828"/>
                  <a:gd name="T49" fmla="*/ 346 h 3730"/>
                  <a:gd name="T50" fmla="*/ 3241 w 4828"/>
                  <a:gd name="T51" fmla="*/ 144 h 3730"/>
                  <a:gd name="T52" fmla="*/ 2781 w 4828"/>
                  <a:gd name="T53" fmla="*/ 26 h 3730"/>
                  <a:gd name="T54" fmla="*/ 2415 w 4828"/>
                  <a:gd name="T55" fmla="*/ 0 h 3730"/>
                  <a:gd name="T56" fmla="*/ 2048 w 4828"/>
                  <a:gd name="T57" fmla="*/ 26 h 3730"/>
                  <a:gd name="T58" fmla="*/ 1587 w 4828"/>
                  <a:gd name="T59" fmla="*/ 144 h 3730"/>
                  <a:gd name="T60" fmla="*/ 1167 w 4828"/>
                  <a:gd name="T61" fmla="*/ 346 h 3730"/>
                  <a:gd name="T62" fmla="*/ 795 w 4828"/>
                  <a:gd name="T63" fmla="*/ 622 h 3730"/>
                  <a:gd name="T64" fmla="*/ 484 w 4828"/>
                  <a:gd name="T65" fmla="*/ 962 h 3730"/>
                  <a:gd name="T66" fmla="*/ 242 w 4828"/>
                  <a:gd name="T67" fmla="*/ 1358 h 3730"/>
                  <a:gd name="T68" fmla="*/ 78 w 4828"/>
                  <a:gd name="T69" fmla="*/ 1800 h 3730"/>
                  <a:gd name="T70" fmla="*/ 3 w 4828"/>
                  <a:gd name="T71" fmla="*/ 2277 h 3730"/>
                  <a:gd name="T72" fmla="*/ 0 w 4828"/>
                  <a:gd name="T73" fmla="*/ 3730 h 37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4828" h="3730">
                    <a:moveTo>
                      <a:pt x="620" y="3730"/>
                    </a:moveTo>
                    <a:lnTo>
                      <a:pt x="620" y="2401"/>
                    </a:lnTo>
                    <a:lnTo>
                      <a:pt x="622" y="2309"/>
                    </a:lnTo>
                    <a:lnTo>
                      <a:pt x="641" y="2129"/>
                    </a:lnTo>
                    <a:lnTo>
                      <a:pt x="679" y="1954"/>
                    </a:lnTo>
                    <a:lnTo>
                      <a:pt x="732" y="1787"/>
                    </a:lnTo>
                    <a:lnTo>
                      <a:pt x="800" y="1627"/>
                    </a:lnTo>
                    <a:lnTo>
                      <a:pt x="883" y="1475"/>
                    </a:lnTo>
                    <a:lnTo>
                      <a:pt x="979" y="1332"/>
                    </a:lnTo>
                    <a:lnTo>
                      <a:pt x="1090" y="1201"/>
                    </a:lnTo>
                    <a:lnTo>
                      <a:pt x="1211" y="1080"/>
                    </a:lnTo>
                    <a:lnTo>
                      <a:pt x="1344" y="971"/>
                    </a:lnTo>
                    <a:lnTo>
                      <a:pt x="1488" y="874"/>
                    </a:lnTo>
                    <a:lnTo>
                      <a:pt x="1639" y="792"/>
                    </a:lnTo>
                    <a:lnTo>
                      <a:pt x="1800" y="724"/>
                    </a:lnTo>
                    <a:lnTo>
                      <a:pt x="1967" y="673"/>
                    </a:lnTo>
                    <a:lnTo>
                      <a:pt x="2143" y="638"/>
                    </a:lnTo>
                    <a:lnTo>
                      <a:pt x="2323" y="619"/>
                    </a:lnTo>
                    <a:lnTo>
                      <a:pt x="2415" y="618"/>
                    </a:lnTo>
                    <a:lnTo>
                      <a:pt x="2507" y="619"/>
                    </a:lnTo>
                    <a:lnTo>
                      <a:pt x="2687" y="638"/>
                    </a:lnTo>
                    <a:lnTo>
                      <a:pt x="2861" y="673"/>
                    </a:lnTo>
                    <a:lnTo>
                      <a:pt x="3030" y="724"/>
                    </a:lnTo>
                    <a:lnTo>
                      <a:pt x="3190" y="792"/>
                    </a:lnTo>
                    <a:lnTo>
                      <a:pt x="3342" y="874"/>
                    </a:lnTo>
                    <a:lnTo>
                      <a:pt x="3485" y="971"/>
                    </a:lnTo>
                    <a:lnTo>
                      <a:pt x="3617" y="1080"/>
                    </a:lnTo>
                    <a:lnTo>
                      <a:pt x="3740" y="1201"/>
                    </a:lnTo>
                    <a:lnTo>
                      <a:pt x="3849" y="1332"/>
                    </a:lnTo>
                    <a:lnTo>
                      <a:pt x="3945" y="1475"/>
                    </a:lnTo>
                    <a:lnTo>
                      <a:pt x="4029" y="1627"/>
                    </a:lnTo>
                    <a:lnTo>
                      <a:pt x="4098" y="1787"/>
                    </a:lnTo>
                    <a:lnTo>
                      <a:pt x="4150" y="1954"/>
                    </a:lnTo>
                    <a:lnTo>
                      <a:pt x="4187" y="2129"/>
                    </a:lnTo>
                    <a:lnTo>
                      <a:pt x="4206" y="2309"/>
                    </a:lnTo>
                    <a:lnTo>
                      <a:pt x="4209" y="2401"/>
                    </a:lnTo>
                    <a:lnTo>
                      <a:pt x="4209" y="3730"/>
                    </a:lnTo>
                    <a:lnTo>
                      <a:pt x="4828" y="3730"/>
                    </a:lnTo>
                    <a:lnTo>
                      <a:pt x="4828" y="2401"/>
                    </a:lnTo>
                    <a:lnTo>
                      <a:pt x="4825" y="2277"/>
                    </a:lnTo>
                    <a:lnTo>
                      <a:pt x="4799" y="2035"/>
                    </a:lnTo>
                    <a:lnTo>
                      <a:pt x="4750" y="1800"/>
                    </a:lnTo>
                    <a:lnTo>
                      <a:pt x="4680" y="1574"/>
                    </a:lnTo>
                    <a:lnTo>
                      <a:pt x="4588" y="1358"/>
                    </a:lnTo>
                    <a:lnTo>
                      <a:pt x="4475" y="1155"/>
                    </a:lnTo>
                    <a:lnTo>
                      <a:pt x="4344" y="962"/>
                    </a:lnTo>
                    <a:lnTo>
                      <a:pt x="4197" y="785"/>
                    </a:lnTo>
                    <a:lnTo>
                      <a:pt x="4033" y="622"/>
                    </a:lnTo>
                    <a:lnTo>
                      <a:pt x="3855" y="475"/>
                    </a:lnTo>
                    <a:lnTo>
                      <a:pt x="3663" y="346"/>
                    </a:lnTo>
                    <a:lnTo>
                      <a:pt x="3457" y="235"/>
                    </a:lnTo>
                    <a:lnTo>
                      <a:pt x="3241" y="144"/>
                    </a:lnTo>
                    <a:lnTo>
                      <a:pt x="3015" y="73"/>
                    </a:lnTo>
                    <a:lnTo>
                      <a:pt x="2781" y="26"/>
                    </a:lnTo>
                    <a:lnTo>
                      <a:pt x="2539" y="1"/>
                    </a:lnTo>
                    <a:lnTo>
                      <a:pt x="2415" y="0"/>
                    </a:lnTo>
                    <a:lnTo>
                      <a:pt x="2291" y="1"/>
                    </a:lnTo>
                    <a:lnTo>
                      <a:pt x="2048" y="26"/>
                    </a:lnTo>
                    <a:lnTo>
                      <a:pt x="1813" y="73"/>
                    </a:lnTo>
                    <a:lnTo>
                      <a:pt x="1587" y="144"/>
                    </a:lnTo>
                    <a:lnTo>
                      <a:pt x="1371" y="235"/>
                    </a:lnTo>
                    <a:lnTo>
                      <a:pt x="1167" y="346"/>
                    </a:lnTo>
                    <a:lnTo>
                      <a:pt x="974" y="475"/>
                    </a:lnTo>
                    <a:lnTo>
                      <a:pt x="795" y="622"/>
                    </a:lnTo>
                    <a:lnTo>
                      <a:pt x="631" y="785"/>
                    </a:lnTo>
                    <a:lnTo>
                      <a:pt x="484" y="962"/>
                    </a:lnTo>
                    <a:lnTo>
                      <a:pt x="353" y="1155"/>
                    </a:lnTo>
                    <a:lnTo>
                      <a:pt x="242" y="1358"/>
                    </a:lnTo>
                    <a:lnTo>
                      <a:pt x="150" y="1574"/>
                    </a:lnTo>
                    <a:lnTo>
                      <a:pt x="78" y="1800"/>
                    </a:lnTo>
                    <a:lnTo>
                      <a:pt x="29" y="2035"/>
                    </a:lnTo>
                    <a:lnTo>
                      <a:pt x="3" y="2277"/>
                    </a:lnTo>
                    <a:lnTo>
                      <a:pt x="0" y="2401"/>
                    </a:lnTo>
                    <a:lnTo>
                      <a:pt x="0" y="3730"/>
                    </a:lnTo>
                    <a:lnTo>
                      <a:pt x="620" y="3730"/>
                    </a:lnTo>
                    <a:close/>
                  </a:path>
                </a:pathLst>
              </a:custGeom>
              <a:solidFill>
                <a:schemeClr val="tx2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41" name="모서리가 둥근 직사각형 340"/>
            <p:cNvSpPr/>
            <p:nvPr/>
          </p:nvSpPr>
          <p:spPr>
            <a:xfrm>
              <a:off x="1900670" y="3975100"/>
              <a:ext cx="2940128" cy="2222500"/>
            </a:xfrm>
            <a:prstGeom prst="roundRect">
              <a:avLst>
                <a:gd name="adj" fmla="val 10753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6" name="사각형: 둥근 모서리 75">
            <a:extLst>
              <a:ext uri="{FF2B5EF4-FFF2-40B4-BE49-F238E27FC236}">
                <a16:creationId xmlns:a16="http://schemas.microsoft.com/office/drawing/2014/main" xmlns="" id="{323F48FE-C7D5-43C7-99E6-E2AED5F071FC}"/>
              </a:ext>
            </a:extLst>
          </p:cNvPr>
          <p:cNvSpPr/>
          <p:nvPr/>
        </p:nvSpPr>
        <p:spPr>
          <a:xfrm>
            <a:off x="5165796" y="47385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4" name="사각형: 둥근 모서리 83">
            <a:extLst>
              <a:ext uri="{FF2B5EF4-FFF2-40B4-BE49-F238E27FC236}">
                <a16:creationId xmlns:a16="http://schemas.microsoft.com/office/drawing/2014/main" xmlns="" id="{1314858E-B292-4749-9ED8-9B6F9C6A3893}"/>
              </a:ext>
            </a:extLst>
          </p:cNvPr>
          <p:cNvSpPr/>
          <p:nvPr/>
        </p:nvSpPr>
        <p:spPr>
          <a:xfrm>
            <a:off x="6363088" y="4738517"/>
            <a:ext cx="665561" cy="144000"/>
          </a:xfrm>
          <a:prstGeom prst="roundRect">
            <a:avLst>
              <a:gd name="adj" fmla="val 50000"/>
            </a:avLst>
          </a:prstGeom>
          <a:solidFill>
            <a:srgbClr val="F3F8FC"/>
          </a:solidFill>
          <a:ln>
            <a:solidFill>
              <a:schemeClr val="accent1">
                <a:lumMod val="75000"/>
              </a:schemeClr>
            </a:solidFill>
          </a:ln>
          <a:effectLst>
            <a:outerShdw dist="25400" dir="2700000" algn="tl" rotWithShape="0">
              <a:schemeClr val="accent1">
                <a:lumMod val="50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7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</a:p>
          <a:p>
            <a:pPr algn="ctr">
              <a:defRPr/>
            </a:pPr>
            <a:r>
              <a:rPr lang="ko-KR" altLang="en-US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algn="ctr">
              <a:defRPr/>
            </a:pPr>
            <a:endParaRPr lang="en-US" altLang="ko-KR" sz="36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8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PPTBIZCAM 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상당한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발생합니다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트래픽은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여러분들 핸드폰 데이터 같은 거에요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비즈캠은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달 거의 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800GB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에 가까운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발생하고 데이터 무제한 요금이라도 있는 핸드폰 요금과는 달리 </a:t>
            </a:r>
            <a:endParaRPr lang="en-US" altLang="ko-KR" sz="1600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웹호스팅은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그에 준하는 비용을 지불합니다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관심 있는 광고를 클릭하셨을 때 배분되는 수익이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웹호스팅을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가능하게 하니까요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이해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부탁드립니다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910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454</Words>
  <Application>Microsoft Office PowerPoint</Application>
  <PresentationFormat>와이드스크린</PresentationFormat>
  <Paragraphs>117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HY견고딕</vt:lpstr>
      <vt:lpstr>Tmon몬소리 Black</vt:lpstr>
      <vt:lpstr>맑은 고딕</vt:lpstr>
      <vt:lpstr>야놀자 야체 B</vt:lpstr>
      <vt:lpstr>Arial</vt:lpstr>
      <vt:lpstr>7_Office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2024-12-30T01:27:15Z</dcterms:created>
  <dcterms:modified xsi:type="dcterms:W3CDTF">2024-12-30T01:38:57Z</dcterms:modified>
</cp:coreProperties>
</file>