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alpha val="12000"/>
              </a:schemeClr>
            </a:solidFill>
            <a:ln w="28575" cap="rnd">
              <a:noFill/>
              <a:round/>
            </a:ln>
            <a:effectLst>
              <a:outerShdw blurRad="190500" dist="127000" dir="10800000" algn="tl" rotWithShape="0">
                <a:prstClr val="black">
                  <a:alpha val="5000"/>
                </a:prstClr>
              </a:outerShdw>
            </a:effectLst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39-475A-A000-954E9207F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122544"/>
        <c:axId val="648099152"/>
      </c:areaChart>
      <c:catAx>
        <c:axId val="64812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bg1"/>
                </a:solidFill>
              </a:defRPr>
            </a:pPr>
            <a:endParaRPr lang="ko-KR"/>
          </a:p>
        </c:txPr>
        <c:crossAx val="648099152"/>
        <c:crosses val="autoZero"/>
        <c:auto val="1"/>
        <c:lblAlgn val="ctr"/>
        <c:lblOffset val="100"/>
        <c:noMultiLvlLbl val="0"/>
      </c:catAx>
      <c:valAx>
        <c:axId val="64809915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81225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8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9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6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1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2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4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7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 rot="10800000">
            <a:off x="7790658" y="5113037"/>
            <a:ext cx="4400047" cy="1744963"/>
          </a:xfrm>
          <a:custGeom>
            <a:avLst/>
            <a:gdLst>
              <a:gd name="connsiteX0" fmla="*/ 3830813 w 4400047"/>
              <a:gd name="connsiteY0" fmla="*/ 1744963 h 1744963"/>
              <a:gd name="connsiteX1" fmla="*/ 569234 w 4400047"/>
              <a:gd name="connsiteY1" fmla="*/ 1744963 h 1744963"/>
              <a:gd name="connsiteX2" fmla="*/ 0 w 4400047"/>
              <a:gd name="connsiteY2" fmla="*/ 1175729 h 1744963"/>
              <a:gd name="connsiteX3" fmla="*/ 0 w 4400047"/>
              <a:gd name="connsiteY3" fmla="*/ 0 h 1744963"/>
              <a:gd name="connsiteX4" fmla="*/ 4400047 w 4400047"/>
              <a:gd name="connsiteY4" fmla="*/ 0 h 1744963"/>
              <a:gd name="connsiteX5" fmla="*/ 4400047 w 4400047"/>
              <a:gd name="connsiteY5" fmla="*/ 1175729 h 1744963"/>
              <a:gd name="connsiteX6" fmla="*/ 3830813 w 4400047"/>
              <a:gd name="connsiteY6" fmla="*/ 1744963 h 174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047" h="1744963">
                <a:moveTo>
                  <a:pt x="3830813" y="1744963"/>
                </a:moveTo>
                <a:lnTo>
                  <a:pt x="569234" y="1744963"/>
                </a:lnTo>
                <a:cubicBezTo>
                  <a:pt x="254855" y="1744963"/>
                  <a:pt x="0" y="1490108"/>
                  <a:pt x="0" y="1175729"/>
                </a:cubicBezTo>
                <a:lnTo>
                  <a:pt x="0" y="0"/>
                </a:lnTo>
                <a:lnTo>
                  <a:pt x="4400047" y="0"/>
                </a:lnTo>
                <a:lnTo>
                  <a:pt x="4400047" y="1175729"/>
                </a:lnTo>
                <a:cubicBezTo>
                  <a:pt x="4400047" y="1490108"/>
                  <a:pt x="4145192" y="1744963"/>
                  <a:pt x="3830813" y="1744963"/>
                </a:cubicBezTo>
                <a:close/>
              </a:path>
            </a:pathLst>
          </a:custGeom>
          <a:solidFill>
            <a:srgbClr val="0D0E12"/>
          </a:solidFill>
          <a:ln w="12700">
            <a:noFill/>
          </a:ln>
          <a:effectLst>
            <a:outerShdw blurRad="939800" dist="393700" dir="13500000" algn="b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71206" y="1392390"/>
            <a:ext cx="4044099" cy="4044099"/>
          </a:xfrm>
          <a:prstGeom prst="roundRect">
            <a:avLst>
              <a:gd name="adj" fmla="val 12937"/>
            </a:avLst>
          </a:prstGeom>
          <a:solidFill>
            <a:srgbClr val="0D0E12"/>
          </a:solidFill>
          <a:ln w="12700">
            <a:noFill/>
          </a:ln>
          <a:effectLst>
            <a:outerShdw blurRad="508000" dist="393700" dir="13500000" algn="b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71207" y="1392391"/>
            <a:ext cx="4044099" cy="4044099"/>
          </a:xfrm>
          <a:prstGeom prst="roundRect">
            <a:avLst>
              <a:gd name="adj" fmla="val 12937"/>
            </a:avLst>
          </a:prstGeom>
          <a:gradFill flip="none" rotWithShape="1">
            <a:gsLst>
              <a:gs pos="0">
                <a:srgbClr val="00B0F0"/>
              </a:gs>
              <a:gs pos="24000">
                <a:srgbClr val="0D0E12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 flip="none" rotWithShape="1">
              <a:gsLst>
                <a:gs pos="0">
                  <a:srgbClr val="00B0F0">
                    <a:lumMod val="88000"/>
                  </a:srgbClr>
                </a:gs>
                <a:gs pos="82000">
                  <a:srgbClr val="0D0E12">
                    <a:lumMod val="6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79166" y="2981779"/>
            <a:ext cx="543289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14375" latinLnBrk="0">
              <a:tabLst>
                <a:tab pos="714375" algn="l"/>
              </a:tabLst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4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</a:t>
            </a:r>
          </a:p>
          <a:p>
            <a:pPr defTabSz="714375" latinLnBrk="0">
              <a:tabLst>
                <a:tab pos="714375" algn="l"/>
              </a:tabLst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0800000">
            <a:off x="-4193" y="0"/>
            <a:ext cx="4390522" cy="1706316"/>
          </a:xfrm>
          <a:custGeom>
            <a:avLst/>
            <a:gdLst>
              <a:gd name="connsiteX0" fmla="*/ 4390522 w 4390522"/>
              <a:gd name="connsiteY0" fmla="*/ 1706316 h 1706316"/>
              <a:gd name="connsiteX1" fmla="*/ 0 w 4390522"/>
              <a:gd name="connsiteY1" fmla="*/ 1706316 h 1706316"/>
              <a:gd name="connsiteX2" fmla="*/ 0 w 4390522"/>
              <a:gd name="connsiteY2" fmla="*/ 568002 h 1706316"/>
              <a:gd name="connsiteX3" fmla="*/ 568002 w 4390522"/>
              <a:gd name="connsiteY3" fmla="*/ 0 h 1706316"/>
              <a:gd name="connsiteX4" fmla="*/ 3822520 w 4390522"/>
              <a:gd name="connsiteY4" fmla="*/ 0 h 1706316"/>
              <a:gd name="connsiteX5" fmla="*/ 4390522 w 4390522"/>
              <a:gd name="connsiteY5" fmla="*/ 568002 h 17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0522" h="1706316">
                <a:moveTo>
                  <a:pt x="4390522" y="1706316"/>
                </a:moveTo>
                <a:lnTo>
                  <a:pt x="0" y="1706316"/>
                </a:lnTo>
                <a:lnTo>
                  <a:pt x="0" y="568002"/>
                </a:lnTo>
                <a:cubicBezTo>
                  <a:pt x="0" y="254303"/>
                  <a:pt x="254303" y="0"/>
                  <a:pt x="568002" y="0"/>
                </a:cubicBezTo>
                <a:lnTo>
                  <a:pt x="3822520" y="0"/>
                </a:lnTo>
                <a:cubicBezTo>
                  <a:pt x="4136219" y="0"/>
                  <a:pt x="4390522" y="254303"/>
                  <a:pt x="4390522" y="56800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24000">
                <a:srgbClr val="0D0E12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gradFill flip="none" rotWithShape="1">
              <a:gsLst>
                <a:gs pos="0">
                  <a:srgbClr val="00B0F0">
                    <a:lumMod val="88000"/>
                  </a:srgbClr>
                </a:gs>
                <a:gs pos="82000">
                  <a:srgbClr val="0D0E12">
                    <a:lumMod val="6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5441" y="1944136"/>
            <a:ext cx="2505511" cy="2505509"/>
          </a:xfrm>
          <a:prstGeom prst="ellipse">
            <a:avLst/>
          </a:prstGeom>
          <a:solidFill>
            <a:srgbClr val="009BD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155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96541" y="1944136"/>
            <a:ext cx="2505511" cy="2505509"/>
          </a:xfrm>
          <a:prstGeom prst="ellipse">
            <a:avLst/>
          </a:prstGeom>
          <a:solidFill>
            <a:srgbClr val="00B0F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50242" y="667657"/>
            <a:ext cx="7097187" cy="5460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4000">
                <a:srgbClr val="272A35"/>
              </a:gs>
              <a:gs pos="54000">
                <a:srgbClr val="0D0E12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56000">
                  <a:srgbClr val="0D0E12">
                    <a:alpha val="0"/>
                  </a:srgbClr>
                </a:gs>
              </a:gsLst>
              <a:lin ang="0" scaled="1"/>
              <a:tileRect/>
            </a:gradFill>
          </a:ln>
          <a:effectLst>
            <a:outerShdw blurRad="330200" dir="4200000" algn="t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242" y="2031412"/>
            <a:ext cx="7982768" cy="5666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chemeClr val="bg1"/>
              </a:gs>
              <a:gs pos="4000">
                <a:srgbClr val="00B0F0">
                  <a:alpha val="38000"/>
                </a:srgbClr>
              </a:gs>
              <a:gs pos="8000">
                <a:srgbClr val="0D0E12">
                  <a:lumMod val="100000"/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">
            <a:gradFill flip="none" rotWithShape="1">
              <a:gsLst>
                <a:gs pos="0">
                  <a:srgbClr val="00B0F0">
                    <a:alpha val="22000"/>
                  </a:srgbClr>
                </a:gs>
                <a:gs pos="100000">
                  <a:srgbClr val="0D0E12">
                    <a:alpha val="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330200" dir="4200000" algn="t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9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둥근 사각형 5"/>
          <p:cNvSpPr/>
          <p:nvPr/>
        </p:nvSpPr>
        <p:spPr>
          <a:xfrm flipH="1">
            <a:off x="120195" y="204025"/>
            <a:ext cx="12071804" cy="6653975"/>
          </a:xfrm>
          <a:prstGeom prst="round1Rect">
            <a:avLst>
              <a:gd name="adj" fmla="val 3211"/>
            </a:avLst>
          </a:prstGeom>
          <a:gradFill flip="none" rotWithShape="1">
            <a:gsLst>
              <a:gs pos="0">
                <a:srgbClr val="00B0F0"/>
              </a:gs>
              <a:gs pos="17742">
                <a:srgbClr val="0D0E12"/>
              </a:gs>
              <a:gs pos="8000">
                <a:srgbClr val="0D0E12">
                  <a:alpha val="4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12700">
            <a:gradFill flip="none" rotWithShape="1">
              <a:gsLst>
                <a:gs pos="0">
                  <a:srgbClr val="009BD3"/>
                </a:gs>
                <a:gs pos="82000">
                  <a:srgbClr val="0D0E12">
                    <a:lumMod val="68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04800" dist="1143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636" y="388819"/>
            <a:ext cx="6438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4375" latinLnBrk="0">
              <a:tabLst>
                <a:tab pos="714375" algn="l"/>
              </a:tabLst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  <a:r>
              <a:rPr lang="en-US" altLang="ko-KR" sz="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xmlns="" id="{9B958EE2-DE46-608E-ED3D-1362B2C59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739524"/>
              </p:ext>
            </p:extLst>
          </p:nvPr>
        </p:nvGraphicFramePr>
        <p:xfrm>
          <a:off x="1095345" y="1634344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자유형 40">
            <a:extLst>
              <a:ext uri="{FF2B5EF4-FFF2-40B4-BE49-F238E27FC236}">
                <a16:creationId xmlns:a16="http://schemas.microsoft.com/office/drawing/2014/main" xmlns="" id="{B74FDDD4-465E-2CD4-C55B-061CF3625C3B}"/>
              </a:ext>
            </a:extLst>
          </p:cNvPr>
          <p:cNvSpPr/>
          <p:nvPr/>
        </p:nvSpPr>
        <p:spPr>
          <a:xfrm>
            <a:off x="1308070" y="2212574"/>
            <a:ext cx="9363075" cy="3324225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8ED27E-8D09-32F6-F839-79D91F22B4EF}"/>
              </a:ext>
            </a:extLst>
          </p:cNvPr>
          <p:cNvSpPr txBox="1"/>
          <p:nvPr/>
        </p:nvSpPr>
        <p:spPr>
          <a:xfrm>
            <a:off x="10285052" y="1578048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00B0F0"/>
                </a:solidFill>
              </a:rPr>
              <a:t>80</a:t>
            </a:r>
            <a:r>
              <a:rPr lang="en-US" altLang="ko-KR" sz="1100" b="1" dirty="0">
                <a:solidFill>
                  <a:srgbClr val="00B0F0"/>
                </a:solidFill>
              </a:rPr>
              <a:t>%</a:t>
            </a:r>
            <a:endParaRPr lang="en-US" altLang="ko-KR" sz="700" b="1" dirty="0">
              <a:solidFill>
                <a:srgbClr val="00B0F0"/>
              </a:solidFill>
            </a:endParaRPr>
          </a:p>
        </p:txBody>
      </p:sp>
      <p:cxnSp>
        <p:nvCxnSpPr>
          <p:cNvPr id="9" name="꺾인 연결선 42">
            <a:extLst>
              <a:ext uri="{FF2B5EF4-FFF2-40B4-BE49-F238E27FC236}">
                <a16:creationId xmlns:a16="http://schemas.microsoft.com/office/drawing/2014/main" xmlns="" id="{0B65A071-2A19-2808-076B-A9565CB05A9B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8737041" y="920506"/>
            <a:ext cx="695158" cy="2400868"/>
          </a:xfrm>
          <a:prstGeom prst="bentConnector2">
            <a:avLst/>
          </a:prstGeom>
          <a:ln w="3175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26DA809-974A-3CAA-DD5F-3E5048D631DD}"/>
              </a:ext>
            </a:extLst>
          </p:cNvPr>
          <p:cNvSpPr/>
          <p:nvPr/>
        </p:nvSpPr>
        <p:spPr>
          <a:xfrm>
            <a:off x="7249724" y="3802540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2606197-BC37-5D94-423A-9EF7F00EA44B}"/>
              </a:ext>
            </a:extLst>
          </p:cNvPr>
          <p:cNvSpPr/>
          <p:nvPr/>
        </p:nvSpPr>
        <p:spPr>
          <a:xfrm>
            <a:off x="3309676" y="2342666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자유형 45">
            <a:extLst>
              <a:ext uri="{FF2B5EF4-FFF2-40B4-BE49-F238E27FC236}">
                <a16:creationId xmlns:a16="http://schemas.microsoft.com/office/drawing/2014/main" xmlns="" id="{81758C94-ED52-9B33-A979-6C7EAE8C1E00}"/>
              </a:ext>
            </a:extLst>
          </p:cNvPr>
          <p:cNvSpPr/>
          <p:nvPr/>
        </p:nvSpPr>
        <p:spPr>
          <a:xfrm>
            <a:off x="1339204" y="2639806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7D82326-3F89-8BA2-987A-12F3C5F12F4E}"/>
              </a:ext>
            </a:extLst>
          </p:cNvPr>
          <p:cNvSpPr/>
          <p:nvPr/>
        </p:nvSpPr>
        <p:spPr>
          <a:xfrm>
            <a:off x="953066" y="5230416"/>
            <a:ext cx="772275" cy="772275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75">
            <a:extLst>
              <a:ext uri="{FF2B5EF4-FFF2-40B4-BE49-F238E27FC236}">
                <a16:creationId xmlns:a16="http://schemas.microsoft.com/office/drawing/2014/main" xmlns="" id="{05F98081-8A10-D69E-AF19-9552D1F1D625}"/>
              </a:ext>
            </a:extLst>
          </p:cNvPr>
          <p:cNvSpPr/>
          <p:nvPr/>
        </p:nvSpPr>
        <p:spPr>
          <a:xfrm>
            <a:off x="7249725" y="2468519"/>
            <a:ext cx="1268922" cy="33715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D72AA4D-7760-073C-7C85-4726752BB48A}"/>
              </a:ext>
            </a:extLst>
          </p:cNvPr>
          <p:cNvSpPr/>
          <p:nvPr/>
        </p:nvSpPr>
        <p:spPr>
          <a:xfrm>
            <a:off x="8221383" y="2520786"/>
            <a:ext cx="238039" cy="2380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00B0F0"/>
                </a:solidFill>
              </a:rPr>
              <a:t>6</a:t>
            </a:r>
            <a:r>
              <a:rPr lang="ko-KR" altLang="en-US" sz="900" b="1" dirty="0">
                <a:solidFill>
                  <a:srgbClr val="00B0F0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9742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둥근 사각형 5"/>
          <p:cNvSpPr/>
          <p:nvPr/>
        </p:nvSpPr>
        <p:spPr>
          <a:xfrm flipH="1">
            <a:off x="120195" y="204025"/>
            <a:ext cx="12071804" cy="6653975"/>
          </a:xfrm>
          <a:prstGeom prst="round1Rect">
            <a:avLst>
              <a:gd name="adj" fmla="val 3211"/>
            </a:avLst>
          </a:prstGeom>
          <a:gradFill flip="none" rotWithShape="1">
            <a:gsLst>
              <a:gs pos="0">
                <a:srgbClr val="00B0F0"/>
              </a:gs>
              <a:gs pos="17742">
                <a:srgbClr val="0D0E12"/>
              </a:gs>
              <a:gs pos="8000">
                <a:srgbClr val="0D0E12">
                  <a:alpha val="4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12700">
            <a:gradFill flip="none" rotWithShape="1">
              <a:gsLst>
                <a:gs pos="0">
                  <a:srgbClr val="009BD3"/>
                </a:gs>
                <a:gs pos="82000">
                  <a:srgbClr val="0D0E12">
                    <a:lumMod val="68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04800" dist="1143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636" y="388819"/>
            <a:ext cx="6438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4375" latinLnBrk="0">
              <a:tabLst>
                <a:tab pos="714375" algn="l"/>
              </a:tabLst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  <a:r>
              <a:rPr lang="en-US" altLang="ko-KR" sz="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19356BF-E804-4553-178F-8C7FDC259F16}"/>
              </a:ext>
            </a:extLst>
          </p:cNvPr>
          <p:cNvSpPr/>
          <p:nvPr/>
        </p:nvSpPr>
        <p:spPr>
          <a:xfrm>
            <a:off x="1820174" y="3395570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49.7%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9DB6AF-0EAC-5063-AF62-F5F1801F3519}"/>
              </a:ext>
            </a:extLst>
          </p:cNvPr>
          <p:cNvSpPr/>
          <p:nvPr/>
        </p:nvSpPr>
        <p:spPr>
          <a:xfrm>
            <a:off x="1820174" y="3395570"/>
            <a:ext cx="1790700" cy="39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F0CC9FC-8345-AF4E-9BC1-6694A5F67A7B}"/>
              </a:ext>
            </a:extLst>
          </p:cNvPr>
          <p:cNvSpPr/>
          <p:nvPr/>
        </p:nvSpPr>
        <p:spPr>
          <a:xfrm>
            <a:off x="1820174" y="3933297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58.9%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07C7661-AC3B-E48E-8BCE-5037B18022EC}"/>
              </a:ext>
            </a:extLst>
          </p:cNvPr>
          <p:cNvSpPr/>
          <p:nvPr/>
        </p:nvSpPr>
        <p:spPr>
          <a:xfrm>
            <a:off x="1820174" y="3933297"/>
            <a:ext cx="21209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srgbClr val="463A68"/>
                </a:solidFill>
              </a:rPr>
              <a:t>CONTENT</a:t>
            </a:r>
            <a:endParaRPr lang="ko-KR" altLang="en-US" sz="1200" b="1" dirty="0">
              <a:solidFill>
                <a:srgbClr val="463A6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6824E69-5F8C-E917-9776-C93550C6E748}"/>
              </a:ext>
            </a:extLst>
          </p:cNvPr>
          <p:cNvSpPr/>
          <p:nvPr/>
        </p:nvSpPr>
        <p:spPr>
          <a:xfrm>
            <a:off x="1743974" y="2057812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B9719D-6D50-9D44-5D5B-AED27CA85AAD}"/>
              </a:ext>
            </a:extLst>
          </p:cNvPr>
          <p:cNvSpPr/>
          <p:nvPr/>
        </p:nvSpPr>
        <p:spPr>
          <a:xfrm>
            <a:off x="1743974" y="4641091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xmlns="" id="{3AB7B72A-34BC-448A-121D-AF52151164A8}"/>
              </a:ext>
            </a:extLst>
          </p:cNvPr>
          <p:cNvSpPr/>
          <p:nvPr/>
        </p:nvSpPr>
        <p:spPr>
          <a:xfrm>
            <a:off x="1348235" y="231648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xmlns="" id="{490D3AD2-7CA0-D262-836C-1699A6DA2A34}"/>
              </a:ext>
            </a:extLst>
          </p:cNvPr>
          <p:cNvSpPr/>
          <p:nvPr/>
        </p:nvSpPr>
        <p:spPr>
          <a:xfrm>
            <a:off x="1348235" y="4095511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1DD79CE-CC19-4219-58CD-BD1A66D2D450}"/>
              </a:ext>
            </a:extLst>
          </p:cNvPr>
          <p:cNvSpPr/>
          <p:nvPr/>
        </p:nvSpPr>
        <p:spPr>
          <a:xfrm>
            <a:off x="7408916" y="3435655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49.7%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A70A177-55A2-E4AC-2EA6-AFDFFE68C9C2}"/>
              </a:ext>
            </a:extLst>
          </p:cNvPr>
          <p:cNvSpPr/>
          <p:nvPr/>
        </p:nvSpPr>
        <p:spPr>
          <a:xfrm>
            <a:off x="7408916" y="3435655"/>
            <a:ext cx="1790700" cy="39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1756B78-2B3F-065C-EAD5-1EDB90C26D92}"/>
              </a:ext>
            </a:extLst>
          </p:cNvPr>
          <p:cNvSpPr/>
          <p:nvPr/>
        </p:nvSpPr>
        <p:spPr>
          <a:xfrm>
            <a:off x="7408916" y="3973382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58.9%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C1E7197-2E0D-B946-3174-0096DF5683A2}"/>
              </a:ext>
            </a:extLst>
          </p:cNvPr>
          <p:cNvSpPr/>
          <p:nvPr/>
        </p:nvSpPr>
        <p:spPr>
          <a:xfrm>
            <a:off x="7408916" y="3973382"/>
            <a:ext cx="21209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srgbClr val="463A68"/>
                </a:solidFill>
              </a:rPr>
              <a:t>CONTENT</a:t>
            </a:r>
            <a:endParaRPr lang="ko-KR" altLang="en-US" sz="1200" b="1" dirty="0">
              <a:solidFill>
                <a:srgbClr val="463A68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BA17786-B54C-AFA3-5C6F-168A4C6220D1}"/>
              </a:ext>
            </a:extLst>
          </p:cNvPr>
          <p:cNvSpPr/>
          <p:nvPr/>
        </p:nvSpPr>
        <p:spPr>
          <a:xfrm>
            <a:off x="7332716" y="2097897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B0276D9-CA41-AA88-7CAC-CFF43EC3A697}"/>
              </a:ext>
            </a:extLst>
          </p:cNvPr>
          <p:cNvSpPr/>
          <p:nvPr/>
        </p:nvSpPr>
        <p:spPr>
          <a:xfrm>
            <a:off x="7332716" y="4681176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xmlns="" id="{AA8E7715-95D8-F56B-BB70-6CED360A70AD}"/>
              </a:ext>
            </a:extLst>
          </p:cNvPr>
          <p:cNvSpPr/>
          <p:nvPr/>
        </p:nvSpPr>
        <p:spPr>
          <a:xfrm>
            <a:off x="6936977" y="235656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xmlns="" id="{DA71DF71-79FB-04B7-808B-ACE8FAF179C4}"/>
              </a:ext>
            </a:extLst>
          </p:cNvPr>
          <p:cNvSpPr/>
          <p:nvPr/>
        </p:nvSpPr>
        <p:spPr>
          <a:xfrm>
            <a:off x="6936977" y="4135596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306764A4-851B-20EF-2B15-E5D86DCB8072}"/>
              </a:ext>
            </a:extLst>
          </p:cNvPr>
          <p:cNvSpPr/>
          <p:nvPr/>
        </p:nvSpPr>
        <p:spPr>
          <a:xfrm>
            <a:off x="6644402" y="4475189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50242" y="290285"/>
            <a:ext cx="11221058" cy="546085"/>
          </a:xfrm>
          <a:prstGeom prst="roundRect">
            <a:avLst>
              <a:gd name="adj" fmla="val 50000"/>
            </a:avLst>
          </a:prstGeom>
          <a:solidFill>
            <a:srgbClr val="0D0E12"/>
          </a:solidFill>
          <a:ln w="15875">
            <a:noFill/>
          </a:ln>
          <a:effectLst>
            <a:outerShdw blurRad="469900"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defTabSz="714375" latinLnBrk="0">
              <a:tabLst>
                <a:tab pos="714375" algn="l"/>
              </a:tabLst>
              <a:defRPr/>
            </a:pP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0242" y="290286"/>
            <a:ext cx="7097187" cy="5460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4000">
                <a:srgbClr val="272A35"/>
              </a:gs>
              <a:gs pos="54000">
                <a:srgbClr val="0D0E12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56000">
                  <a:srgbClr val="0D0E12">
                    <a:alpha val="0"/>
                  </a:srgb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9020" y="351251"/>
            <a:ext cx="424800" cy="4241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>
                  <a:lumMod val="65000"/>
                </a:schemeClr>
              </a:gs>
              <a:gs pos="55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noFill/>
          </a:ln>
          <a:effectLst>
            <a:outerShdw blurRad="330200" dir="5400000" algn="t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06659EA-892C-A25F-F37F-A3E4EC138BC1}"/>
              </a:ext>
            </a:extLst>
          </p:cNvPr>
          <p:cNvSpPr txBox="1"/>
          <p:nvPr/>
        </p:nvSpPr>
        <p:spPr>
          <a:xfrm>
            <a:off x="643415" y="469237"/>
            <a:ext cx="180731" cy="203416"/>
          </a:xfrm>
          <a:custGeom>
            <a:avLst/>
            <a:gdLst>
              <a:gd name="connsiteX0" fmla="*/ 137536 w 180731"/>
              <a:gd name="connsiteY0" fmla="*/ 66356 h 203416"/>
              <a:gd name="connsiteX1" fmla="*/ 180731 w 180731"/>
              <a:gd name="connsiteY1" fmla="*/ 66356 h 203416"/>
              <a:gd name="connsiteX2" fmla="*/ 171819 w 180731"/>
              <a:gd name="connsiteY2" fmla="*/ 92580 h 203416"/>
              <a:gd name="connsiteX3" fmla="*/ 163059 w 180731"/>
              <a:gd name="connsiteY3" fmla="*/ 103325 h 203416"/>
              <a:gd name="connsiteX4" fmla="*/ 149733 w 180731"/>
              <a:gd name="connsiteY4" fmla="*/ 107474 h 203416"/>
              <a:gd name="connsiteX5" fmla="*/ 123562 w 180731"/>
              <a:gd name="connsiteY5" fmla="*/ 107474 h 203416"/>
              <a:gd name="connsiteX6" fmla="*/ 97970 w 180731"/>
              <a:gd name="connsiteY6" fmla="*/ 0 h 203416"/>
              <a:gd name="connsiteX7" fmla="*/ 145653 w 180731"/>
              <a:gd name="connsiteY7" fmla="*/ 0 h 203416"/>
              <a:gd name="connsiteX8" fmla="*/ 82111 w 180731"/>
              <a:gd name="connsiteY8" fmla="*/ 186974 h 203416"/>
              <a:gd name="connsiteX9" fmla="*/ 72440 w 180731"/>
              <a:gd name="connsiteY9" fmla="*/ 198836 h 203416"/>
              <a:gd name="connsiteX10" fmla="*/ 57730 w 180731"/>
              <a:gd name="connsiteY10" fmla="*/ 203416 h 203416"/>
              <a:gd name="connsiteX11" fmla="*/ 28838 w 180731"/>
              <a:gd name="connsiteY11" fmla="*/ 203416 h 203416"/>
              <a:gd name="connsiteX12" fmla="*/ 53548 w 180731"/>
              <a:gd name="connsiteY12" fmla="*/ 0 h 203416"/>
              <a:gd name="connsiteX13" fmla="*/ 79719 w 180731"/>
              <a:gd name="connsiteY13" fmla="*/ 0 h 203416"/>
              <a:gd name="connsiteX14" fmla="*/ 43194 w 180731"/>
              <a:gd name="connsiteY14" fmla="*/ 107473 h 203416"/>
              <a:gd name="connsiteX15" fmla="*/ 0 w 180731"/>
              <a:gd name="connsiteY15" fmla="*/ 107473 h 203416"/>
              <a:gd name="connsiteX16" fmla="*/ 31462 w 180731"/>
              <a:gd name="connsiteY16" fmla="*/ 14894 h 203416"/>
              <a:gd name="connsiteX17" fmla="*/ 40223 w 180731"/>
              <a:gd name="connsiteY17" fmla="*/ 4149 h 203416"/>
              <a:gd name="connsiteX18" fmla="*/ 53548 w 180731"/>
              <a:gd name="connsiteY18" fmla="*/ 0 h 20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731" h="203416">
                <a:moveTo>
                  <a:pt x="137536" y="66356"/>
                </a:moveTo>
                <a:lnTo>
                  <a:pt x="180731" y="66356"/>
                </a:lnTo>
                <a:lnTo>
                  <a:pt x="171819" y="92580"/>
                </a:lnTo>
                <a:cubicBezTo>
                  <a:pt x="170323" y="96977"/>
                  <a:pt x="167403" y="100559"/>
                  <a:pt x="163059" y="103325"/>
                </a:cubicBezTo>
                <a:cubicBezTo>
                  <a:pt x="158714" y="106091"/>
                  <a:pt x="154273" y="107474"/>
                  <a:pt x="149733" y="107474"/>
                </a:cubicBezTo>
                <a:lnTo>
                  <a:pt x="123562" y="107474"/>
                </a:lnTo>
                <a:close/>
                <a:moveTo>
                  <a:pt x="97970" y="0"/>
                </a:moveTo>
                <a:lnTo>
                  <a:pt x="145653" y="0"/>
                </a:lnTo>
                <a:lnTo>
                  <a:pt x="82111" y="186974"/>
                </a:lnTo>
                <a:cubicBezTo>
                  <a:pt x="80459" y="191828"/>
                  <a:pt x="77236" y="195782"/>
                  <a:pt x="72440" y="198836"/>
                </a:cubicBezTo>
                <a:cubicBezTo>
                  <a:pt x="67644" y="201889"/>
                  <a:pt x="62741" y="203416"/>
                  <a:pt x="57730" y="203416"/>
                </a:cubicBezTo>
                <a:lnTo>
                  <a:pt x="28838" y="203416"/>
                </a:lnTo>
                <a:close/>
                <a:moveTo>
                  <a:pt x="53548" y="0"/>
                </a:moveTo>
                <a:lnTo>
                  <a:pt x="79719" y="0"/>
                </a:lnTo>
                <a:lnTo>
                  <a:pt x="43194" y="107473"/>
                </a:lnTo>
                <a:lnTo>
                  <a:pt x="0" y="107473"/>
                </a:lnTo>
                <a:lnTo>
                  <a:pt x="31462" y="14894"/>
                </a:lnTo>
                <a:cubicBezTo>
                  <a:pt x="32959" y="10497"/>
                  <a:pt x="35879" y="6915"/>
                  <a:pt x="40223" y="4149"/>
                </a:cubicBezTo>
                <a:cubicBezTo>
                  <a:pt x="44567" y="1383"/>
                  <a:pt x="49009" y="0"/>
                  <a:pt x="53548" y="0"/>
                </a:cubicBezTo>
                <a:close/>
              </a:path>
            </a:pathLst>
          </a:custGeom>
          <a:solidFill>
            <a:srgbClr val="0D0E12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000" b="1" i="1" dirty="0">
              <a:ln w="28575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대각선 방향의 모서리가 둥근 사각형 32">
            <a:extLst>
              <a:ext uri="{FF2B5EF4-FFF2-40B4-BE49-F238E27FC236}">
                <a16:creationId xmlns:a16="http://schemas.microsoft.com/office/drawing/2014/main" xmlns="" id="{3A606F6B-E6ED-2CA2-2FCE-6A573CD6474D}"/>
              </a:ext>
            </a:extLst>
          </p:cNvPr>
          <p:cNvSpPr/>
          <p:nvPr/>
        </p:nvSpPr>
        <p:spPr>
          <a:xfrm flipH="1">
            <a:off x="1202886" y="2689747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06A78115-50DF-EB53-110E-2D48CA1F9641}"/>
              </a:ext>
            </a:extLst>
          </p:cNvPr>
          <p:cNvSpPr/>
          <p:nvPr/>
        </p:nvSpPr>
        <p:spPr>
          <a:xfrm rot="5400000">
            <a:off x="1212412" y="2699273"/>
            <a:ext cx="468085" cy="468085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7BA3D60-C631-0AAF-6266-684323A79313}"/>
              </a:ext>
            </a:extLst>
          </p:cNvPr>
          <p:cNvSpPr/>
          <p:nvPr/>
        </p:nvSpPr>
        <p:spPr>
          <a:xfrm>
            <a:off x="1371972" y="4606978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6176E91-ED94-3937-1195-FDACD4D2E1F8}"/>
              </a:ext>
            </a:extLst>
          </p:cNvPr>
          <p:cNvSpPr/>
          <p:nvPr/>
        </p:nvSpPr>
        <p:spPr>
          <a:xfrm>
            <a:off x="1212412" y="2699273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" name="대각선 방향의 모서리가 둥근 사각형 32">
            <a:extLst>
              <a:ext uri="{FF2B5EF4-FFF2-40B4-BE49-F238E27FC236}">
                <a16:creationId xmlns:a16="http://schemas.microsoft.com/office/drawing/2014/main" xmlns="" id="{441E17D1-C5AA-D0BA-49AE-B7E8AD790F30}"/>
              </a:ext>
            </a:extLst>
          </p:cNvPr>
          <p:cNvSpPr/>
          <p:nvPr/>
        </p:nvSpPr>
        <p:spPr>
          <a:xfrm flipH="1">
            <a:off x="4784286" y="2705110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xmlns="" id="{60B3BB3B-A6F3-6795-2007-527A36FBD32C}"/>
              </a:ext>
            </a:extLst>
          </p:cNvPr>
          <p:cNvSpPr/>
          <p:nvPr/>
        </p:nvSpPr>
        <p:spPr>
          <a:xfrm rot="5400000">
            <a:off x="4793812" y="2714636"/>
            <a:ext cx="468085" cy="468085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76EF052-6DD1-F7D5-A952-E26197DDE1BB}"/>
              </a:ext>
            </a:extLst>
          </p:cNvPr>
          <p:cNvSpPr/>
          <p:nvPr/>
        </p:nvSpPr>
        <p:spPr>
          <a:xfrm>
            <a:off x="4953372" y="4622341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88748C3-41B7-15C5-15A0-6941324B4832}"/>
              </a:ext>
            </a:extLst>
          </p:cNvPr>
          <p:cNvSpPr/>
          <p:nvPr/>
        </p:nvSpPr>
        <p:spPr>
          <a:xfrm>
            <a:off x="4793812" y="271463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7" name="대각선 방향의 모서리가 둥근 사각형 32">
            <a:extLst>
              <a:ext uri="{FF2B5EF4-FFF2-40B4-BE49-F238E27FC236}">
                <a16:creationId xmlns:a16="http://schemas.microsoft.com/office/drawing/2014/main" xmlns="" id="{F17B9574-DC11-F325-4745-F2FABA174C1A}"/>
              </a:ext>
            </a:extLst>
          </p:cNvPr>
          <p:cNvSpPr/>
          <p:nvPr/>
        </p:nvSpPr>
        <p:spPr>
          <a:xfrm flipH="1">
            <a:off x="8365686" y="2720473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xmlns="" id="{AE70D05E-F190-959A-FA74-B4E74F352FA1}"/>
              </a:ext>
            </a:extLst>
          </p:cNvPr>
          <p:cNvSpPr/>
          <p:nvPr/>
        </p:nvSpPr>
        <p:spPr>
          <a:xfrm rot="5400000">
            <a:off x="8375212" y="2729999"/>
            <a:ext cx="468085" cy="468085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5352381-F662-D66C-5035-40B65E43336A}"/>
              </a:ext>
            </a:extLst>
          </p:cNvPr>
          <p:cNvSpPr/>
          <p:nvPr/>
        </p:nvSpPr>
        <p:spPr>
          <a:xfrm>
            <a:off x="8534772" y="4637704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601321B-5A51-F4F2-8CDF-EF329F980C97}"/>
              </a:ext>
            </a:extLst>
          </p:cNvPr>
          <p:cNvSpPr/>
          <p:nvPr/>
        </p:nvSpPr>
        <p:spPr>
          <a:xfrm>
            <a:off x="8375212" y="272999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37AD60E-3EA6-A07D-43BE-9E304DCE927F}"/>
              </a:ext>
            </a:extLst>
          </p:cNvPr>
          <p:cNvSpPr/>
          <p:nvPr/>
        </p:nvSpPr>
        <p:spPr>
          <a:xfrm>
            <a:off x="3184499" y="1530370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2766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50242" y="290285"/>
            <a:ext cx="11221058" cy="546085"/>
          </a:xfrm>
          <a:prstGeom prst="roundRect">
            <a:avLst>
              <a:gd name="adj" fmla="val 50000"/>
            </a:avLst>
          </a:prstGeom>
          <a:solidFill>
            <a:srgbClr val="0D0E12"/>
          </a:solidFill>
          <a:ln w="15875">
            <a:noFill/>
          </a:ln>
          <a:effectLst>
            <a:outerShdw blurRad="469900"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defTabSz="714375" latinLnBrk="0">
              <a:tabLst>
                <a:tab pos="714375" algn="l"/>
              </a:tabLst>
              <a:defRPr/>
            </a:pP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0242" y="290286"/>
            <a:ext cx="7097187" cy="5460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4000">
                <a:srgbClr val="272A35"/>
              </a:gs>
              <a:gs pos="54000">
                <a:srgbClr val="0D0E12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bg1">
                    <a:alpha val="37000"/>
                  </a:schemeClr>
                </a:gs>
                <a:gs pos="56000">
                  <a:srgbClr val="0D0E12">
                    <a:alpha val="0"/>
                  </a:srgb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defTabSz="714375" latinLnBrk="0">
              <a:tabLst>
                <a:tab pos="714375" algn="l"/>
              </a:tabLst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9020" y="351251"/>
            <a:ext cx="424800" cy="42415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0000">
                <a:schemeClr val="bg1">
                  <a:lumMod val="65000"/>
                </a:schemeClr>
              </a:gs>
              <a:gs pos="55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noFill/>
          </a:ln>
          <a:effectLst>
            <a:outerShdw blurRad="330200" dir="5400000" algn="t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06659EA-892C-A25F-F37F-A3E4EC138BC1}"/>
              </a:ext>
            </a:extLst>
          </p:cNvPr>
          <p:cNvSpPr txBox="1"/>
          <p:nvPr/>
        </p:nvSpPr>
        <p:spPr>
          <a:xfrm>
            <a:off x="643415" y="469237"/>
            <a:ext cx="180731" cy="203416"/>
          </a:xfrm>
          <a:custGeom>
            <a:avLst/>
            <a:gdLst>
              <a:gd name="connsiteX0" fmla="*/ 137536 w 180731"/>
              <a:gd name="connsiteY0" fmla="*/ 66356 h 203416"/>
              <a:gd name="connsiteX1" fmla="*/ 180731 w 180731"/>
              <a:gd name="connsiteY1" fmla="*/ 66356 h 203416"/>
              <a:gd name="connsiteX2" fmla="*/ 171819 w 180731"/>
              <a:gd name="connsiteY2" fmla="*/ 92580 h 203416"/>
              <a:gd name="connsiteX3" fmla="*/ 163059 w 180731"/>
              <a:gd name="connsiteY3" fmla="*/ 103325 h 203416"/>
              <a:gd name="connsiteX4" fmla="*/ 149733 w 180731"/>
              <a:gd name="connsiteY4" fmla="*/ 107474 h 203416"/>
              <a:gd name="connsiteX5" fmla="*/ 123562 w 180731"/>
              <a:gd name="connsiteY5" fmla="*/ 107474 h 203416"/>
              <a:gd name="connsiteX6" fmla="*/ 97970 w 180731"/>
              <a:gd name="connsiteY6" fmla="*/ 0 h 203416"/>
              <a:gd name="connsiteX7" fmla="*/ 145653 w 180731"/>
              <a:gd name="connsiteY7" fmla="*/ 0 h 203416"/>
              <a:gd name="connsiteX8" fmla="*/ 82111 w 180731"/>
              <a:gd name="connsiteY8" fmla="*/ 186974 h 203416"/>
              <a:gd name="connsiteX9" fmla="*/ 72440 w 180731"/>
              <a:gd name="connsiteY9" fmla="*/ 198836 h 203416"/>
              <a:gd name="connsiteX10" fmla="*/ 57730 w 180731"/>
              <a:gd name="connsiteY10" fmla="*/ 203416 h 203416"/>
              <a:gd name="connsiteX11" fmla="*/ 28838 w 180731"/>
              <a:gd name="connsiteY11" fmla="*/ 203416 h 203416"/>
              <a:gd name="connsiteX12" fmla="*/ 53548 w 180731"/>
              <a:gd name="connsiteY12" fmla="*/ 0 h 203416"/>
              <a:gd name="connsiteX13" fmla="*/ 79719 w 180731"/>
              <a:gd name="connsiteY13" fmla="*/ 0 h 203416"/>
              <a:gd name="connsiteX14" fmla="*/ 43194 w 180731"/>
              <a:gd name="connsiteY14" fmla="*/ 107473 h 203416"/>
              <a:gd name="connsiteX15" fmla="*/ 0 w 180731"/>
              <a:gd name="connsiteY15" fmla="*/ 107473 h 203416"/>
              <a:gd name="connsiteX16" fmla="*/ 31462 w 180731"/>
              <a:gd name="connsiteY16" fmla="*/ 14894 h 203416"/>
              <a:gd name="connsiteX17" fmla="*/ 40223 w 180731"/>
              <a:gd name="connsiteY17" fmla="*/ 4149 h 203416"/>
              <a:gd name="connsiteX18" fmla="*/ 53548 w 180731"/>
              <a:gd name="connsiteY18" fmla="*/ 0 h 20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731" h="203416">
                <a:moveTo>
                  <a:pt x="137536" y="66356"/>
                </a:moveTo>
                <a:lnTo>
                  <a:pt x="180731" y="66356"/>
                </a:lnTo>
                <a:lnTo>
                  <a:pt x="171819" y="92580"/>
                </a:lnTo>
                <a:cubicBezTo>
                  <a:pt x="170323" y="96977"/>
                  <a:pt x="167403" y="100559"/>
                  <a:pt x="163059" y="103325"/>
                </a:cubicBezTo>
                <a:cubicBezTo>
                  <a:pt x="158714" y="106091"/>
                  <a:pt x="154273" y="107474"/>
                  <a:pt x="149733" y="107474"/>
                </a:cubicBezTo>
                <a:lnTo>
                  <a:pt x="123562" y="107474"/>
                </a:lnTo>
                <a:close/>
                <a:moveTo>
                  <a:pt x="97970" y="0"/>
                </a:moveTo>
                <a:lnTo>
                  <a:pt x="145653" y="0"/>
                </a:lnTo>
                <a:lnTo>
                  <a:pt x="82111" y="186974"/>
                </a:lnTo>
                <a:cubicBezTo>
                  <a:pt x="80459" y="191828"/>
                  <a:pt x="77236" y="195782"/>
                  <a:pt x="72440" y="198836"/>
                </a:cubicBezTo>
                <a:cubicBezTo>
                  <a:pt x="67644" y="201889"/>
                  <a:pt x="62741" y="203416"/>
                  <a:pt x="57730" y="203416"/>
                </a:cubicBezTo>
                <a:lnTo>
                  <a:pt x="28838" y="203416"/>
                </a:lnTo>
                <a:close/>
                <a:moveTo>
                  <a:pt x="53548" y="0"/>
                </a:moveTo>
                <a:lnTo>
                  <a:pt x="79719" y="0"/>
                </a:lnTo>
                <a:lnTo>
                  <a:pt x="43194" y="107473"/>
                </a:lnTo>
                <a:lnTo>
                  <a:pt x="0" y="107473"/>
                </a:lnTo>
                <a:lnTo>
                  <a:pt x="31462" y="14894"/>
                </a:lnTo>
                <a:cubicBezTo>
                  <a:pt x="32959" y="10497"/>
                  <a:pt x="35879" y="6915"/>
                  <a:pt x="40223" y="4149"/>
                </a:cubicBezTo>
                <a:cubicBezTo>
                  <a:pt x="44567" y="1383"/>
                  <a:pt x="49009" y="0"/>
                  <a:pt x="53548" y="0"/>
                </a:cubicBezTo>
                <a:close/>
              </a:path>
            </a:pathLst>
          </a:custGeom>
          <a:solidFill>
            <a:srgbClr val="0D0E12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000" b="1" i="1" dirty="0">
              <a:ln w="28575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43B8E89-D0D3-4F5D-464B-97DC58C63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38404"/>
              </p:ext>
            </p:extLst>
          </p:nvPr>
        </p:nvGraphicFramePr>
        <p:xfrm>
          <a:off x="650539" y="168556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&lt;         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D30D57-549D-48CE-465E-41E96D0AD7C9}"/>
              </a:ext>
            </a:extLst>
          </p:cNvPr>
          <p:cNvSpPr/>
          <p:nvPr/>
        </p:nvSpPr>
        <p:spPr>
          <a:xfrm>
            <a:off x="3777754" y="39792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5AFDA4-2278-8552-70D6-D2585991F06B}"/>
              </a:ext>
            </a:extLst>
          </p:cNvPr>
          <p:cNvSpPr/>
          <p:nvPr/>
        </p:nvSpPr>
        <p:spPr>
          <a:xfrm>
            <a:off x="5416054" y="53127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10" name="모서리가 둥근 직사각형 36">
            <a:extLst>
              <a:ext uri="{FF2B5EF4-FFF2-40B4-BE49-F238E27FC236}">
                <a16:creationId xmlns:a16="http://schemas.microsoft.com/office/drawing/2014/main" xmlns="" id="{A6D06B89-2C4E-6019-F924-D5FE84B03FBB}"/>
              </a:ext>
            </a:extLst>
          </p:cNvPr>
          <p:cNvSpPr/>
          <p:nvPr/>
        </p:nvSpPr>
        <p:spPr>
          <a:xfrm>
            <a:off x="6104485" y="3449782"/>
            <a:ext cx="4714009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40">
            <a:extLst>
              <a:ext uri="{FF2B5EF4-FFF2-40B4-BE49-F238E27FC236}">
                <a16:creationId xmlns:a16="http://schemas.microsoft.com/office/drawing/2014/main" xmlns="" id="{700EC9F4-23F7-7579-8EC6-82FBFF74FB58}"/>
              </a:ext>
            </a:extLst>
          </p:cNvPr>
          <p:cNvSpPr/>
          <p:nvPr/>
        </p:nvSpPr>
        <p:spPr>
          <a:xfrm>
            <a:off x="3986758" y="5315408"/>
            <a:ext cx="1180058" cy="3270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63A68"/>
                </a:solidFill>
              </a:rPr>
              <a:t>Schedule</a:t>
            </a:r>
            <a:endParaRPr lang="ko-KR" altLang="en-US" sz="1400" b="1" dirty="0">
              <a:solidFill>
                <a:srgbClr val="463A68"/>
              </a:solidFill>
            </a:endParaRPr>
          </a:p>
        </p:txBody>
      </p:sp>
      <p:sp>
        <p:nvSpPr>
          <p:cNvPr id="14" name="모서리가 둥근 직사각형 41">
            <a:extLst>
              <a:ext uri="{FF2B5EF4-FFF2-40B4-BE49-F238E27FC236}">
                <a16:creationId xmlns:a16="http://schemas.microsoft.com/office/drawing/2014/main" xmlns="" id="{20EE95E4-0E28-08F7-B387-7858073488AE}"/>
              </a:ext>
            </a:extLst>
          </p:cNvPr>
          <p:cNvSpPr/>
          <p:nvPr/>
        </p:nvSpPr>
        <p:spPr>
          <a:xfrm>
            <a:off x="2529433" y="4038169"/>
            <a:ext cx="1180058" cy="3270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Schedule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51">
            <a:extLst>
              <a:ext uri="{FF2B5EF4-FFF2-40B4-BE49-F238E27FC236}">
                <a16:creationId xmlns:a16="http://schemas.microsoft.com/office/drawing/2014/main" xmlns="" id="{6B19DC9F-BC26-3F71-C4CB-37BA425F252A}"/>
              </a:ext>
            </a:extLst>
          </p:cNvPr>
          <p:cNvSpPr/>
          <p:nvPr/>
        </p:nvSpPr>
        <p:spPr>
          <a:xfrm>
            <a:off x="2440557" y="2959368"/>
            <a:ext cx="4272459" cy="9047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dirty="0">
              <a:solidFill>
                <a:srgbClr val="B969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546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2025-01-02T01:24:24Z</dcterms:created>
  <dcterms:modified xsi:type="dcterms:W3CDTF">2025-01-02T01:40:02Z</dcterms:modified>
</cp:coreProperties>
</file>