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2" r:id="rId2"/>
    <p:sldId id="1757" r:id="rId3"/>
    <p:sldId id="1755" r:id="rId4"/>
    <p:sldId id="1756" r:id="rId5"/>
    <p:sldId id="1758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3"/>
    <a:srgbClr val="3B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3047" autoAdjust="0"/>
  </p:normalViewPr>
  <p:slideViewPr>
    <p:cSldViewPr snapToGrid="0">
      <p:cViewPr>
        <p:scale>
          <a:sx n="66" d="100"/>
          <a:sy n="66" d="100"/>
        </p:scale>
        <p:origin x="115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1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8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4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F007-EAEB-53D4-0F1D-C8AE9AF2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D3B84086-F973-E424-B0A9-38EEAD100C92}"/>
              </a:ext>
            </a:extLst>
          </p:cNvPr>
          <p:cNvSpPr txBox="1"/>
          <p:nvPr/>
        </p:nvSpPr>
        <p:spPr>
          <a:xfrm>
            <a:off x="9346793" y="3401735"/>
            <a:ext cx="1193252" cy="504091"/>
          </a:xfrm>
          <a:custGeom>
            <a:avLst/>
            <a:gdLst>
              <a:gd name="connsiteX0" fmla="*/ 562837 w 1193252"/>
              <a:gd name="connsiteY0" fmla="*/ 87668 h 504091"/>
              <a:gd name="connsiteX1" fmla="*/ 511917 w 1193252"/>
              <a:gd name="connsiteY1" fmla="*/ 111833 h 504091"/>
              <a:gd name="connsiteX2" fmla="*/ 470849 w 1193252"/>
              <a:gd name="connsiteY2" fmla="*/ 176460 h 504091"/>
              <a:gd name="connsiteX3" fmla="*/ 442987 w 1193252"/>
              <a:gd name="connsiteY3" fmla="*/ 254294 h 504091"/>
              <a:gd name="connsiteX4" fmla="*/ 419665 w 1193252"/>
              <a:gd name="connsiteY4" fmla="*/ 327069 h 504091"/>
              <a:gd name="connsiteX5" fmla="*/ 416429 w 1193252"/>
              <a:gd name="connsiteY5" fmla="*/ 391977 h 504091"/>
              <a:gd name="connsiteX6" fmla="*/ 451110 w 1193252"/>
              <a:gd name="connsiteY6" fmla="*/ 416423 h 504091"/>
              <a:gd name="connsiteX7" fmla="*/ 501275 w 1193252"/>
              <a:gd name="connsiteY7" fmla="*/ 393663 h 504091"/>
              <a:gd name="connsiteX8" fmla="*/ 541816 w 1193252"/>
              <a:gd name="connsiteY8" fmla="*/ 324821 h 504091"/>
              <a:gd name="connsiteX9" fmla="*/ 571175 w 1193252"/>
              <a:gd name="connsiteY9" fmla="*/ 245864 h 504091"/>
              <a:gd name="connsiteX10" fmla="*/ 593922 w 1193252"/>
              <a:gd name="connsiteY10" fmla="*/ 176460 h 504091"/>
              <a:gd name="connsiteX11" fmla="*/ 597504 w 1193252"/>
              <a:gd name="connsiteY11" fmla="*/ 114643 h 504091"/>
              <a:gd name="connsiteX12" fmla="*/ 562837 w 1193252"/>
              <a:gd name="connsiteY12" fmla="*/ 87668 h 504091"/>
              <a:gd name="connsiteX13" fmla="*/ 827968 w 1193252"/>
              <a:gd name="connsiteY13" fmla="*/ 8429 h 504091"/>
              <a:gd name="connsiteX14" fmla="*/ 930810 w 1193252"/>
              <a:gd name="connsiteY14" fmla="*/ 8429 h 504091"/>
              <a:gd name="connsiteX15" fmla="*/ 986516 w 1193252"/>
              <a:gd name="connsiteY15" fmla="*/ 256261 h 504091"/>
              <a:gd name="connsiteX16" fmla="*/ 987086 w 1193252"/>
              <a:gd name="connsiteY16" fmla="*/ 269467 h 504091"/>
              <a:gd name="connsiteX17" fmla="*/ 987271 w 1193252"/>
              <a:gd name="connsiteY17" fmla="*/ 283797 h 504091"/>
              <a:gd name="connsiteX18" fmla="*/ 991112 w 1193252"/>
              <a:gd name="connsiteY18" fmla="*/ 269186 h 504091"/>
              <a:gd name="connsiteX19" fmla="*/ 994770 w 1193252"/>
              <a:gd name="connsiteY19" fmla="*/ 255136 h 504091"/>
              <a:gd name="connsiteX20" fmla="*/ 1078610 w 1193252"/>
              <a:gd name="connsiteY20" fmla="*/ 8429 h 504091"/>
              <a:gd name="connsiteX21" fmla="*/ 1193252 w 1193252"/>
              <a:gd name="connsiteY21" fmla="*/ 8429 h 504091"/>
              <a:gd name="connsiteX22" fmla="*/ 1041230 w 1193252"/>
              <a:gd name="connsiteY22" fmla="*/ 455762 h 504091"/>
              <a:gd name="connsiteX23" fmla="*/ 1018092 w 1193252"/>
              <a:gd name="connsiteY23" fmla="*/ 484141 h 504091"/>
              <a:gd name="connsiteX24" fmla="*/ 982898 w 1193252"/>
              <a:gd name="connsiteY24" fmla="*/ 495100 h 504091"/>
              <a:gd name="connsiteX25" fmla="*/ 925014 w 1193252"/>
              <a:gd name="connsiteY25" fmla="*/ 495100 h 504091"/>
              <a:gd name="connsiteX26" fmla="*/ 868413 w 1193252"/>
              <a:gd name="connsiteY26" fmla="*/ 241649 h 504091"/>
              <a:gd name="connsiteX27" fmla="*/ 868962 w 1193252"/>
              <a:gd name="connsiteY27" fmla="*/ 228443 h 504091"/>
              <a:gd name="connsiteX28" fmla="*/ 868958 w 1193252"/>
              <a:gd name="connsiteY28" fmla="*/ 215236 h 504091"/>
              <a:gd name="connsiteX29" fmla="*/ 865393 w 1193252"/>
              <a:gd name="connsiteY29" fmla="*/ 230691 h 504091"/>
              <a:gd name="connsiteX30" fmla="*/ 861450 w 1193252"/>
              <a:gd name="connsiteY30" fmla="*/ 245583 h 504091"/>
              <a:gd name="connsiteX31" fmla="*/ 790026 w 1193252"/>
              <a:gd name="connsiteY31" fmla="*/ 455762 h 504091"/>
              <a:gd name="connsiteX32" fmla="*/ 766889 w 1193252"/>
              <a:gd name="connsiteY32" fmla="*/ 484141 h 504091"/>
              <a:gd name="connsiteX33" fmla="*/ 731696 w 1193252"/>
              <a:gd name="connsiteY33" fmla="*/ 495100 h 504091"/>
              <a:gd name="connsiteX34" fmla="*/ 662572 w 1193252"/>
              <a:gd name="connsiteY34" fmla="*/ 495100 h 504091"/>
              <a:gd name="connsiteX35" fmla="*/ 236857 w 1193252"/>
              <a:gd name="connsiteY35" fmla="*/ 8429 h 504091"/>
              <a:gd name="connsiteX36" fmla="*/ 350938 w 1193252"/>
              <a:gd name="connsiteY36" fmla="*/ 8429 h 504091"/>
              <a:gd name="connsiteX37" fmla="*/ 198914 w 1193252"/>
              <a:gd name="connsiteY37" fmla="*/ 455762 h 504091"/>
              <a:gd name="connsiteX38" fmla="*/ 175777 w 1193252"/>
              <a:gd name="connsiteY38" fmla="*/ 484141 h 504091"/>
              <a:gd name="connsiteX39" fmla="*/ 140583 w 1193252"/>
              <a:gd name="connsiteY39" fmla="*/ 495100 h 504091"/>
              <a:gd name="connsiteX40" fmla="*/ 71460 w 1193252"/>
              <a:gd name="connsiteY40" fmla="*/ 495100 h 504091"/>
              <a:gd name="connsiteX41" fmla="*/ 0 w 1193252"/>
              <a:gd name="connsiteY41" fmla="*/ 8429 h 504091"/>
              <a:gd name="connsiteX42" fmla="*/ 196890 w 1193252"/>
              <a:gd name="connsiteY42" fmla="*/ 8429 h 504091"/>
              <a:gd name="connsiteX43" fmla="*/ 177598 w 1193252"/>
              <a:gd name="connsiteY43" fmla="*/ 65189 h 504091"/>
              <a:gd name="connsiteX44" fmla="*/ 161428 w 1193252"/>
              <a:gd name="connsiteY44" fmla="*/ 88792 h 504091"/>
              <a:gd name="connsiteX45" fmla="*/ 134502 w 1193252"/>
              <a:gd name="connsiteY45" fmla="*/ 96098 h 504091"/>
              <a:gd name="connsiteX46" fmla="*/ 51330 w 1193252"/>
              <a:gd name="connsiteY46" fmla="*/ 96098 h 504091"/>
              <a:gd name="connsiteX47" fmla="*/ 0 w 1193252"/>
              <a:gd name="connsiteY47" fmla="*/ 247138 h 504091"/>
              <a:gd name="connsiteX48" fmla="*/ 592631 w 1193252"/>
              <a:gd name="connsiteY48" fmla="*/ 0 h 504091"/>
              <a:gd name="connsiteX49" fmla="*/ 697409 w 1193252"/>
              <a:gd name="connsiteY49" fmla="*/ 48049 h 504091"/>
              <a:gd name="connsiteX50" fmla="*/ 706931 w 1193252"/>
              <a:gd name="connsiteY50" fmla="*/ 168030 h 504091"/>
              <a:gd name="connsiteX51" fmla="*/ 681287 w 1193252"/>
              <a:gd name="connsiteY51" fmla="*/ 251765 h 504091"/>
              <a:gd name="connsiteX52" fmla="*/ 649443 w 1193252"/>
              <a:gd name="connsiteY52" fmla="*/ 337185 h 504091"/>
              <a:gd name="connsiteX53" fmla="*/ 560620 w 1193252"/>
              <a:gd name="connsiteY53" fmla="*/ 457167 h 504091"/>
              <a:gd name="connsiteX54" fmla="*/ 421316 w 1193252"/>
              <a:gd name="connsiteY54" fmla="*/ 504091 h 504091"/>
              <a:gd name="connsiteX55" fmla="*/ 316521 w 1193252"/>
              <a:gd name="connsiteY55" fmla="*/ 459414 h 504091"/>
              <a:gd name="connsiteX56" fmla="*/ 305707 w 1193252"/>
              <a:gd name="connsiteY56" fmla="*/ 336623 h 504091"/>
              <a:gd name="connsiteX57" fmla="*/ 332581 w 1193252"/>
              <a:gd name="connsiteY57" fmla="*/ 250922 h 504091"/>
              <a:gd name="connsiteX58" fmla="*/ 363196 w 1193252"/>
              <a:gd name="connsiteY58" fmla="*/ 167468 h 504091"/>
              <a:gd name="connsiteX59" fmla="*/ 456422 w 1193252"/>
              <a:gd name="connsiteY59" fmla="*/ 46925 h 504091"/>
              <a:gd name="connsiteX60" fmla="*/ 592631 w 1193252"/>
              <a:gd name="connsiteY60" fmla="*/ 0 h 50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93252" h="504091">
                <a:moveTo>
                  <a:pt x="562837" y="87668"/>
                </a:moveTo>
                <a:cubicBezTo>
                  <a:pt x="545604" y="87668"/>
                  <a:pt x="528630" y="95723"/>
                  <a:pt x="511917" y="111833"/>
                </a:cubicBezTo>
                <a:cubicBezTo>
                  <a:pt x="495205" y="127943"/>
                  <a:pt x="481515" y="149485"/>
                  <a:pt x="470849" y="176460"/>
                </a:cubicBezTo>
                <a:cubicBezTo>
                  <a:pt x="463227" y="195567"/>
                  <a:pt x="453940" y="221512"/>
                  <a:pt x="442987" y="254294"/>
                </a:cubicBezTo>
                <a:cubicBezTo>
                  <a:pt x="432035" y="287075"/>
                  <a:pt x="424261" y="311334"/>
                  <a:pt x="419665" y="327069"/>
                </a:cubicBezTo>
                <a:cubicBezTo>
                  <a:pt x="411997" y="354044"/>
                  <a:pt x="410918" y="375680"/>
                  <a:pt x="416429" y="391977"/>
                </a:cubicBezTo>
                <a:cubicBezTo>
                  <a:pt x="421941" y="408275"/>
                  <a:pt x="433501" y="416423"/>
                  <a:pt x="451110" y="416423"/>
                </a:cubicBezTo>
                <a:cubicBezTo>
                  <a:pt x="469842" y="416423"/>
                  <a:pt x="486564" y="408837"/>
                  <a:pt x="501275" y="393663"/>
                </a:cubicBezTo>
                <a:cubicBezTo>
                  <a:pt x="515986" y="378490"/>
                  <a:pt x="529499" y="355543"/>
                  <a:pt x="541816" y="324821"/>
                </a:cubicBezTo>
                <a:cubicBezTo>
                  <a:pt x="551206" y="301593"/>
                  <a:pt x="560992" y="275274"/>
                  <a:pt x="571175" y="245864"/>
                </a:cubicBezTo>
                <a:cubicBezTo>
                  <a:pt x="581358" y="216454"/>
                  <a:pt x="588940" y="193319"/>
                  <a:pt x="593922" y="176460"/>
                </a:cubicBezTo>
                <a:cubicBezTo>
                  <a:pt x="600689" y="153232"/>
                  <a:pt x="601883" y="132626"/>
                  <a:pt x="597504" y="114643"/>
                </a:cubicBezTo>
                <a:cubicBezTo>
                  <a:pt x="593125" y="96660"/>
                  <a:pt x="581570" y="87668"/>
                  <a:pt x="562837" y="87668"/>
                </a:cubicBezTo>
                <a:close/>
                <a:moveTo>
                  <a:pt x="827968" y="8429"/>
                </a:moveTo>
                <a:lnTo>
                  <a:pt x="930810" y="8429"/>
                </a:lnTo>
                <a:lnTo>
                  <a:pt x="986516" y="256261"/>
                </a:lnTo>
                <a:cubicBezTo>
                  <a:pt x="987254" y="258508"/>
                  <a:pt x="987444" y="262911"/>
                  <a:pt x="987086" y="269467"/>
                </a:cubicBezTo>
                <a:cubicBezTo>
                  <a:pt x="986730" y="276023"/>
                  <a:pt x="986791" y="280800"/>
                  <a:pt x="987271" y="283797"/>
                </a:cubicBezTo>
                <a:cubicBezTo>
                  <a:pt x="988290" y="280800"/>
                  <a:pt x="989570" y="275930"/>
                  <a:pt x="991112" y="269186"/>
                </a:cubicBezTo>
                <a:cubicBezTo>
                  <a:pt x="992655" y="262442"/>
                  <a:pt x="993874" y="257759"/>
                  <a:pt x="994770" y="255136"/>
                </a:cubicBezTo>
                <a:lnTo>
                  <a:pt x="1078610" y="8429"/>
                </a:lnTo>
                <a:lnTo>
                  <a:pt x="1193252" y="8429"/>
                </a:lnTo>
                <a:lnTo>
                  <a:pt x="1041230" y="455762"/>
                </a:lnTo>
                <a:cubicBezTo>
                  <a:pt x="1037278" y="467376"/>
                  <a:pt x="1029566" y="476836"/>
                  <a:pt x="1018092" y="484141"/>
                </a:cubicBezTo>
                <a:cubicBezTo>
                  <a:pt x="1006618" y="491447"/>
                  <a:pt x="994887" y="495100"/>
                  <a:pt x="982898" y="495100"/>
                </a:cubicBezTo>
                <a:lnTo>
                  <a:pt x="925014" y="495100"/>
                </a:lnTo>
                <a:lnTo>
                  <a:pt x="868413" y="241649"/>
                </a:lnTo>
                <a:cubicBezTo>
                  <a:pt x="868296" y="239776"/>
                  <a:pt x="868479" y="235374"/>
                  <a:pt x="868962" y="228443"/>
                </a:cubicBezTo>
                <a:cubicBezTo>
                  <a:pt x="869445" y="221512"/>
                  <a:pt x="869444" y="217110"/>
                  <a:pt x="868958" y="215236"/>
                </a:cubicBezTo>
                <a:cubicBezTo>
                  <a:pt x="868442" y="217859"/>
                  <a:pt x="867254" y="223010"/>
                  <a:pt x="865393" y="230691"/>
                </a:cubicBezTo>
                <a:cubicBezTo>
                  <a:pt x="863532" y="238371"/>
                  <a:pt x="862217" y="243335"/>
                  <a:pt x="861450" y="245583"/>
                </a:cubicBezTo>
                <a:lnTo>
                  <a:pt x="790026" y="455762"/>
                </a:lnTo>
                <a:cubicBezTo>
                  <a:pt x="786075" y="467376"/>
                  <a:pt x="778362" y="476836"/>
                  <a:pt x="766889" y="484141"/>
                </a:cubicBezTo>
                <a:cubicBezTo>
                  <a:pt x="755416" y="491447"/>
                  <a:pt x="743684" y="495100"/>
                  <a:pt x="731696" y="495100"/>
                </a:cubicBezTo>
                <a:lnTo>
                  <a:pt x="662572" y="495100"/>
                </a:lnTo>
                <a:close/>
                <a:moveTo>
                  <a:pt x="236857" y="8429"/>
                </a:moveTo>
                <a:lnTo>
                  <a:pt x="350938" y="8429"/>
                </a:lnTo>
                <a:lnTo>
                  <a:pt x="198914" y="455762"/>
                </a:lnTo>
                <a:cubicBezTo>
                  <a:pt x="194963" y="467376"/>
                  <a:pt x="187251" y="476836"/>
                  <a:pt x="175777" y="484141"/>
                </a:cubicBezTo>
                <a:cubicBezTo>
                  <a:pt x="164303" y="491447"/>
                  <a:pt x="152572" y="495100"/>
                  <a:pt x="140583" y="495100"/>
                </a:cubicBezTo>
                <a:lnTo>
                  <a:pt x="71460" y="495100"/>
                </a:lnTo>
                <a:close/>
                <a:moveTo>
                  <a:pt x="0" y="8429"/>
                </a:moveTo>
                <a:lnTo>
                  <a:pt x="196890" y="8429"/>
                </a:lnTo>
                <a:lnTo>
                  <a:pt x="177598" y="65189"/>
                </a:lnTo>
                <a:cubicBezTo>
                  <a:pt x="173904" y="76054"/>
                  <a:pt x="168514" y="83922"/>
                  <a:pt x="161428" y="88792"/>
                </a:cubicBezTo>
                <a:cubicBezTo>
                  <a:pt x="154342" y="93662"/>
                  <a:pt x="145367" y="96098"/>
                  <a:pt x="134502" y="96098"/>
                </a:cubicBezTo>
                <a:lnTo>
                  <a:pt x="51330" y="96098"/>
                </a:lnTo>
                <a:lnTo>
                  <a:pt x="0" y="247138"/>
                </a:lnTo>
                <a:close/>
                <a:moveTo>
                  <a:pt x="592631" y="0"/>
                </a:moveTo>
                <a:cubicBezTo>
                  <a:pt x="642834" y="0"/>
                  <a:pt x="677760" y="16016"/>
                  <a:pt x="697409" y="48049"/>
                </a:cubicBezTo>
                <a:cubicBezTo>
                  <a:pt x="717057" y="80081"/>
                  <a:pt x="720231" y="120075"/>
                  <a:pt x="706931" y="168030"/>
                </a:cubicBezTo>
                <a:cubicBezTo>
                  <a:pt x="699766" y="194631"/>
                  <a:pt x="691218" y="222542"/>
                  <a:pt x="681287" y="251765"/>
                </a:cubicBezTo>
                <a:cubicBezTo>
                  <a:pt x="671355" y="280987"/>
                  <a:pt x="660741" y="309461"/>
                  <a:pt x="649443" y="337185"/>
                </a:cubicBezTo>
                <a:cubicBezTo>
                  <a:pt x="629897" y="385889"/>
                  <a:pt x="600289" y="425883"/>
                  <a:pt x="560620" y="457167"/>
                </a:cubicBezTo>
                <a:cubicBezTo>
                  <a:pt x="520951" y="488450"/>
                  <a:pt x="474517" y="504091"/>
                  <a:pt x="421316" y="504091"/>
                </a:cubicBezTo>
                <a:cubicBezTo>
                  <a:pt x="373736" y="504091"/>
                  <a:pt x="338804" y="489199"/>
                  <a:pt x="316521" y="459414"/>
                </a:cubicBezTo>
                <a:cubicBezTo>
                  <a:pt x="294238" y="429630"/>
                  <a:pt x="290634" y="388699"/>
                  <a:pt x="305707" y="336623"/>
                </a:cubicBezTo>
                <a:cubicBezTo>
                  <a:pt x="313247" y="310023"/>
                  <a:pt x="322205" y="281456"/>
                  <a:pt x="332581" y="250922"/>
                </a:cubicBezTo>
                <a:cubicBezTo>
                  <a:pt x="342958" y="220388"/>
                  <a:pt x="353162" y="192570"/>
                  <a:pt x="363196" y="167468"/>
                </a:cubicBezTo>
                <a:cubicBezTo>
                  <a:pt x="382496" y="118389"/>
                  <a:pt x="413572" y="78208"/>
                  <a:pt x="456422" y="46925"/>
                </a:cubicBezTo>
                <a:cubicBezTo>
                  <a:pt x="499273" y="15642"/>
                  <a:pt x="544676" y="0"/>
                  <a:pt x="592631" y="0"/>
                </a:cubicBezTo>
                <a:close/>
              </a:path>
            </a:pathLst>
          </a:custGeom>
          <a:solidFill>
            <a:srgbClr val="00FFB3"/>
          </a:solidFill>
          <a:ln w="952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1" u="none" strike="noStrike" kern="0" cap="none" spc="0" normalizeH="0" baseline="0" noProof="0" dirty="0">
              <a:ln w="9525">
                <a:noFill/>
              </a:ln>
              <a:solidFill>
                <a:srgbClr val="3B454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8" name="양쪽 모서리가 둥근 사각형 4">
            <a:extLst>
              <a:ext uri="{FF2B5EF4-FFF2-40B4-BE49-F238E27FC236}">
                <a16:creationId xmlns:a16="http://schemas.microsoft.com/office/drawing/2014/main" id="{9C87B2CB-134C-A59C-BA65-99D29601B1BE}"/>
              </a:ext>
            </a:extLst>
          </p:cNvPr>
          <p:cNvSpPr/>
          <p:nvPr/>
        </p:nvSpPr>
        <p:spPr>
          <a:xfrm>
            <a:off x="5908438" y="4524505"/>
            <a:ext cx="1043698" cy="1272587"/>
          </a:xfrm>
          <a:prstGeom prst="roundRect">
            <a:avLst>
              <a:gd name="adj" fmla="val 0"/>
            </a:avLst>
          </a:prstGeom>
          <a:solidFill>
            <a:srgbClr val="DADEE9"/>
          </a:solidFill>
          <a:ln w="3810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1482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2229B8A2-29DE-1801-430A-1F9787EA451C}"/>
              </a:ext>
            </a:extLst>
          </p:cNvPr>
          <p:cNvSpPr/>
          <p:nvPr/>
        </p:nvSpPr>
        <p:spPr>
          <a:xfrm>
            <a:off x="3513782" y="1422399"/>
            <a:ext cx="5833011" cy="3738400"/>
          </a:xfrm>
          <a:prstGeom prst="roundRect">
            <a:avLst>
              <a:gd name="adj" fmla="val 6640"/>
            </a:avLst>
          </a:prstGeom>
          <a:solidFill>
            <a:srgbClr val="DADEE9"/>
          </a:solidFill>
          <a:ln w="38100">
            <a:solidFill>
              <a:srgbClr val="3B454D"/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1482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양쪽 모서리가 둥근 사각형 4">
            <a:extLst>
              <a:ext uri="{FF2B5EF4-FFF2-40B4-BE49-F238E27FC236}">
                <a16:creationId xmlns:a16="http://schemas.microsoft.com/office/drawing/2014/main" id="{805DAF20-1118-61CD-8F27-2FC5D80D7F67}"/>
              </a:ext>
            </a:extLst>
          </p:cNvPr>
          <p:cNvSpPr/>
          <p:nvPr/>
        </p:nvSpPr>
        <p:spPr>
          <a:xfrm>
            <a:off x="3590957" y="1507769"/>
            <a:ext cx="5678661" cy="3056417"/>
          </a:xfrm>
          <a:prstGeom prst="roundRect">
            <a:avLst>
              <a:gd name="adj" fmla="val 664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1482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16FB22E-1071-FB66-1BCB-6973F1E60B46}"/>
              </a:ext>
            </a:extLst>
          </p:cNvPr>
          <p:cNvGrpSpPr/>
          <p:nvPr/>
        </p:nvGrpSpPr>
        <p:grpSpPr>
          <a:xfrm>
            <a:off x="1263139" y="1793114"/>
            <a:ext cx="4260450" cy="2485726"/>
            <a:chOff x="3721555" y="2337833"/>
            <a:chExt cx="2278029" cy="1329098"/>
          </a:xfrm>
        </p:grpSpPr>
        <p:sp>
          <p:nvSpPr>
            <p:cNvPr id="2" name="양쪽 모서리가 둥근 사각형 4">
              <a:extLst>
                <a:ext uri="{FF2B5EF4-FFF2-40B4-BE49-F238E27FC236}">
                  <a16:creationId xmlns:a16="http://schemas.microsoft.com/office/drawing/2014/main" id="{B1CFA226-2388-4A6F-D30D-32E4C24EA351}"/>
                </a:ext>
              </a:extLst>
            </p:cNvPr>
            <p:cNvSpPr/>
            <p:nvPr/>
          </p:nvSpPr>
          <p:spPr>
            <a:xfrm>
              <a:off x="3721555" y="2337833"/>
              <a:ext cx="2278029" cy="1329098"/>
            </a:xfrm>
            <a:prstGeom prst="roundRect">
              <a:avLst>
                <a:gd name="adj" fmla="val 6640"/>
              </a:avLst>
            </a:prstGeom>
            <a:solidFill>
              <a:srgbClr val="3B454D"/>
            </a:solidFill>
            <a:ln w="38100">
              <a:solidFill>
                <a:srgbClr val="3B454D"/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양쪽 모서리가 둥근 사각형 4">
              <a:extLst>
                <a:ext uri="{FF2B5EF4-FFF2-40B4-BE49-F238E27FC236}">
                  <a16:creationId xmlns:a16="http://schemas.microsoft.com/office/drawing/2014/main" id="{92155042-C160-1BE8-A110-CF620061A7E2}"/>
                </a:ext>
              </a:extLst>
            </p:cNvPr>
            <p:cNvSpPr/>
            <p:nvPr/>
          </p:nvSpPr>
          <p:spPr>
            <a:xfrm>
              <a:off x="3827002" y="2640066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양쪽 모서리가 둥근 사각형 4">
              <a:extLst>
                <a:ext uri="{FF2B5EF4-FFF2-40B4-BE49-F238E27FC236}">
                  <a16:creationId xmlns:a16="http://schemas.microsoft.com/office/drawing/2014/main" id="{17C4FE94-3985-6861-1D5B-C72E89ABF3B3}"/>
                </a:ext>
              </a:extLst>
            </p:cNvPr>
            <p:cNvSpPr/>
            <p:nvPr/>
          </p:nvSpPr>
          <p:spPr>
            <a:xfrm>
              <a:off x="3827002" y="2767155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양쪽 모서리가 둥근 사각형 4">
              <a:extLst>
                <a:ext uri="{FF2B5EF4-FFF2-40B4-BE49-F238E27FC236}">
                  <a16:creationId xmlns:a16="http://schemas.microsoft.com/office/drawing/2014/main" id="{E8E46457-5CB5-5470-790B-08FADAE6210E}"/>
                </a:ext>
              </a:extLst>
            </p:cNvPr>
            <p:cNvSpPr/>
            <p:nvPr/>
          </p:nvSpPr>
          <p:spPr>
            <a:xfrm>
              <a:off x="3827002" y="2894244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양쪽 모서리가 둥근 사각형 4">
              <a:extLst>
                <a:ext uri="{FF2B5EF4-FFF2-40B4-BE49-F238E27FC236}">
                  <a16:creationId xmlns:a16="http://schemas.microsoft.com/office/drawing/2014/main" id="{3280696A-7A77-8E06-D573-23A69A522860}"/>
                </a:ext>
              </a:extLst>
            </p:cNvPr>
            <p:cNvSpPr/>
            <p:nvPr/>
          </p:nvSpPr>
          <p:spPr>
            <a:xfrm>
              <a:off x="3827002" y="3021333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양쪽 모서리가 둥근 사각형 4">
              <a:extLst>
                <a:ext uri="{FF2B5EF4-FFF2-40B4-BE49-F238E27FC236}">
                  <a16:creationId xmlns:a16="http://schemas.microsoft.com/office/drawing/2014/main" id="{F72FBC49-89DB-8537-8DFA-B8CB9A00C273}"/>
                </a:ext>
              </a:extLst>
            </p:cNvPr>
            <p:cNvSpPr/>
            <p:nvPr/>
          </p:nvSpPr>
          <p:spPr>
            <a:xfrm>
              <a:off x="3827002" y="3148422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양쪽 모서리가 둥근 사각형 4">
              <a:extLst>
                <a:ext uri="{FF2B5EF4-FFF2-40B4-BE49-F238E27FC236}">
                  <a16:creationId xmlns:a16="http://schemas.microsoft.com/office/drawing/2014/main" id="{D847D16D-2512-251B-B66C-2721393F5219}"/>
                </a:ext>
              </a:extLst>
            </p:cNvPr>
            <p:cNvSpPr/>
            <p:nvPr/>
          </p:nvSpPr>
          <p:spPr>
            <a:xfrm>
              <a:off x="3827002" y="3275510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양쪽 모서리가 둥근 사각형 4">
              <a:extLst>
                <a:ext uri="{FF2B5EF4-FFF2-40B4-BE49-F238E27FC236}">
                  <a16:creationId xmlns:a16="http://schemas.microsoft.com/office/drawing/2014/main" id="{CD0CCCB7-F35C-5A8E-CCB3-C4B4A0FDA15E}"/>
                </a:ext>
              </a:extLst>
            </p:cNvPr>
            <p:cNvSpPr/>
            <p:nvPr/>
          </p:nvSpPr>
          <p:spPr>
            <a:xfrm>
              <a:off x="3843671" y="2447660"/>
              <a:ext cx="54000" cy="55509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양쪽 모서리가 둥근 사각형 4">
              <a:extLst>
                <a:ext uri="{FF2B5EF4-FFF2-40B4-BE49-F238E27FC236}">
                  <a16:creationId xmlns:a16="http://schemas.microsoft.com/office/drawing/2014/main" id="{BE3529BE-E747-AE9A-D952-42956FB98459}"/>
                </a:ext>
              </a:extLst>
            </p:cNvPr>
            <p:cNvSpPr/>
            <p:nvPr/>
          </p:nvSpPr>
          <p:spPr>
            <a:xfrm>
              <a:off x="3941075" y="2447659"/>
              <a:ext cx="54000" cy="55509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양쪽 모서리가 둥근 사각형 4">
              <a:extLst>
                <a:ext uri="{FF2B5EF4-FFF2-40B4-BE49-F238E27FC236}">
                  <a16:creationId xmlns:a16="http://schemas.microsoft.com/office/drawing/2014/main" id="{C573F3E5-88D3-412C-79D9-EB9CD69A8E62}"/>
                </a:ext>
              </a:extLst>
            </p:cNvPr>
            <p:cNvSpPr/>
            <p:nvPr/>
          </p:nvSpPr>
          <p:spPr>
            <a:xfrm>
              <a:off x="4038479" y="2447658"/>
              <a:ext cx="54000" cy="55509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15D28EE-D35B-6EDE-FB2B-769A1850724E}"/>
                </a:ext>
              </a:extLst>
            </p:cNvPr>
            <p:cNvSpPr/>
            <p:nvPr/>
          </p:nvSpPr>
          <p:spPr>
            <a:xfrm>
              <a:off x="4236577" y="2640066"/>
              <a:ext cx="388400" cy="55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컴퓨터</a:t>
              </a: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공학과</a:t>
              </a:r>
            </a:p>
          </p:txBody>
        </p:sp>
        <p:sp>
          <p:nvSpPr>
            <p:cNvPr id="19" name="양쪽 모서리가 둥근 사각형 4">
              <a:extLst>
                <a:ext uri="{FF2B5EF4-FFF2-40B4-BE49-F238E27FC236}">
                  <a16:creationId xmlns:a16="http://schemas.microsoft.com/office/drawing/2014/main" id="{C56CC2FA-EA2B-AD20-8E8E-64E00513DE32}"/>
                </a:ext>
              </a:extLst>
            </p:cNvPr>
            <p:cNvSpPr/>
            <p:nvPr/>
          </p:nvSpPr>
          <p:spPr>
            <a:xfrm>
              <a:off x="4379452" y="2767155"/>
              <a:ext cx="1188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양쪽 모서리가 둥근 사각형 4">
              <a:extLst>
                <a:ext uri="{FF2B5EF4-FFF2-40B4-BE49-F238E27FC236}">
                  <a16:creationId xmlns:a16="http://schemas.microsoft.com/office/drawing/2014/main" id="{0C08402A-1FC3-5085-2C6F-87E93A0FE69F}"/>
                </a:ext>
              </a:extLst>
            </p:cNvPr>
            <p:cNvSpPr/>
            <p:nvPr/>
          </p:nvSpPr>
          <p:spPr>
            <a:xfrm>
              <a:off x="4379452" y="2894244"/>
              <a:ext cx="720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양쪽 모서리가 둥근 사각형 4">
              <a:extLst>
                <a:ext uri="{FF2B5EF4-FFF2-40B4-BE49-F238E27FC236}">
                  <a16:creationId xmlns:a16="http://schemas.microsoft.com/office/drawing/2014/main" id="{160E3B64-436A-8061-67DF-C072F59B2945}"/>
                </a:ext>
              </a:extLst>
            </p:cNvPr>
            <p:cNvSpPr/>
            <p:nvPr/>
          </p:nvSpPr>
          <p:spPr>
            <a:xfrm>
              <a:off x="4379452" y="3021333"/>
              <a:ext cx="612000" cy="55509"/>
            </a:xfrm>
            <a:prstGeom prst="roundRect">
              <a:avLst>
                <a:gd name="adj" fmla="val 50000"/>
              </a:avLst>
            </a:prstGeom>
            <a:solidFill>
              <a:srgbClr val="00FFB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양쪽 모서리가 둥근 사각형 4">
              <a:extLst>
                <a:ext uri="{FF2B5EF4-FFF2-40B4-BE49-F238E27FC236}">
                  <a16:creationId xmlns:a16="http://schemas.microsoft.com/office/drawing/2014/main" id="{D95C8A02-4035-8D74-811F-1179BAFC27ED}"/>
                </a:ext>
              </a:extLst>
            </p:cNvPr>
            <p:cNvSpPr/>
            <p:nvPr/>
          </p:nvSpPr>
          <p:spPr>
            <a:xfrm>
              <a:off x="4379452" y="3148422"/>
              <a:ext cx="360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양쪽 모서리가 둥근 사각형 4">
              <a:extLst>
                <a:ext uri="{FF2B5EF4-FFF2-40B4-BE49-F238E27FC236}">
                  <a16:creationId xmlns:a16="http://schemas.microsoft.com/office/drawing/2014/main" id="{B124ECA5-A1B2-589E-6560-1700C08F43CC}"/>
                </a:ext>
              </a:extLst>
            </p:cNvPr>
            <p:cNvSpPr/>
            <p:nvPr/>
          </p:nvSpPr>
          <p:spPr>
            <a:xfrm>
              <a:off x="4379452" y="3275510"/>
              <a:ext cx="504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37464ECA-A38C-077E-E925-809D4FC8FE07}"/>
                </a:ext>
              </a:extLst>
            </p:cNvPr>
            <p:cNvSpPr/>
            <p:nvPr/>
          </p:nvSpPr>
          <p:spPr>
            <a:xfrm>
              <a:off x="5029538" y="3021333"/>
              <a:ext cx="432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양쪽 모서리가 둥근 사각형 4">
              <a:extLst>
                <a:ext uri="{FF2B5EF4-FFF2-40B4-BE49-F238E27FC236}">
                  <a16:creationId xmlns:a16="http://schemas.microsoft.com/office/drawing/2014/main" id="{1BB9F75B-7C42-0952-94C8-CBAB67313157}"/>
                </a:ext>
              </a:extLst>
            </p:cNvPr>
            <p:cNvSpPr/>
            <p:nvPr/>
          </p:nvSpPr>
          <p:spPr>
            <a:xfrm>
              <a:off x="4767596" y="3148422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양쪽 모서리가 둥근 사각형 4">
              <a:extLst>
                <a:ext uri="{FF2B5EF4-FFF2-40B4-BE49-F238E27FC236}">
                  <a16:creationId xmlns:a16="http://schemas.microsoft.com/office/drawing/2014/main" id="{B61B7C49-AF6C-13EF-3BF7-89EF34975F6B}"/>
                </a:ext>
              </a:extLst>
            </p:cNvPr>
            <p:cNvSpPr/>
            <p:nvPr/>
          </p:nvSpPr>
          <p:spPr>
            <a:xfrm>
              <a:off x="4910472" y="3275510"/>
              <a:ext cx="108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양쪽 모서리가 둥근 사각형 4">
              <a:extLst>
                <a:ext uri="{FF2B5EF4-FFF2-40B4-BE49-F238E27FC236}">
                  <a16:creationId xmlns:a16="http://schemas.microsoft.com/office/drawing/2014/main" id="{DDBAC341-7250-133E-EACF-3C8E7E1FE6A5}"/>
                </a:ext>
              </a:extLst>
            </p:cNvPr>
            <p:cNvSpPr/>
            <p:nvPr/>
          </p:nvSpPr>
          <p:spPr>
            <a:xfrm>
              <a:off x="5127164" y="2894244"/>
              <a:ext cx="576000" cy="55509"/>
            </a:xfrm>
            <a:prstGeom prst="roundRect">
              <a:avLst>
                <a:gd name="adj" fmla="val 50000"/>
              </a:avLst>
            </a:prstGeom>
            <a:solidFill>
              <a:srgbClr val="00FFB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양쪽 모서리가 둥근 사각형 4">
              <a:extLst>
                <a:ext uri="{FF2B5EF4-FFF2-40B4-BE49-F238E27FC236}">
                  <a16:creationId xmlns:a16="http://schemas.microsoft.com/office/drawing/2014/main" id="{3E945D9F-FF92-0B32-BA21-D1F9491ECC68}"/>
                </a:ext>
              </a:extLst>
            </p:cNvPr>
            <p:cNvSpPr/>
            <p:nvPr/>
          </p:nvSpPr>
          <p:spPr>
            <a:xfrm>
              <a:off x="5498642" y="3021333"/>
              <a:ext cx="216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양쪽 모서리가 둥근 사각형 4">
              <a:extLst>
                <a:ext uri="{FF2B5EF4-FFF2-40B4-BE49-F238E27FC236}">
                  <a16:creationId xmlns:a16="http://schemas.microsoft.com/office/drawing/2014/main" id="{4D8B1A8B-A34E-158F-FDB5-7E4475BD3DBA}"/>
                </a:ext>
              </a:extLst>
            </p:cNvPr>
            <p:cNvSpPr/>
            <p:nvPr/>
          </p:nvSpPr>
          <p:spPr>
            <a:xfrm>
              <a:off x="5003336" y="3148422"/>
              <a:ext cx="288000" cy="55509"/>
            </a:xfrm>
            <a:prstGeom prst="roundRect">
              <a:avLst>
                <a:gd name="adj" fmla="val 50000"/>
              </a:avLst>
            </a:prstGeom>
            <a:solidFill>
              <a:srgbClr val="B5BBC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양쪽 모서리가 둥근 사각형 4">
              <a:extLst>
                <a:ext uri="{FF2B5EF4-FFF2-40B4-BE49-F238E27FC236}">
                  <a16:creationId xmlns:a16="http://schemas.microsoft.com/office/drawing/2014/main" id="{48C7954E-8DD5-3D5E-1ACD-4A06D90FEBC2}"/>
                </a:ext>
              </a:extLst>
            </p:cNvPr>
            <p:cNvSpPr/>
            <p:nvPr/>
          </p:nvSpPr>
          <p:spPr>
            <a:xfrm>
              <a:off x="5053344" y="3275510"/>
              <a:ext cx="504000" cy="55509"/>
            </a:xfrm>
            <a:prstGeom prst="roundRect">
              <a:avLst>
                <a:gd name="adj" fmla="val 50000"/>
              </a:avLst>
            </a:prstGeom>
            <a:solidFill>
              <a:srgbClr val="00FFB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양쪽 모서리가 둥근 사각형 4">
              <a:extLst>
                <a:ext uri="{FF2B5EF4-FFF2-40B4-BE49-F238E27FC236}">
                  <a16:creationId xmlns:a16="http://schemas.microsoft.com/office/drawing/2014/main" id="{3C98A864-0E02-B71A-356B-62A259E48BB0}"/>
                </a:ext>
              </a:extLst>
            </p:cNvPr>
            <p:cNvSpPr/>
            <p:nvPr/>
          </p:nvSpPr>
          <p:spPr>
            <a:xfrm>
              <a:off x="4236577" y="3404222"/>
              <a:ext cx="504000" cy="55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양쪽 모서리가 둥근 사각형 4">
            <a:extLst>
              <a:ext uri="{FF2B5EF4-FFF2-40B4-BE49-F238E27FC236}">
                <a16:creationId xmlns:a16="http://schemas.microsoft.com/office/drawing/2014/main" id="{08577953-130A-8BB5-CF90-06BC6311595D}"/>
              </a:ext>
            </a:extLst>
          </p:cNvPr>
          <p:cNvSpPr/>
          <p:nvPr/>
        </p:nvSpPr>
        <p:spPr>
          <a:xfrm>
            <a:off x="6337726" y="4730968"/>
            <a:ext cx="187293" cy="187293"/>
          </a:xfrm>
          <a:prstGeom prst="ellipse">
            <a:avLst/>
          </a:prstGeom>
          <a:solidFill>
            <a:srgbClr val="3B454D"/>
          </a:solidFill>
          <a:ln w="3810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1482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F63B499-E54C-B6B0-659F-112F3195E533}"/>
              </a:ext>
            </a:extLst>
          </p:cNvPr>
          <p:cNvCxnSpPr>
            <a:cxnSpLocks/>
          </p:cNvCxnSpPr>
          <p:nvPr/>
        </p:nvCxnSpPr>
        <p:spPr>
          <a:xfrm>
            <a:off x="0" y="5788470"/>
            <a:ext cx="12204000" cy="0"/>
          </a:xfrm>
          <a:prstGeom prst="line">
            <a:avLst/>
          </a:prstGeom>
          <a:ln w="38100" cap="rnd">
            <a:solidFill>
              <a:srgbClr val="3B4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AE4DA5-D1E6-C574-7E3E-74F8B168DFDD}"/>
              </a:ext>
            </a:extLst>
          </p:cNvPr>
          <p:cNvSpPr txBox="1"/>
          <p:nvPr/>
        </p:nvSpPr>
        <p:spPr>
          <a:xfrm>
            <a:off x="6009570" y="2115446"/>
            <a:ext cx="3320976" cy="1786433"/>
          </a:xfrm>
          <a:custGeom>
            <a:avLst/>
            <a:gdLst>
              <a:gd name="connsiteX0" fmla="*/ 2955410 w 3320976"/>
              <a:gd name="connsiteY0" fmla="*/ 1462736 h 1786433"/>
              <a:gd name="connsiteX1" fmla="*/ 2948122 w 3320976"/>
              <a:gd name="connsiteY1" fmla="*/ 1475099 h 1786433"/>
              <a:gd name="connsiteX2" fmla="*/ 2940640 w 3320976"/>
              <a:gd name="connsiteY2" fmla="*/ 1488025 h 1786433"/>
              <a:gd name="connsiteX3" fmla="*/ 2864748 w 3320976"/>
              <a:gd name="connsiteY3" fmla="*/ 1607163 h 1786433"/>
              <a:gd name="connsiteX4" fmla="*/ 2945110 w 3320976"/>
              <a:gd name="connsiteY4" fmla="*/ 1607163 h 1786433"/>
              <a:gd name="connsiteX5" fmla="*/ 2951880 w 3320976"/>
              <a:gd name="connsiteY5" fmla="*/ 1488025 h 1786433"/>
              <a:gd name="connsiteX6" fmla="*/ 2953742 w 3320976"/>
              <a:gd name="connsiteY6" fmla="*/ 1475099 h 1786433"/>
              <a:gd name="connsiteX7" fmla="*/ 2955410 w 3320976"/>
              <a:gd name="connsiteY7" fmla="*/ 1462736 h 1786433"/>
              <a:gd name="connsiteX8" fmla="*/ 640208 w 3320976"/>
              <a:gd name="connsiteY8" fmla="*/ 1378440 h 1786433"/>
              <a:gd name="connsiteX9" fmla="*/ 598192 w 3320976"/>
              <a:gd name="connsiteY9" fmla="*/ 1502074 h 1786433"/>
              <a:gd name="connsiteX10" fmla="*/ 665067 w 3320976"/>
              <a:gd name="connsiteY10" fmla="*/ 1502074 h 1786433"/>
              <a:gd name="connsiteX11" fmla="*/ 704603 w 3320976"/>
              <a:gd name="connsiteY11" fmla="*/ 1485777 h 1786433"/>
              <a:gd name="connsiteX12" fmla="*/ 734401 w 3320976"/>
              <a:gd name="connsiteY12" fmla="*/ 1440257 h 1786433"/>
              <a:gd name="connsiteX13" fmla="*/ 735542 w 3320976"/>
              <a:gd name="connsiteY13" fmla="*/ 1394737 h 1786433"/>
              <a:gd name="connsiteX14" fmla="*/ 707083 w 3320976"/>
              <a:gd name="connsiteY14" fmla="*/ 1378440 h 1786433"/>
              <a:gd name="connsiteX15" fmla="*/ 249683 w 3320976"/>
              <a:gd name="connsiteY15" fmla="*/ 1378440 h 1786433"/>
              <a:gd name="connsiteX16" fmla="*/ 205946 w 3320976"/>
              <a:gd name="connsiteY16" fmla="*/ 1507132 h 1786433"/>
              <a:gd name="connsiteX17" fmla="*/ 272259 w 3320976"/>
              <a:gd name="connsiteY17" fmla="*/ 1507132 h 1786433"/>
              <a:gd name="connsiteX18" fmla="*/ 313015 w 3320976"/>
              <a:gd name="connsiteY18" fmla="*/ 1490554 h 1786433"/>
              <a:gd name="connsiteX19" fmla="*/ 343489 w 3320976"/>
              <a:gd name="connsiteY19" fmla="*/ 1443067 h 1786433"/>
              <a:gd name="connsiteX20" fmla="*/ 345109 w 3320976"/>
              <a:gd name="connsiteY20" fmla="*/ 1395299 h 1786433"/>
              <a:gd name="connsiteX21" fmla="*/ 315996 w 3320976"/>
              <a:gd name="connsiteY21" fmla="*/ 1378440 h 1786433"/>
              <a:gd name="connsiteX22" fmla="*/ 3208251 w 3320976"/>
              <a:gd name="connsiteY22" fmla="*/ 1290771 h 1786433"/>
              <a:gd name="connsiteX23" fmla="*/ 3320976 w 3320976"/>
              <a:gd name="connsiteY23" fmla="*/ 1290771 h 1786433"/>
              <a:gd name="connsiteX24" fmla="*/ 3320976 w 3320976"/>
              <a:gd name="connsiteY24" fmla="*/ 1635410 h 1786433"/>
              <a:gd name="connsiteX25" fmla="*/ 3286076 w 3320976"/>
              <a:gd name="connsiteY25" fmla="*/ 1738104 h 1786433"/>
              <a:gd name="connsiteX26" fmla="*/ 3262938 w 3320976"/>
              <a:gd name="connsiteY26" fmla="*/ 1766483 h 1786433"/>
              <a:gd name="connsiteX27" fmla="*/ 3227744 w 3320976"/>
              <a:gd name="connsiteY27" fmla="*/ 1777442 h 1786433"/>
              <a:gd name="connsiteX28" fmla="*/ 3158622 w 3320976"/>
              <a:gd name="connsiteY28" fmla="*/ 1777442 h 1786433"/>
              <a:gd name="connsiteX29" fmla="*/ 3294224 w 3320976"/>
              <a:gd name="connsiteY29" fmla="*/ 1378440 h 1786433"/>
              <a:gd name="connsiteX30" fmla="*/ 3211052 w 3320976"/>
              <a:gd name="connsiteY30" fmla="*/ 1378440 h 1786433"/>
              <a:gd name="connsiteX31" fmla="*/ 3189087 w 3320976"/>
              <a:gd name="connsiteY31" fmla="*/ 1371134 h 1786433"/>
              <a:gd name="connsiteX32" fmla="*/ 3188960 w 3320976"/>
              <a:gd name="connsiteY32" fmla="*/ 1347531 h 1786433"/>
              <a:gd name="connsiteX33" fmla="*/ 2963840 w 3320976"/>
              <a:gd name="connsiteY33" fmla="*/ 1290771 h 1786433"/>
              <a:gd name="connsiteX34" fmla="*/ 3058252 w 3320976"/>
              <a:gd name="connsiteY34" fmla="*/ 1290771 h 1786433"/>
              <a:gd name="connsiteX35" fmla="*/ 3054704 w 3320976"/>
              <a:gd name="connsiteY35" fmla="*/ 1777442 h 1786433"/>
              <a:gd name="connsiteX36" fmla="*/ 2936690 w 3320976"/>
              <a:gd name="connsiteY36" fmla="*/ 1777442 h 1786433"/>
              <a:gd name="connsiteX37" fmla="*/ 2940070 w 3320976"/>
              <a:gd name="connsiteY37" fmla="*/ 1689774 h 1786433"/>
              <a:gd name="connsiteX38" fmla="*/ 2811378 w 3320976"/>
              <a:gd name="connsiteY38" fmla="*/ 1689774 h 1786433"/>
              <a:gd name="connsiteX39" fmla="*/ 2754609 w 3320976"/>
              <a:gd name="connsiteY39" fmla="*/ 1777442 h 1786433"/>
              <a:gd name="connsiteX40" fmla="*/ 2637156 w 3320976"/>
              <a:gd name="connsiteY40" fmla="*/ 1777442 h 1786433"/>
              <a:gd name="connsiteX41" fmla="*/ 2465301 w 3320976"/>
              <a:gd name="connsiteY41" fmla="*/ 1290771 h 1786433"/>
              <a:gd name="connsiteX42" fmla="*/ 2810916 w 3320976"/>
              <a:gd name="connsiteY42" fmla="*/ 1290771 h 1786433"/>
              <a:gd name="connsiteX43" fmla="*/ 2791624 w 3320976"/>
              <a:gd name="connsiteY43" fmla="*/ 1347531 h 1786433"/>
              <a:gd name="connsiteX44" fmla="*/ 2775454 w 3320976"/>
              <a:gd name="connsiteY44" fmla="*/ 1371134 h 1786433"/>
              <a:gd name="connsiteX45" fmla="*/ 2748528 w 3320976"/>
              <a:gd name="connsiteY45" fmla="*/ 1378440 h 1786433"/>
              <a:gd name="connsiteX46" fmla="*/ 2665356 w 3320976"/>
              <a:gd name="connsiteY46" fmla="*/ 1378440 h 1786433"/>
              <a:gd name="connsiteX47" fmla="*/ 2543126 w 3320976"/>
              <a:gd name="connsiteY47" fmla="*/ 1738104 h 1786433"/>
              <a:gd name="connsiteX48" fmla="*/ 2519988 w 3320976"/>
              <a:gd name="connsiteY48" fmla="*/ 1766483 h 1786433"/>
              <a:gd name="connsiteX49" fmla="*/ 2484794 w 3320976"/>
              <a:gd name="connsiteY49" fmla="*/ 1777442 h 1786433"/>
              <a:gd name="connsiteX50" fmla="*/ 2415672 w 3320976"/>
              <a:gd name="connsiteY50" fmla="*/ 1777442 h 1786433"/>
              <a:gd name="connsiteX51" fmla="*/ 2551274 w 3320976"/>
              <a:gd name="connsiteY51" fmla="*/ 1378440 h 1786433"/>
              <a:gd name="connsiteX52" fmla="*/ 2468102 w 3320976"/>
              <a:gd name="connsiteY52" fmla="*/ 1378440 h 1786433"/>
              <a:gd name="connsiteX53" fmla="*/ 2446137 w 3320976"/>
              <a:gd name="connsiteY53" fmla="*/ 1371134 h 1786433"/>
              <a:gd name="connsiteX54" fmla="*/ 2446010 w 3320976"/>
              <a:gd name="connsiteY54" fmla="*/ 1347531 h 1786433"/>
              <a:gd name="connsiteX55" fmla="*/ 2060870 w 3320976"/>
              <a:gd name="connsiteY55" fmla="*/ 1290771 h 1786433"/>
              <a:gd name="connsiteX56" fmla="*/ 2163711 w 3320976"/>
              <a:gd name="connsiteY56" fmla="*/ 1290771 h 1786433"/>
              <a:gd name="connsiteX57" fmla="*/ 2219417 w 3320976"/>
              <a:gd name="connsiteY57" fmla="*/ 1538603 h 1786433"/>
              <a:gd name="connsiteX58" fmla="*/ 2219988 w 3320976"/>
              <a:gd name="connsiteY58" fmla="*/ 1551809 h 1786433"/>
              <a:gd name="connsiteX59" fmla="*/ 2220172 w 3320976"/>
              <a:gd name="connsiteY59" fmla="*/ 1566139 h 1786433"/>
              <a:gd name="connsiteX60" fmla="*/ 2224014 w 3320976"/>
              <a:gd name="connsiteY60" fmla="*/ 1551528 h 1786433"/>
              <a:gd name="connsiteX61" fmla="*/ 2227671 w 3320976"/>
              <a:gd name="connsiteY61" fmla="*/ 1537478 h 1786433"/>
              <a:gd name="connsiteX62" fmla="*/ 2311511 w 3320976"/>
              <a:gd name="connsiteY62" fmla="*/ 1290771 h 1786433"/>
              <a:gd name="connsiteX63" fmla="*/ 2426154 w 3320976"/>
              <a:gd name="connsiteY63" fmla="*/ 1290771 h 1786433"/>
              <a:gd name="connsiteX64" fmla="*/ 2274130 w 3320976"/>
              <a:gd name="connsiteY64" fmla="*/ 1738104 h 1786433"/>
              <a:gd name="connsiteX65" fmla="*/ 2250993 w 3320976"/>
              <a:gd name="connsiteY65" fmla="*/ 1766483 h 1786433"/>
              <a:gd name="connsiteX66" fmla="*/ 2215799 w 3320976"/>
              <a:gd name="connsiteY66" fmla="*/ 1777442 h 1786433"/>
              <a:gd name="connsiteX67" fmla="*/ 2157916 w 3320976"/>
              <a:gd name="connsiteY67" fmla="*/ 1777442 h 1786433"/>
              <a:gd name="connsiteX68" fmla="*/ 2101314 w 3320976"/>
              <a:gd name="connsiteY68" fmla="*/ 1523991 h 1786433"/>
              <a:gd name="connsiteX69" fmla="*/ 2101863 w 3320976"/>
              <a:gd name="connsiteY69" fmla="*/ 1510785 h 1786433"/>
              <a:gd name="connsiteX70" fmla="*/ 2101859 w 3320976"/>
              <a:gd name="connsiteY70" fmla="*/ 1497578 h 1786433"/>
              <a:gd name="connsiteX71" fmla="*/ 2098294 w 3320976"/>
              <a:gd name="connsiteY71" fmla="*/ 1513033 h 1786433"/>
              <a:gd name="connsiteX72" fmla="*/ 2094351 w 3320976"/>
              <a:gd name="connsiteY72" fmla="*/ 1527925 h 1786433"/>
              <a:gd name="connsiteX73" fmla="*/ 2022928 w 3320976"/>
              <a:gd name="connsiteY73" fmla="*/ 1738104 h 1786433"/>
              <a:gd name="connsiteX74" fmla="*/ 1999790 w 3320976"/>
              <a:gd name="connsiteY74" fmla="*/ 1766483 h 1786433"/>
              <a:gd name="connsiteX75" fmla="*/ 1964596 w 3320976"/>
              <a:gd name="connsiteY75" fmla="*/ 1777442 h 1786433"/>
              <a:gd name="connsiteX76" fmla="*/ 1895474 w 3320976"/>
              <a:gd name="connsiteY76" fmla="*/ 1777442 h 1786433"/>
              <a:gd name="connsiteX77" fmla="*/ 1689395 w 3320976"/>
              <a:gd name="connsiteY77" fmla="*/ 1290771 h 1786433"/>
              <a:gd name="connsiteX78" fmla="*/ 2007473 w 3320976"/>
              <a:gd name="connsiteY78" fmla="*/ 1290771 h 1786433"/>
              <a:gd name="connsiteX79" fmla="*/ 1988181 w 3320976"/>
              <a:gd name="connsiteY79" fmla="*/ 1347531 h 1786433"/>
              <a:gd name="connsiteX80" fmla="*/ 1972011 w 3320976"/>
              <a:gd name="connsiteY80" fmla="*/ 1371134 h 1786433"/>
              <a:gd name="connsiteX81" fmla="*/ 1945085 w 3320976"/>
              <a:gd name="connsiteY81" fmla="*/ 1378440 h 1786433"/>
              <a:gd name="connsiteX82" fmla="*/ 1773683 w 3320976"/>
              <a:gd name="connsiteY82" fmla="*/ 1378440 h 1786433"/>
              <a:gd name="connsiteX83" fmla="*/ 1736627 w 3320976"/>
              <a:gd name="connsiteY83" fmla="*/ 1487463 h 1786433"/>
              <a:gd name="connsiteX84" fmla="*/ 1910839 w 3320976"/>
              <a:gd name="connsiteY84" fmla="*/ 1487463 h 1786433"/>
              <a:gd name="connsiteX85" fmla="*/ 1891170 w 3320976"/>
              <a:gd name="connsiteY85" fmla="*/ 1545346 h 1786433"/>
              <a:gd name="connsiteX86" fmla="*/ 1875000 w 3320976"/>
              <a:gd name="connsiteY86" fmla="*/ 1568949 h 1786433"/>
              <a:gd name="connsiteX87" fmla="*/ 1848074 w 3320976"/>
              <a:gd name="connsiteY87" fmla="*/ 1576255 h 1786433"/>
              <a:gd name="connsiteX88" fmla="*/ 1706456 w 3320976"/>
              <a:gd name="connsiteY88" fmla="*/ 1576255 h 1786433"/>
              <a:gd name="connsiteX89" fmla="*/ 1667873 w 3320976"/>
              <a:gd name="connsiteY89" fmla="*/ 1689774 h 1786433"/>
              <a:gd name="connsiteX90" fmla="*/ 1871870 w 3320976"/>
              <a:gd name="connsiteY90" fmla="*/ 1689774 h 1786433"/>
              <a:gd name="connsiteX91" fmla="*/ 1855257 w 3320976"/>
              <a:gd name="connsiteY91" fmla="*/ 1738666 h 1786433"/>
              <a:gd name="connsiteX92" fmla="*/ 1835302 w 3320976"/>
              <a:gd name="connsiteY92" fmla="*/ 1767607 h 1786433"/>
              <a:gd name="connsiteX93" fmla="*/ 1802738 w 3320976"/>
              <a:gd name="connsiteY93" fmla="*/ 1777442 h 1786433"/>
              <a:gd name="connsiteX94" fmla="*/ 1563337 w 3320976"/>
              <a:gd name="connsiteY94" fmla="*/ 1777442 h 1786433"/>
              <a:gd name="connsiteX95" fmla="*/ 1537455 w 3320976"/>
              <a:gd name="connsiteY95" fmla="*/ 1767607 h 1786433"/>
              <a:gd name="connsiteX96" fmla="*/ 1537179 w 3320976"/>
              <a:gd name="connsiteY96" fmla="*/ 1738666 h 1786433"/>
              <a:gd name="connsiteX97" fmla="*/ 955970 w 3320976"/>
              <a:gd name="connsiteY97" fmla="*/ 1290771 h 1786433"/>
              <a:gd name="connsiteX98" fmla="*/ 1274048 w 3320976"/>
              <a:gd name="connsiteY98" fmla="*/ 1290771 h 1786433"/>
              <a:gd name="connsiteX99" fmla="*/ 1254756 w 3320976"/>
              <a:gd name="connsiteY99" fmla="*/ 1347531 h 1786433"/>
              <a:gd name="connsiteX100" fmla="*/ 1238586 w 3320976"/>
              <a:gd name="connsiteY100" fmla="*/ 1371134 h 1786433"/>
              <a:gd name="connsiteX101" fmla="*/ 1211660 w 3320976"/>
              <a:gd name="connsiteY101" fmla="*/ 1378440 h 1786433"/>
              <a:gd name="connsiteX102" fmla="*/ 1040257 w 3320976"/>
              <a:gd name="connsiteY102" fmla="*/ 1378440 h 1786433"/>
              <a:gd name="connsiteX103" fmla="*/ 1003202 w 3320976"/>
              <a:gd name="connsiteY103" fmla="*/ 1487463 h 1786433"/>
              <a:gd name="connsiteX104" fmla="*/ 1177414 w 3320976"/>
              <a:gd name="connsiteY104" fmla="*/ 1487463 h 1786433"/>
              <a:gd name="connsiteX105" fmla="*/ 1157745 w 3320976"/>
              <a:gd name="connsiteY105" fmla="*/ 1545346 h 1786433"/>
              <a:gd name="connsiteX106" fmla="*/ 1141575 w 3320976"/>
              <a:gd name="connsiteY106" fmla="*/ 1568949 h 1786433"/>
              <a:gd name="connsiteX107" fmla="*/ 1114649 w 3320976"/>
              <a:gd name="connsiteY107" fmla="*/ 1576255 h 1786433"/>
              <a:gd name="connsiteX108" fmla="*/ 973031 w 3320976"/>
              <a:gd name="connsiteY108" fmla="*/ 1576255 h 1786433"/>
              <a:gd name="connsiteX109" fmla="*/ 934448 w 3320976"/>
              <a:gd name="connsiteY109" fmla="*/ 1689774 h 1786433"/>
              <a:gd name="connsiteX110" fmla="*/ 1138445 w 3320976"/>
              <a:gd name="connsiteY110" fmla="*/ 1689774 h 1786433"/>
              <a:gd name="connsiteX111" fmla="*/ 1121831 w 3320976"/>
              <a:gd name="connsiteY111" fmla="*/ 1738666 h 1786433"/>
              <a:gd name="connsiteX112" fmla="*/ 1101877 w 3320976"/>
              <a:gd name="connsiteY112" fmla="*/ 1767607 h 1786433"/>
              <a:gd name="connsiteX113" fmla="*/ 1069313 w 3320976"/>
              <a:gd name="connsiteY113" fmla="*/ 1777442 h 1786433"/>
              <a:gd name="connsiteX114" fmla="*/ 829912 w 3320976"/>
              <a:gd name="connsiteY114" fmla="*/ 1777442 h 1786433"/>
              <a:gd name="connsiteX115" fmla="*/ 804030 w 3320976"/>
              <a:gd name="connsiteY115" fmla="*/ 1767607 h 1786433"/>
              <a:gd name="connsiteX116" fmla="*/ 803754 w 3320976"/>
              <a:gd name="connsiteY116" fmla="*/ 1738666 h 1786433"/>
              <a:gd name="connsiteX117" fmla="*/ 555921 w 3320976"/>
              <a:gd name="connsiteY117" fmla="*/ 1290771 h 1786433"/>
              <a:gd name="connsiteX118" fmla="*/ 742497 w 3320976"/>
              <a:gd name="connsiteY118" fmla="*/ 1290771 h 1786433"/>
              <a:gd name="connsiteX119" fmla="*/ 843090 w 3320976"/>
              <a:gd name="connsiteY119" fmla="*/ 1333763 h 1786433"/>
              <a:gd name="connsiteX120" fmla="*/ 848482 w 3320976"/>
              <a:gd name="connsiteY120" fmla="*/ 1440257 h 1786433"/>
              <a:gd name="connsiteX121" fmla="*/ 786836 w 3320976"/>
              <a:gd name="connsiteY121" fmla="*/ 1529049 h 1786433"/>
              <a:gd name="connsiteX122" fmla="*/ 713151 w 3320976"/>
              <a:gd name="connsiteY122" fmla="*/ 1568949 h 1786433"/>
              <a:gd name="connsiteX123" fmla="*/ 732548 w 3320976"/>
              <a:gd name="connsiteY123" fmla="*/ 1596205 h 1786433"/>
              <a:gd name="connsiteX124" fmla="*/ 737492 w 3320976"/>
              <a:gd name="connsiteY124" fmla="*/ 1627957 h 1786433"/>
              <a:gd name="connsiteX125" fmla="*/ 737974 w 3320976"/>
              <a:gd name="connsiteY125" fmla="*/ 1711691 h 1786433"/>
              <a:gd name="connsiteX126" fmla="*/ 751874 w 3320976"/>
              <a:gd name="connsiteY126" fmla="*/ 1777442 h 1786433"/>
              <a:gd name="connsiteX127" fmla="*/ 628240 w 3320976"/>
              <a:gd name="connsiteY127" fmla="*/ 1777442 h 1786433"/>
              <a:gd name="connsiteX128" fmla="*/ 619213 w 3320976"/>
              <a:gd name="connsiteY128" fmla="*/ 1711410 h 1786433"/>
              <a:gd name="connsiteX129" fmla="*/ 625263 w 3320976"/>
              <a:gd name="connsiteY129" fmla="*/ 1630766 h 1786433"/>
              <a:gd name="connsiteX130" fmla="*/ 620601 w 3320976"/>
              <a:gd name="connsiteY130" fmla="*/ 1599015 h 1786433"/>
              <a:gd name="connsiteX131" fmla="*/ 607772 w 3320976"/>
              <a:gd name="connsiteY131" fmla="*/ 1584684 h 1786433"/>
              <a:gd name="connsiteX132" fmla="*/ 570120 w 3320976"/>
              <a:gd name="connsiteY132" fmla="*/ 1584684 h 1786433"/>
              <a:gd name="connsiteX133" fmla="*/ 517979 w 3320976"/>
              <a:gd name="connsiteY133" fmla="*/ 1738104 h 1786433"/>
              <a:gd name="connsiteX134" fmla="*/ 494841 w 3320976"/>
              <a:gd name="connsiteY134" fmla="*/ 1766483 h 1786433"/>
              <a:gd name="connsiteX135" fmla="*/ 459647 w 3320976"/>
              <a:gd name="connsiteY135" fmla="*/ 1777442 h 1786433"/>
              <a:gd name="connsiteX136" fmla="*/ 390525 w 3320976"/>
              <a:gd name="connsiteY136" fmla="*/ 1777442 h 1786433"/>
              <a:gd name="connsiteX137" fmla="*/ 165396 w 3320976"/>
              <a:gd name="connsiteY137" fmla="*/ 1290771 h 1786433"/>
              <a:gd name="connsiteX138" fmla="*/ 350286 w 3320976"/>
              <a:gd name="connsiteY138" fmla="*/ 1290771 h 1786433"/>
              <a:gd name="connsiteX139" fmla="*/ 456354 w 3320976"/>
              <a:gd name="connsiteY139" fmla="*/ 1341630 h 1786433"/>
              <a:gd name="connsiteX140" fmla="*/ 458132 w 3320976"/>
              <a:gd name="connsiteY140" fmla="*/ 1443067 h 1786433"/>
              <a:gd name="connsiteX141" fmla="*/ 385611 w 3320976"/>
              <a:gd name="connsiteY141" fmla="*/ 1547313 h 1786433"/>
              <a:gd name="connsiteX142" fmla="*/ 246768 w 3320976"/>
              <a:gd name="connsiteY142" fmla="*/ 1595362 h 1786433"/>
              <a:gd name="connsiteX143" fmla="*/ 175959 w 3320976"/>
              <a:gd name="connsiteY143" fmla="*/ 1595362 h 1786433"/>
              <a:gd name="connsiteX144" fmla="*/ 127454 w 3320976"/>
              <a:gd name="connsiteY144" fmla="*/ 1738104 h 1786433"/>
              <a:gd name="connsiteX145" fmla="*/ 104316 w 3320976"/>
              <a:gd name="connsiteY145" fmla="*/ 1766483 h 1786433"/>
              <a:gd name="connsiteX146" fmla="*/ 69123 w 3320976"/>
              <a:gd name="connsiteY146" fmla="*/ 1777442 h 1786433"/>
              <a:gd name="connsiteX147" fmla="*/ 0 w 3320976"/>
              <a:gd name="connsiteY147" fmla="*/ 1777442 h 1786433"/>
              <a:gd name="connsiteX148" fmla="*/ 1475491 w 3320976"/>
              <a:gd name="connsiteY148" fmla="*/ 1281780 h 1786433"/>
              <a:gd name="connsiteX149" fmla="*/ 1570408 w 3320976"/>
              <a:gd name="connsiteY149" fmla="*/ 1319151 h 1786433"/>
              <a:gd name="connsiteX150" fmla="*/ 1587403 w 3320976"/>
              <a:gd name="connsiteY150" fmla="*/ 1413844 h 1786433"/>
              <a:gd name="connsiteX151" fmla="*/ 1475008 w 3320976"/>
              <a:gd name="connsiteY151" fmla="*/ 1413844 h 1786433"/>
              <a:gd name="connsiteX152" fmla="*/ 1468493 w 3320976"/>
              <a:gd name="connsiteY152" fmla="*/ 1378440 h 1786433"/>
              <a:gd name="connsiteX153" fmla="*/ 1441404 w 3320976"/>
              <a:gd name="connsiteY153" fmla="*/ 1367200 h 1786433"/>
              <a:gd name="connsiteX154" fmla="*/ 1398123 w 3320976"/>
              <a:gd name="connsiteY154" fmla="*/ 1382935 h 1786433"/>
              <a:gd name="connsiteX155" fmla="*/ 1369840 w 3320976"/>
              <a:gd name="connsiteY155" fmla="*/ 1425645 h 1786433"/>
              <a:gd name="connsiteX156" fmla="*/ 1370068 w 3320976"/>
              <a:gd name="connsiteY156" fmla="*/ 1462174 h 1786433"/>
              <a:gd name="connsiteX157" fmla="*/ 1393829 w 3320976"/>
              <a:gd name="connsiteY157" fmla="*/ 1480719 h 1786433"/>
              <a:gd name="connsiteX158" fmla="*/ 1441895 w 3320976"/>
              <a:gd name="connsiteY158" fmla="*/ 1493083 h 1786433"/>
              <a:gd name="connsiteX159" fmla="*/ 1520919 w 3320976"/>
              <a:gd name="connsiteY159" fmla="*/ 1540850 h 1786433"/>
              <a:gd name="connsiteX160" fmla="*/ 1522258 w 3320976"/>
              <a:gd name="connsiteY160" fmla="*/ 1636948 h 1786433"/>
              <a:gd name="connsiteX161" fmla="*/ 1438282 w 3320976"/>
              <a:gd name="connsiteY161" fmla="*/ 1745128 h 1786433"/>
              <a:gd name="connsiteX162" fmla="*/ 1297802 w 3320976"/>
              <a:gd name="connsiteY162" fmla="*/ 1786433 h 1786433"/>
              <a:gd name="connsiteX163" fmla="*/ 1193801 w 3320976"/>
              <a:gd name="connsiteY163" fmla="*/ 1748500 h 1786433"/>
              <a:gd name="connsiteX164" fmla="*/ 1182219 w 3320976"/>
              <a:gd name="connsiteY164" fmla="*/ 1643692 h 1786433"/>
              <a:gd name="connsiteX165" fmla="*/ 1300234 w 3320976"/>
              <a:gd name="connsiteY165" fmla="*/ 1643692 h 1786433"/>
              <a:gd name="connsiteX166" fmla="*/ 1301832 w 3320976"/>
              <a:gd name="connsiteY166" fmla="*/ 1686121 h 1786433"/>
              <a:gd name="connsiteX167" fmla="*/ 1333030 w 3320976"/>
              <a:gd name="connsiteY167" fmla="*/ 1699327 h 1786433"/>
              <a:gd name="connsiteX168" fmla="*/ 1379784 w 3320976"/>
              <a:gd name="connsiteY168" fmla="*/ 1682468 h 1786433"/>
              <a:gd name="connsiteX169" fmla="*/ 1409661 w 3320976"/>
              <a:gd name="connsiteY169" fmla="*/ 1639196 h 1786433"/>
              <a:gd name="connsiteX170" fmla="*/ 1411992 w 3320976"/>
              <a:gd name="connsiteY170" fmla="*/ 1597610 h 1786433"/>
              <a:gd name="connsiteX171" fmla="*/ 1388315 w 3320976"/>
              <a:gd name="connsiteY171" fmla="*/ 1579627 h 1786433"/>
              <a:gd name="connsiteX172" fmla="*/ 1338940 w 3320976"/>
              <a:gd name="connsiteY172" fmla="*/ 1567825 h 1786433"/>
              <a:gd name="connsiteX173" fmla="*/ 1262182 w 3320976"/>
              <a:gd name="connsiteY173" fmla="*/ 1517528 h 1786433"/>
              <a:gd name="connsiteX174" fmla="*/ 1257410 w 3320976"/>
              <a:gd name="connsiteY174" fmla="*/ 1430703 h 1786433"/>
              <a:gd name="connsiteX175" fmla="*/ 1337623 w 3320976"/>
              <a:gd name="connsiteY175" fmla="*/ 1324490 h 1786433"/>
              <a:gd name="connsiteX176" fmla="*/ 1475491 w 3320976"/>
              <a:gd name="connsiteY176" fmla="*/ 1281780 h 1786433"/>
              <a:gd name="connsiteX177" fmla="*/ 1278701 w 3320976"/>
              <a:gd name="connsiteY177" fmla="*/ 173850 h 1786433"/>
              <a:gd name="connsiteX178" fmla="*/ 1191967 w 3320976"/>
              <a:gd name="connsiteY178" fmla="*/ 429053 h 1786433"/>
              <a:gd name="connsiteX179" fmla="*/ 1323469 w 3320976"/>
              <a:gd name="connsiteY179" fmla="*/ 429053 h 1786433"/>
              <a:gd name="connsiteX180" fmla="*/ 1404291 w 3320976"/>
              <a:gd name="connsiteY180" fmla="*/ 396178 h 1786433"/>
              <a:gd name="connsiteX181" fmla="*/ 1464723 w 3320976"/>
              <a:gd name="connsiteY181" fmla="*/ 302009 h 1786433"/>
              <a:gd name="connsiteX182" fmla="*/ 1467935 w 3320976"/>
              <a:gd name="connsiteY182" fmla="*/ 207283 h 1786433"/>
              <a:gd name="connsiteX183" fmla="*/ 1410203 w 3320976"/>
              <a:gd name="connsiteY183" fmla="*/ 173850 h 1786433"/>
              <a:gd name="connsiteX184" fmla="*/ 507176 w 3320976"/>
              <a:gd name="connsiteY184" fmla="*/ 173850 h 1786433"/>
              <a:gd name="connsiteX185" fmla="*/ 420442 w 3320976"/>
              <a:gd name="connsiteY185" fmla="*/ 429053 h 1786433"/>
              <a:gd name="connsiteX186" fmla="*/ 551944 w 3320976"/>
              <a:gd name="connsiteY186" fmla="*/ 429053 h 1786433"/>
              <a:gd name="connsiteX187" fmla="*/ 632766 w 3320976"/>
              <a:gd name="connsiteY187" fmla="*/ 396178 h 1786433"/>
              <a:gd name="connsiteX188" fmla="*/ 693198 w 3320976"/>
              <a:gd name="connsiteY188" fmla="*/ 302009 h 1786433"/>
              <a:gd name="connsiteX189" fmla="*/ 696410 w 3320976"/>
              <a:gd name="connsiteY189" fmla="*/ 207283 h 1786433"/>
              <a:gd name="connsiteX190" fmla="*/ 638678 w 3320976"/>
              <a:gd name="connsiteY190" fmla="*/ 173850 h 1786433"/>
              <a:gd name="connsiteX191" fmla="*/ 1816215 w 3320976"/>
              <a:gd name="connsiteY191" fmla="*/ 0 h 1786433"/>
              <a:gd name="connsiteX192" fmla="*/ 2501586 w 3320976"/>
              <a:gd name="connsiteY192" fmla="*/ 0 h 1786433"/>
              <a:gd name="connsiteX193" fmla="*/ 2463330 w 3320976"/>
              <a:gd name="connsiteY193" fmla="*/ 112557 h 1786433"/>
              <a:gd name="connsiteX194" fmla="*/ 2431264 w 3320976"/>
              <a:gd name="connsiteY194" fmla="*/ 159362 h 1786433"/>
              <a:gd name="connsiteX195" fmla="*/ 2377868 w 3320976"/>
              <a:gd name="connsiteY195" fmla="*/ 173850 h 1786433"/>
              <a:gd name="connsiteX196" fmla="*/ 2212933 w 3320976"/>
              <a:gd name="connsiteY196" fmla="*/ 173850 h 1786433"/>
              <a:gd name="connsiteX197" fmla="*/ 1970545 w 3320976"/>
              <a:gd name="connsiteY197" fmla="*/ 887082 h 1786433"/>
              <a:gd name="connsiteX198" fmla="*/ 1924662 w 3320976"/>
              <a:gd name="connsiteY198" fmla="*/ 943360 h 1786433"/>
              <a:gd name="connsiteX199" fmla="*/ 1854871 w 3320976"/>
              <a:gd name="connsiteY199" fmla="*/ 965092 h 1786433"/>
              <a:gd name="connsiteX200" fmla="*/ 1717797 w 3320976"/>
              <a:gd name="connsiteY200" fmla="*/ 965092 h 1786433"/>
              <a:gd name="connsiteX201" fmla="*/ 1986705 w 3320976"/>
              <a:gd name="connsiteY201" fmla="*/ 173850 h 1786433"/>
              <a:gd name="connsiteX202" fmla="*/ 1821770 w 3320976"/>
              <a:gd name="connsiteY202" fmla="*/ 173850 h 1786433"/>
              <a:gd name="connsiteX203" fmla="*/ 1778211 w 3320976"/>
              <a:gd name="connsiteY203" fmla="*/ 159362 h 1786433"/>
              <a:gd name="connsiteX204" fmla="*/ 1777959 w 3320976"/>
              <a:gd name="connsiteY204" fmla="*/ 112557 h 1786433"/>
              <a:gd name="connsiteX205" fmla="*/ 1111554 w 3320976"/>
              <a:gd name="connsiteY205" fmla="*/ 0 h 1786433"/>
              <a:gd name="connsiteX206" fmla="*/ 1478200 w 3320976"/>
              <a:gd name="connsiteY206" fmla="*/ 0 h 1786433"/>
              <a:gd name="connsiteX207" fmla="*/ 1688539 w 3320976"/>
              <a:gd name="connsiteY207" fmla="*/ 100855 h 1786433"/>
              <a:gd name="connsiteX208" fmla="*/ 1692065 w 3320976"/>
              <a:gd name="connsiteY208" fmla="*/ 302009 h 1786433"/>
              <a:gd name="connsiteX209" fmla="*/ 1548252 w 3320976"/>
              <a:gd name="connsiteY209" fmla="*/ 508735 h 1786433"/>
              <a:gd name="connsiteX210" fmla="*/ 1272920 w 3320976"/>
              <a:gd name="connsiteY210" fmla="*/ 604018 h 1786433"/>
              <a:gd name="connsiteX211" fmla="*/ 1132502 w 3320976"/>
              <a:gd name="connsiteY211" fmla="*/ 604018 h 1786433"/>
              <a:gd name="connsiteX212" fmla="*/ 1036313 w 3320976"/>
              <a:gd name="connsiteY212" fmla="*/ 887082 h 1786433"/>
              <a:gd name="connsiteX213" fmla="*/ 990430 w 3320976"/>
              <a:gd name="connsiteY213" fmla="*/ 943360 h 1786433"/>
              <a:gd name="connsiteX214" fmla="*/ 920640 w 3320976"/>
              <a:gd name="connsiteY214" fmla="*/ 965092 h 1786433"/>
              <a:gd name="connsiteX215" fmla="*/ 783565 w 3320976"/>
              <a:gd name="connsiteY215" fmla="*/ 965092 h 1786433"/>
              <a:gd name="connsiteX216" fmla="*/ 340029 w 3320976"/>
              <a:gd name="connsiteY216" fmla="*/ 0 h 1786433"/>
              <a:gd name="connsiteX217" fmla="*/ 706675 w 3320976"/>
              <a:gd name="connsiteY217" fmla="*/ 0 h 1786433"/>
              <a:gd name="connsiteX218" fmla="*/ 917014 w 3320976"/>
              <a:gd name="connsiteY218" fmla="*/ 100855 h 1786433"/>
              <a:gd name="connsiteX219" fmla="*/ 920540 w 3320976"/>
              <a:gd name="connsiteY219" fmla="*/ 302009 h 1786433"/>
              <a:gd name="connsiteX220" fmla="*/ 776727 w 3320976"/>
              <a:gd name="connsiteY220" fmla="*/ 508735 h 1786433"/>
              <a:gd name="connsiteX221" fmla="*/ 501395 w 3320976"/>
              <a:gd name="connsiteY221" fmla="*/ 604018 h 1786433"/>
              <a:gd name="connsiteX222" fmla="*/ 360977 w 3320976"/>
              <a:gd name="connsiteY222" fmla="*/ 604018 h 1786433"/>
              <a:gd name="connsiteX223" fmla="*/ 264788 w 3320976"/>
              <a:gd name="connsiteY223" fmla="*/ 887082 h 1786433"/>
              <a:gd name="connsiteX224" fmla="*/ 218905 w 3320976"/>
              <a:gd name="connsiteY224" fmla="*/ 943360 h 1786433"/>
              <a:gd name="connsiteX225" fmla="*/ 149115 w 3320976"/>
              <a:gd name="connsiteY225" fmla="*/ 965092 h 1786433"/>
              <a:gd name="connsiteX226" fmla="*/ 12040 w 3320976"/>
              <a:gd name="connsiteY226" fmla="*/ 965092 h 178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3320976" h="1786433">
                <a:moveTo>
                  <a:pt x="2955410" y="1462736"/>
                </a:moveTo>
                <a:cubicBezTo>
                  <a:pt x="2953771" y="1465358"/>
                  <a:pt x="2951342" y="1469480"/>
                  <a:pt x="2948122" y="1475099"/>
                </a:cubicBezTo>
                <a:cubicBezTo>
                  <a:pt x="2944902" y="1480719"/>
                  <a:pt x="2942408" y="1485027"/>
                  <a:pt x="2940640" y="1488025"/>
                </a:cubicBezTo>
                <a:lnTo>
                  <a:pt x="2864748" y="1607163"/>
                </a:lnTo>
                <a:lnTo>
                  <a:pt x="2945110" y="1607163"/>
                </a:lnTo>
                <a:lnTo>
                  <a:pt x="2951880" y="1488025"/>
                </a:lnTo>
                <a:cubicBezTo>
                  <a:pt x="2952149" y="1485027"/>
                  <a:pt x="2952770" y="1480719"/>
                  <a:pt x="2953742" y="1475099"/>
                </a:cubicBezTo>
                <a:cubicBezTo>
                  <a:pt x="2954713" y="1469480"/>
                  <a:pt x="2955270" y="1465358"/>
                  <a:pt x="2955410" y="1462736"/>
                </a:cubicBezTo>
                <a:close/>
                <a:moveTo>
                  <a:pt x="640208" y="1378440"/>
                </a:moveTo>
                <a:lnTo>
                  <a:pt x="598192" y="1502074"/>
                </a:lnTo>
                <a:lnTo>
                  <a:pt x="665067" y="1502074"/>
                </a:lnTo>
                <a:cubicBezTo>
                  <a:pt x="678180" y="1502074"/>
                  <a:pt x="691358" y="1496642"/>
                  <a:pt x="704603" y="1485777"/>
                </a:cubicBezTo>
                <a:cubicBezTo>
                  <a:pt x="717847" y="1474912"/>
                  <a:pt x="727780" y="1459739"/>
                  <a:pt x="734401" y="1440257"/>
                </a:cubicBezTo>
                <a:cubicBezTo>
                  <a:pt x="741021" y="1420775"/>
                  <a:pt x="741402" y="1405602"/>
                  <a:pt x="735542" y="1394737"/>
                </a:cubicBezTo>
                <a:cubicBezTo>
                  <a:pt x="729682" y="1383872"/>
                  <a:pt x="720196" y="1378440"/>
                  <a:pt x="707083" y="1378440"/>
                </a:cubicBezTo>
                <a:close/>
                <a:moveTo>
                  <a:pt x="249683" y="1378440"/>
                </a:moveTo>
                <a:lnTo>
                  <a:pt x="205946" y="1507132"/>
                </a:lnTo>
                <a:lnTo>
                  <a:pt x="272259" y="1507132"/>
                </a:lnTo>
                <a:cubicBezTo>
                  <a:pt x="286121" y="1507132"/>
                  <a:pt x="299706" y="1501606"/>
                  <a:pt x="313015" y="1490554"/>
                </a:cubicBezTo>
                <a:cubicBezTo>
                  <a:pt x="326324" y="1479502"/>
                  <a:pt x="336482" y="1463673"/>
                  <a:pt x="343489" y="1443067"/>
                </a:cubicBezTo>
                <a:cubicBezTo>
                  <a:pt x="350491" y="1422461"/>
                  <a:pt x="351031" y="1406538"/>
                  <a:pt x="345109" y="1395299"/>
                </a:cubicBezTo>
                <a:cubicBezTo>
                  <a:pt x="339188" y="1384059"/>
                  <a:pt x="329484" y="1378440"/>
                  <a:pt x="315996" y="1378440"/>
                </a:cubicBezTo>
                <a:close/>
                <a:moveTo>
                  <a:pt x="3208251" y="1290771"/>
                </a:moveTo>
                <a:lnTo>
                  <a:pt x="3320976" y="1290771"/>
                </a:lnTo>
                <a:lnTo>
                  <a:pt x="3320976" y="1635410"/>
                </a:lnTo>
                <a:lnTo>
                  <a:pt x="3286076" y="1738104"/>
                </a:lnTo>
                <a:cubicBezTo>
                  <a:pt x="3282124" y="1749718"/>
                  <a:pt x="3274412" y="1759178"/>
                  <a:pt x="3262938" y="1766483"/>
                </a:cubicBezTo>
                <a:cubicBezTo>
                  <a:pt x="3251465" y="1773789"/>
                  <a:pt x="3239734" y="1777442"/>
                  <a:pt x="3227744" y="1777442"/>
                </a:cubicBezTo>
                <a:lnTo>
                  <a:pt x="3158622" y="1777442"/>
                </a:lnTo>
                <a:lnTo>
                  <a:pt x="3294224" y="1378440"/>
                </a:lnTo>
                <a:lnTo>
                  <a:pt x="3211052" y="1378440"/>
                </a:lnTo>
                <a:cubicBezTo>
                  <a:pt x="3200187" y="1378440"/>
                  <a:pt x="3192866" y="1376004"/>
                  <a:pt x="3189087" y="1371134"/>
                </a:cubicBezTo>
                <a:cubicBezTo>
                  <a:pt x="3185308" y="1366264"/>
                  <a:pt x="3185266" y="1358396"/>
                  <a:pt x="3188960" y="1347531"/>
                </a:cubicBezTo>
                <a:close/>
                <a:moveTo>
                  <a:pt x="2963840" y="1290771"/>
                </a:moveTo>
                <a:lnTo>
                  <a:pt x="3058252" y="1290771"/>
                </a:lnTo>
                <a:lnTo>
                  <a:pt x="3054704" y="1777442"/>
                </a:lnTo>
                <a:lnTo>
                  <a:pt x="2936690" y="1777442"/>
                </a:lnTo>
                <a:lnTo>
                  <a:pt x="2940070" y="1689774"/>
                </a:lnTo>
                <a:lnTo>
                  <a:pt x="2811378" y="1689774"/>
                </a:lnTo>
                <a:lnTo>
                  <a:pt x="2754609" y="1777442"/>
                </a:lnTo>
                <a:lnTo>
                  <a:pt x="2637156" y="1777442"/>
                </a:lnTo>
                <a:close/>
                <a:moveTo>
                  <a:pt x="2465301" y="1290771"/>
                </a:moveTo>
                <a:lnTo>
                  <a:pt x="2810916" y="1290771"/>
                </a:lnTo>
                <a:lnTo>
                  <a:pt x="2791624" y="1347531"/>
                </a:lnTo>
                <a:cubicBezTo>
                  <a:pt x="2787930" y="1358396"/>
                  <a:pt x="2782540" y="1366264"/>
                  <a:pt x="2775454" y="1371134"/>
                </a:cubicBezTo>
                <a:cubicBezTo>
                  <a:pt x="2768368" y="1376004"/>
                  <a:pt x="2759392" y="1378440"/>
                  <a:pt x="2748528" y="1378440"/>
                </a:cubicBezTo>
                <a:lnTo>
                  <a:pt x="2665356" y="1378440"/>
                </a:lnTo>
                <a:lnTo>
                  <a:pt x="2543126" y="1738104"/>
                </a:lnTo>
                <a:cubicBezTo>
                  <a:pt x="2539174" y="1749718"/>
                  <a:pt x="2531462" y="1759178"/>
                  <a:pt x="2519988" y="1766483"/>
                </a:cubicBezTo>
                <a:cubicBezTo>
                  <a:pt x="2508515" y="1773789"/>
                  <a:pt x="2496784" y="1777442"/>
                  <a:pt x="2484794" y="1777442"/>
                </a:cubicBezTo>
                <a:lnTo>
                  <a:pt x="2415672" y="1777442"/>
                </a:lnTo>
                <a:lnTo>
                  <a:pt x="2551274" y="1378440"/>
                </a:lnTo>
                <a:lnTo>
                  <a:pt x="2468102" y="1378440"/>
                </a:lnTo>
                <a:cubicBezTo>
                  <a:pt x="2457237" y="1378440"/>
                  <a:pt x="2449915" y="1376004"/>
                  <a:pt x="2446137" y="1371134"/>
                </a:cubicBezTo>
                <a:cubicBezTo>
                  <a:pt x="2442358" y="1366264"/>
                  <a:pt x="2442316" y="1358396"/>
                  <a:pt x="2446010" y="1347531"/>
                </a:cubicBezTo>
                <a:close/>
                <a:moveTo>
                  <a:pt x="2060870" y="1290771"/>
                </a:moveTo>
                <a:lnTo>
                  <a:pt x="2163711" y="1290771"/>
                </a:lnTo>
                <a:lnTo>
                  <a:pt x="2219417" y="1538603"/>
                </a:lnTo>
                <a:cubicBezTo>
                  <a:pt x="2220155" y="1540850"/>
                  <a:pt x="2220345" y="1545253"/>
                  <a:pt x="2219988" y="1551809"/>
                </a:cubicBezTo>
                <a:cubicBezTo>
                  <a:pt x="2219631" y="1558365"/>
                  <a:pt x="2219692" y="1563142"/>
                  <a:pt x="2220172" y="1566139"/>
                </a:cubicBezTo>
                <a:cubicBezTo>
                  <a:pt x="2221191" y="1563142"/>
                  <a:pt x="2222471" y="1558272"/>
                  <a:pt x="2224014" y="1551528"/>
                </a:cubicBezTo>
                <a:cubicBezTo>
                  <a:pt x="2225556" y="1544784"/>
                  <a:pt x="2226775" y="1540101"/>
                  <a:pt x="2227671" y="1537478"/>
                </a:cubicBezTo>
                <a:lnTo>
                  <a:pt x="2311511" y="1290771"/>
                </a:lnTo>
                <a:lnTo>
                  <a:pt x="2426154" y="1290771"/>
                </a:lnTo>
                <a:lnTo>
                  <a:pt x="2274130" y="1738104"/>
                </a:lnTo>
                <a:cubicBezTo>
                  <a:pt x="2270179" y="1749718"/>
                  <a:pt x="2262467" y="1759178"/>
                  <a:pt x="2250993" y="1766483"/>
                </a:cubicBezTo>
                <a:cubicBezTo>
                  <a:pt x="2239519" y="1773789"/>
                  <a:pt x="2227788" y="1777442"/>
                  <a:pt x="2215799" y="1777442"/>
                </a:cubicBezTo>
                <a:lnTo>
                  <a:pt x="2157916" y="1777442"/>
                </a:lnTo>
                <a:lnTo>
                  <a:pt x="2101314" y="1523991"/>
                </a:lnTo>
                <a:cubicBezTo>
                  <a:pt x="2101198" y="1522118"/>
                  <a:pt x="2101380" y="1517716"/>
                  <a:pt x="2101863" y="1510785"/>
                </a:cubicBezTo>
                <a:cubicBezTo>
                  <a:pt x="2102346" y="1503854"/>
                  <a:pt x="2102345" y="1499452"/>
                  <a:pt x="2101859" y="1497578"/>
                </a:cubicBezTo>
                <a:cubicBezTo>
                  <a:pt x="2101344" y="1500201"/>
                  <a:pt x="2100155" y="1505352"/>
                  <a:pt x="2098294" y="1513033"/>
                </a:cubicBezTo>
                <a:cubicBezTo>
                  <a:pt x="2096432" y="1520713"/>
                  <a:pt x="2095118" y="1525677"/>
                  <a:pt x="2094351" y="1527925"/>
                </a:cubicBezTo>
                <a:lnTo>
                  <a:pt x="2022928" y="1738104"/>
                </a:lnTo>
                <a:cubicBezTo>
                  <a:pt x="2018976" y="1749718"/>
                  <a:pt x="2011264" y="1759178"/>
                  <a:pt x="1999790" y="1766483"/>
                </a:cubicBezTo>
                <a:cubicBezTo>
                  <a:pt x="1988317" y="1773789"/>
                  <a:pt x="1976585" y="1777442"/>
                  <a:pt x="1964596" y="1777442"/>
                </a:cubicBezTo>
                <a:lnTo>
                  <a:pt x="1895474" y="1777442"/>
                </a:lnTo>
                <a:close/>
                <a:moveTo>
                  <a:pt x="1689395" y="1290771"/>
                </a:moveTo>
                <a:lnTo>
                  <a:pt x="2007473" y="1290771"/>
                </a:lnTo>
                <a:lnTo>
                  <a:pt x="1988181" y="1347531"/>
                </a:lnTo>
                <a:cubicBezTo>
                  <a:pt x="1984487" y="1358396"/>
                  <a:pt x="1979097" y="1366264"/>
                  <a:pt x="1972011" y="1371134"/>
                </a:cubicBezTo>
                <a:cubicBezTo>
                  <a:pt x="1964925" y="1376004"/>
                  <a:pt x="1955950" y="1378440"/>
                  <a:pt x="1945085" y="1378440"/>
                </a:cubicBezTo>
                <a:lnTo>
                  <a:pt x="1773683" y="1378440"/>
                </a:lnTo>
                <a:lnTo>
                  <a:pt x="1736627" y="1487463"/>
                </a:lnTo>
                <a:lnTo>
                  <a:pt x="1910839" y="1487463"/>
                </a:lnTo>
                <a:lnTo>
                  <a:pt x="1891170" y="1545346"/>
                </a:lnTo>
                <a:cubicBezTo>
                  <a:pt x="1887476" y="1556211"/>
                  <a:pt x="1882086" y="1564079"/>
                  <a:pt x="1875000" y="1568949"/>
                </a:cubicBezTo>
                <a:cubicBezTo>
                  <a:pt x="1867914" y="1573820"/>
                  <a:pt x="1858939" y="1576255"/>
                  <a:pt x="1848074" y="1576255"/>
                </a:cubicBezTo>
                <a:lnTo>
                  <a:pt x="1706456" y="1576255"/>
                </a:lnTo>
                <a:lnTo>
                  <a:pt x="1667873" y="1689774"/>
                </a:lnTo>
                <a:lnTo>
                  <a:pt x="1871870" y="1689774"/>
                </a:lnTo>
                <a:lnTo>
                  <a:pt x="1855257" y="1738666"/>
                </a:lnTo>
                <a:cubicBezTo>
                  <a:pt x="1850924" y="1751404"/>
                  <a:pt x="1844273" y="1761051"/>
                  <a:pt x="1835302" y="1767607"/>
                </a:cubicBezTo>
                <a:cubicBezTo>
                  <a:pt x="1826331" y="1774164"/>
                  <a:pt x="1815476" y="1777442"/>
                  <a:pt x="1802738" y="1777442"/>
                </a:cubicBezTo>
                <a:lnTo>
                  <a:pt x="1563337" y="1777442"/>
                </a:lnTo>
                <a:cubicBezTo>
                  <a:pt x="1550599" y="1777442"/>
                  <a:pt x="1541972" y="1774164"/>
                  <a:pt x="1537455" y="1767607"/>
                </a:cubicBezTo>
                <a:cubicBezTo>
                  <a:pt x="1532939" y="1761051"/>
                  <a:pt x="1532847" y="1751404"/>
                  <a:pt x="1537179" y="1738666"/>
                </a:cubicBezTo>
                <a:close/>
                <a:moveTo>
                  <a:pt x="955970" y="1290771"/>
                </a:moveTo>
                <a:lnTo>
                  <a:pt x="1274048" y="1290771"/>
                </a:lnTo>
                <a:lnTo>
                  <a:pt x="1254756" y="1347531"/>
                </a:lnTo>
                <a:cubicBezTo>
                  <a:pt x="1251062" y="1358396"/>
                  <a:pt x="1245672" y="1366264"/>
                  <a:pt x="1238586" y="1371134"/>
                </a:cubicBezTo>
                <a:cubicBezTo>
                  <a:pt x="1231500" y="1376004"/>
                  <a:pt x="1222525" y="1378440"/>
                  <a:pt x="1211660" y="1378440"/>
                </a:cubicBezTo>
                <a:lnTo>
                  <a:pt x="1040257" y="1378440"/>
                </a:lnTo>
                <a:lnTo>
                  <a:pt x="1003202" y="1487463"/>
                </a:lnTo>
                <a:lnTo>
                  <a:pt x="1177414" y="1487463"/>
                </a:lnTo>
                <a:lnTo>
                  <a:pt x="1157745" y="1545346"/>
                </a:lnTo>
                <a:cubicBezTo>
                  <a:pt x="1154051" y="1556211"/>
                  <a:pt x="1148661" y="1564079"/>
                  <a:pt x="1141575" y="1568949"/>
                </a:cubicBezTo>
                <a:cubicBezTo>
                  <a:pt x="1134489" y="1573820"/>
                  <a:pt x="1125514" y="1576255"/>
                  <a:pt x="1114649" y="1576255"/>
                </a:cubicBezTo>
                <a:lnTo>
                  <a:pt x="973031" y="1576255"/>
                </a:lnTo>
                <a:lnTo>
                  <a:pt x="934448" y="1689774"/>
                </a:lnTo>
                <a:lnTo>
                  <a:pt x="1138445" y="1689774"/>
                </a:lnTo>
                <a:lnTo>
                  <a:pt x="1121831" y="1738666"/>
                </a:lnTo>
                <a:cubicBezTo>
                  <a:pt x="1117500" y="1751404"/>
                  <a:pt x="1110848" y="1761051"/>
                  <a:pt x="1101877" y="1767607"/>
                </a:cubicBezTo>
                <a:cubicBezTo>
                  <a:pt x="1092906" y="1774164"/>
                  <a:pt x="1082051" y="1777442"/>
                  <a:pt x="1069313" y="1777442"/>
                </a:cubicBezTo>
                <a:lnTo>
                  <a:pt x="829912" y="1777442"/>
                </a:lnTo>
                <a:cubicBezTo>
                  <a:pt x="817174" y="1777442"/>
                  <a:pt x="808547" y="1774164"/>
                  <a:pt x="804030" y="1767607"/>
                </a:cubicBezTo>
                <a:cubicBezTo>
                  <a:pt x="799514" y="1761051"/>
                  <a:pt x="799422" y="1751404"/>
                  <a:pt x="803754" y="1738666"/>
                </a:cubicBezTo>
                <a:close/>
                <a:moveTo>
                  <a:pt x="555921" y="1290771"/>
                </a:moveTo>
                <a:lnTo>
                  <a:pt x="742497" y="1290771"/>
                </a:lnTo>
                <a:cubicBezTo>
                  <a:pt x="791576" y="1290771"/>
                  <a:pt x="825107" y="1305102"/>
                  <a:pt x="843090" y="1333763"/>
                </a:cubicBezTo>
                <a:cubicBezTo>
                  <a:pt x="861073" y="1362423"/>
                  <a:pt x="862870" y="1397921"/>
                  <a:pt x="848482" y="1440257"/>
                </a:cubicBezTo>
                <a:cubicBezTo>
                  <a:pt x="836768" y="1474725"/>
                  <a:pt x="816219" y="1504322"/>
                  <a:pt x="786836" y="1529049"/>
                </a:cubicBezTo>
                <a:cubicBezTo>
                  <a:pt x="757452" y="1553776"/>
                  <a:pt x="732890" y="1567076"/>
                  <a:pt x="713151" y="1568949"/>
                </a:cubicBezTo>
                <a:cubicBezTo>
                  <a:pt x="722704" y="1578315"/>
                  <a:pt x="729170" y="1587401"/>
                  <a:pt x="732548" y="1596205"/>
                </a:cubicBezTo>
                <a:cubicBezTo>
                  <a:pt x="735926" y="1605009"/>
                  <a:pt x="737573" y="1615593"/>
                  <a:pt x="737492" y="1627957"/>
                </a:cubicBezTo>
                <a:cubicBezTo>
                  <a:pt x="737696" y="1653807"/>
                  <a:pt x="737857" y="1681719"/>
                  <a:pt x="737974" y="1711691"/>
                </a:cubicBezTo>
                <a:cubicBezTo>
                  <a:pt x="738091" y="1741663"/>
                  <a:pt x="742725" y="1763580"/>
                  <a:pt x="751874" y="1777442"/>
                </a:cubicBezTo>
                <a:lnTo>
                  <a:pt x="628240" y="1777442"/>
                </a:lnTo>
                <a:cubicBezTo>
                  <a:pt x="618341" y="1763580"/>
                  <a:pt x="615332" y="1741569"/>
                  <a:pt x="619213" y="1711410"/>
                </a:cubicBezTo>
                <a:cubicBezTo>
                  <a:pt x="623094" y="1681251"/>
                  <a:pt x="625111" y="1654369"/>
                  <a:pt x="625263" y="1630766"/>
                </a:cubicBezTo>
                <a:cubicBezTo>
                  <a:pt x="625462" y="1619152"/>
                  <a:pt x="623908" y="1608568"/>
                  <a:pt x="620601" y="1599015"/>
                </a:cubicBezTo>
                <a:cubicBezTo>
                  <a:pt x="617293" y="1589461"/>
                  <a:pt x="613017" y="1584684"/>
                  <a:pt x="607772" y="1584684"/>
                </a:cubicBezTo>
                <a:lnTo>
                  <a:pt x="570120" y="1584684"/>
                </a:lnTo>
                <a:lnTo>
                  <a:pt x="517979" y="1738104"/>
                </a:lnTo>
                <a:cubicBezTo>
                  <a:pt x="514027" y="1749718"/>
                  <a:pt x="506315" y="1759178"/>
                  <a:pt x="494841" y="1766483"/>
                </a:cubicBezTo>
                <a:cubicBezTo>
                  <a:pt x="483368" y="1773789"/>
                  <a:pt x="471636" y="1777442"/>
                  <a:pt x="459647" y="1777442"/>
                </a:cubicBezTo>
                <a:lnTo>
                  <a:pt x="390525" y="1777442"/>
                </a:lnTo>
                <a:close/>
                <a:moveTo>
                  <a:pt x="165396" y="1290771"/>
                </a:moveTo>
                <a:lnTo>
                  <a:pt x="350286" y="1290771"/>
                </a:lnTo>
                <a:cubicBezTo>
                  <a:pt x="408356" y="1290771"/>
                  <a:pt x="443712" y="1307724"/>
                  <a:pt x="456354" y="1341630"/>
                </a:cubicBezTo>
                <a:cubicBezTo>
                  <a:pt x="468996" y="1375536"/>
                  <a:pt x="469588" y="1409348"/>
                  <a:pt x="458132" y="1443067"/>
                </a:cubicBezTo>
                <a:cubicBezTo>
                  <a:pt x="445400" y="1480532"/>
                  <a:pt x="421226" y="1515281"/>
                  <a:pt x="385611" y="1547313"/>
                </a:cubicBezTo>
                <a:cubicBezTo>
                  <a:pt x="349996" y="1579346"/>
                  <a:pt x="303715" y="1595362"/>
                  <a:pt x="246768" y="1595362"/>
                </a:cubicBezTo>
                <a:lnTo>
                  <a:pt x="175959" y="1595362"/>
                </a:lnTo>
                <a:lnTo>
                  <a:pt x="127454" y="1738104"/>
                </a:lnTo>
                <a:cubicBezTo>
                  <a:pt x="123502" y="1749718"/>
                  <a:pt x="115790" y="1759178"/>
                  <a:pt x="104316" y="1766483"/>
                </a:cubicBezTo>
                <a:cubicBezTo>
                  <a:pt x="92843" y="1773789"/>
                  <a:pt x="81111" y="1777442"/>
                  <a:pt x="69123" y="1777442"/>
                </a:cubicBezTo>
                <a:lnTo>
                  <a:pt x="0" y="1777442"/>
                </a:lnTo>
                <a:close/>
                <a:moveTo>
                  <a:pt x="1475491" y="1281780"/>
                </a:moveTo>
                <a:cubicBezTo>
                  <a:pt x="1516328" y="1281780"/>
                  <a:pt x="1547967" y="1294237"/>
                  <a:pt x="1570408" y="1319151"/>
                </a:cubicBezTo>
                <a:cubicBezTo>
                  <a:pt x="1592849" y="1344065"/>
                  <a:pt x="1598514" y="1375630"/>
                  <a:pt x="1587403" y="1413844"/>
                </a:cubicBezTo>
                <a:lnTo>
                  <a:pt x="1475008" y="1413844"/>
                </a:lnTo>
                <a:cubicBezTo>
                  <a:pt x="1477110" y="1397734"/>
                  <a:pt x="1474938" y="1385933"/>
                  <a:pt x="1468493" y="1378440"/>
                </a:cubicBezTo>
                <a:cubicBezTo>
                  <a:pt x="1462048" y="1370947"/>
                  <a:pt x="1453018" y="1367200"/>
                  <a:pt x="1441404" y="1367200"/>
                </a:cubicBezTo>
                <a:cubicBezTo>
                  <a:pt x="1425294" y="1367200"/>
                  <a:pt x="1410867" y="1372445"/>
                  <a:pt x="1398123" y="1382935"/>
                </a:cubicBezTo>
                <a:cubicBezTo>
                  <a:pt x="1385379" y="1393426"/>
                  <a:pt x="1375951" y="1407662"/>
                  <a:pt x="1369840" y="1425645"/>
                </a:cubicBezTo>
                <a:cubicBezTo>
                  <a:pt x="1364747" y="1440631"/>
                  <a:pt x="1364823" y="1452808"/>
                  <a:pt x="1370068" y="1462174"/>
                </a:cubicBezTo>
                <a:cubicBezTo>
                  <a:pt x="1375313" y="1471540"/>
                  <a:pt x="1383234" y="1477722"/>
                  <a:pt x="1393829" y="1480719"/>
                </a:cubicBezTo>
                <a:lnTo>
                  <a:pt x="1441895" y="1493083"/>
                </a:lnTo>
                <a:cubicBezTo>
                  <a:pt x="1479296" y="1503198"/>
                  <a:pt x="1505637" y="1519121"/>
                  <a:pt x="1520919" y="1540850"/>
                </a:cubicBezTo>
                <a:cubicBezTo>
                  <a:pt x="1536200" y="1562580"/>
                  <a:pt x="1536647" y="1594613"/>
                  <a:pt x="1522258" y="1636948"/>
                </a:cubicBezTo>
                <a:cubicBezTo>
                  <a:pt x="1507102" y="1681531"/>
                  <a:pt x="1479110" y="1717591"/>
                  <a:pt x="1438282" y="1745128"/>
                </a:cubicBezTo>
                <a:cubicBezTo>
                  <a:pt x="1397454" y="1772665"/>
                  <a:pt x="1350627" y="1786433"/>
                  <a:pt x="1297802" y="1786433"/>
                </a:cubicBezTo>
                <a:cubicBezTo>
                  <a:pt x="1251345" y="1786433"/>
                  <a:pt x="1216678" y="1773789"/>
                  <a:pt x="1193801" y="1748500"/>
                </a:cubicBezTo>
                <a:cubicBezTo>
                  <a:pt x="1170924" y="1723211"/>
                  <a:pt x="1167063" y="1688275"/>
                  <a:pt x="1182219" y="1643692"/>
                </a:cubicBezTo>
                <a:lnTo>
                  <a:pt x="1300234" y="1643692"/>
                </a:lnTo>
                <a:cubicBezTo>
                  <a:pt x="1295486" y="1663174"/>
                  <a:pt x="1296019" y="1677317"/>
                  <a:pt x="1301832" y="1686121"/>
                </a:cubicBezTo>
                <a:cubicBezTo>
                  <a:pt x="1307645" y="1694925"/>
                  <a:pt x="1318044" y="1699327"/>
                  <a:pt x="1333030" y="1699327"/>
                </a:cubicBezTo>
                <a:cubicBezTo>
                  <a:pt x="1350265" y="1699327"/>
                  <a:pt x="1365849" y="1693708"/>
                  <a:pt x="1379784" y="1682468"/>
                </a:cubicBezTo>
                <a:cubicBezTo>
                  <a:pt x="1393720" y="1671229"/>
                  <a:pt x="1403678" y="1656805"/>
                  <a:pt x="1409661" y="1639196"/>
                </a:cubicBezTo>
                <a:cubicBezTo>
                  <a:pt x="1415901" y="1620838"/>
                  <a:pt x="1416678" y="1606976"/>
                  <a:pt x="1411992" y="1597610"/>
                </a:cubicBezTo>
                <a:cubicBezTo>
                  <a:pt x="1407306" y="1588244"/>
                  <a:pt x="1399414" y="1582249"/>
                  <a:pt x="1388315" y="1579627"/>
                </a:cubicBezTo>
                <a:lnTo>
                  <a:pt x="1338940" y="1567825"/>
                </a:lnTo>
                <a:cubicBezTo>
                  <a:pt x="1302283" y="1558834"/>
                  <a:pt x="1276697" y="1542068"/>
                  <a:pt x="1262182" y="1517528"/>
                </a:cubicBezTo>
                <a:cubicBezTo>
                  <a:pt x="1247667" y="1492989"/>
                  <a:pt x="1246076" y="1464047"/>
                  <a:pt x="1257410" y="1430703"/>
                </a:cubicBezTo>
                <a:cubicBezTo>
                  <a:pt x="1271799" y="1388368"/>
                  <a:pt x="1298536" y="1352963"/>
                  <a:pt x="1337623" y="1324490"/>
                </a:cubicBezTo>
                <a:cubicBezTo>
                  <a:pt x="1376709" y="1296017"/>
                  <a:pt x="1422665" y="1281780"/>
                  <a:pt x="1475491" y="1281780"/>
                </a:cubicBezTo>
                <a:close/>
                <a:moveTo>
                  <a:pt x="1278701" y="173850"/>
                </a:moveTo>
                <a:lnTo>
                  <a:pt x="1191967" y="429053"/>
                </a:lnTo>
                <a:lnTo>
                  <a:pt x="1323469" y="429053"/>
                </a:lnTo>
                <a:cubicBezTo>
                  <a:pt x="1350958" y="429053"/>
                  <a:pt x="1377899" y="418095"/>
                  <a:pt x="1404291" y="396178"/>
                </a:cubicBezTo>
                <a:cubicBezTo>
                  <a:pt x="1430683" y="374261"/>
                  <a:pt x="1450827" y="342871"/>
                  <a:pt x="1464723" y="302009"/>
                </a:cubicBezTo>
                <a:cubicBezTo>
                  <a:pt x="1478607" y="261147"/>
                  <a:pt x="1479677" y="229571"/>
                  <a:pt x="1467935" y="207283"/>
                </a:cubicBezTo>
                <a:cubicBezTo>
                  <a:pt x="1456193" y="184994"/>
                  <a:pt x="1436949" y="173850"/>
                  <a:pt x="1410203" y="173850"/>
                </a:cubicBezTo>
                <a:close/>
                <a:moveTo>
                  <a:pt x="507176" y="173850"/>
                </a:moveTo>
                <a:lnTo>
                  <a:pt x="420442" y="429053"/>
                </a:lnTo>
                <a:lnTo>
                  <a:pt x="551944" y="429053"/>
                </a:lnTo>
                <a:cubicBezTo>
                  <a:pt x="579434" y="429053"/>
                  <a:pt x="606374" y="418095"/>
                  <a:pt x="632766" y="396178"/>
                </a:cubicBezTo>
                <a:cubicBezTo>
                  <a:pt x="659158" y="374261"/>
                  <a:pt x="679302" y="342871"/>
                  <a:pt x="693198" y="302009"/>
                </a:cubicBezTo>
                <a:cubicBezTo>
                  <a:pt x="707082" y="261147"/>
                  <a:pt x="708152" y="229571"/>
                  <a:pt x="696410" y="207283"/>
                </a:cubicBezTo>
                <a:cubicBezTo>
                  <a:pt x="684668" y="184994"/>
                  <a:pt x="665424" y="173850"/>
                  <a:pt x="638678" y="173850"/>
                </a:cubicBezTo>
                <a:close/>
                <a:moveTo>
                  <a:pt x="1816215" y="0"/>
                </a:moveTo>
                <a:lnTo>
                  <a:pt x="2501586" y="0"/>
                </a:lnTo>
                <a:lnTo>
                  <a:pt x="2463330" y="112557"/>
                </a:lnTo>
                <a:cubicBezTo>
                  <a:pt x="2456005" y="134102"/>
                  <a:pt x="2445316" y="149704"/>
                  <a:pt x="2431264" y="159362"/>
                </a:cubicBezTo>
                <a:cubicBezTo>
                  <a:pt x="2417212" y="169021"/>
                  <a:pt x="2399413" y="173850"/>
                  <a:pt x="2377868" y="173850"/>
                </a:cubicBezTo>
                <a:lnTo>
                  <a:pt x="2212933" y="173850"/>
                </a:lnTo>
                <a:lnTo>
                  <a:pt x="1970545" y="887082"/>
                </a:lnTo>
                <a:cubicBezTo>
                  <a:pt x="1962709" y="910113"/>
                  <a:pt x="1947415" y="928873"/>
                  <a:pt x="1924662" y="943360"/>
                </a:cubicBezTo>
                <a:cubicBezTo>
                  <a:pt x="1901910" y="957848"/>
                  <a:pt x="1878646" y="965092"/>
                  <a:pt x="1854871" y="965092"/>
                </a:cubicBezTo>
                <a:lnTo>
                  <a:pt x="1717797" y="965092"/>
                </a:lnTo>
                <a:lnTo>
                  <a:pt x="1986705" y="173850"/>
                </a:lnTo>
                <a:lnTo>
                  <a:pt x="1821770" y="173850"/>
                </a:lnTo>
                <a:cubicBezTo>
                  <a:pt x="1800224" y="173850"/>
                  <a:pt x="1785705" y="169021"/>
                  <a:pt x="1778211" y="159362"/>
                </a:cubicBezTo>
                <a:cubicBezTo>
                  <a:pt x="1770718" y="149704"/>
                  <a:pt x="1770634" y="134102"/>
                  <a:pt x="1777959" y="112557"/>
                </a:cubicBezTo>
                <a:close/>
                <a:moveTo>
                  <a:pt x="1111554" y="0"/>
                </a:moveTo>
                <a:lnTo>
                  <a:pt x="1478200" y="0"/>
                </a:lnTo>
                <a:cubicBezTo>
                  <a:pt x="1593357" y="0"/>
                  <a:pt x="1663471" y="33618"/>
                  <a:pt x="1688539" y="100855"/>
                </a:cubicBezTo>
                <a:cubicBezTo>
                  <a:pt x="1713608" y="168092"/>
                  <a:pt x="1714783" y="235143"/>
                  <a:pt x="1692065" y="302009"/>
                </a:cubicBezTo>
                <a:cubicBezTo>
                  <a:pt x="1666817" y="376304"/>
                  <a:pt x="1618879" y="445212"/>
                  <a:pt x="1548252" y="508735"/>
                </a:cubicBezTo>
                <a:cubicBezTo>
                  <a:pt x="1477626" y="572257"/>
                  <a:pt x="1385848" y="604018"/>
                  <a:pt x="1272920" y="604018"/>
                </a:cubicBezTo>
                <a:lnTo>
                  <a:pt x="1132502" y="604018"/>
                </a:lnTo>
                <a:lnTo>
                  <a:pt x="1036313" y="887082"/>
                </a:lnTo>
                <a:cubicBezTo>
                  <a:pt x="1028478" y="910113"/>
                  <a:pt x="1013183" y="928873"/>
                  <a:pt x="990430" y="943360"/>
                </a:cubicBezTo>
                <a:cubicBezTo>
                  <a:pt x="967677" y="957848"/>
                  <a:pt x="944414" y="965092"/>
                  <a:pt x="920640" y="965092"/>
                </a:cubicBezTo>
                <a:lnTo>
                  <a:pt x="783565" y="965092"/>
                </a:lnTo>
                <a:close/>
                <a:moveTo>
                  <a:pt x="340029" y="0"/>
                </a:moveTo>
                <a:lnTo>
                  <a:pt x="706675" y="0"/>
                </a:lnTo>
                <a:cubicBezTo>
                  <a:pt x="821833" y="0"/>
                  <a:pt x="891946" y="33618"/>
                  <a:pt x="917014" y="100855"/>
                </a:cubicBezTo>
                <a:cubicBezTo>
                  <a:pt x="942083" y="168092"/>
                  <a:pt x="943258" y="235143"/>
                  <a:pt x="920540" y="302009"/>
                </a:cubicBezTo>
                <a:cubicBezTo>
                  <a:pt x="895292" y="376304"/>
                  <a:pt x="847354" y="445212"/>
                  <a:pt x="776727" y="508735"/>
                </a:cubicBezTo>
                <a:cubicBezTo>
                  <a:pt x="706101" y="572257"/>
                  <a:pt x="614323" y="604018"/>
                  <a:pt x="501395" y="604018"/>
                </a:cubicBezTo>
                <a:lnTo>
                  <a:pt x="360977" y="604018"/>
                </a:lnTo>
                <a:lnTo>
                  <a:pt x="264788" y="887082"/>
                </a:lnTo>
                <a:cubicBezTo>
                  <a:pt x="256953" y="910113"/>
                  <a:pt x="241658" y="928873"/>
                  <a:pt x="218905" y="943360"/>
                </a:cubicBezTo>
                <a:cubicBezTo>
                  <a:pt x="196153" y="957848"/>
                  <a:pt x="172889" y="965092"/>
                  <a:pt x="149115" y="965092"/>
                </a:cubicBezTo>
                <a:lnTo>
                  <a:pt x="12040" y="965092"/>
                </a:lnTo>
                <a:close/>
              </a:path>
            </a:pathLst>
          </a:custGeom>
          <a:solidFill>
            <a:srgbClr val="3B454D"/>
          </a:solidFill>
          <a:ln w="952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1" u="none" strike="noStrike" kern="0" cap="none" spc="0" normalizeH="0" baseline="0" noProof="0" dirty="0">
              <a:ln w="9525">
                <a:noFill/>
              </a:ln>
              <a:solidFill>
                <a:srgbClr val="3B454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0C7F7-C0F0-E42F-CFA5-947B0A1EC7C7}"/>
              </a:ext>
            </a:extLst>
          </p:cNvPr>
          <p:cNvSpPr txBox="1"/>
          <p:nvPr/>
        </p:nvSpPr>
        <p:spPr>
          <a:xfrm>
            <a:off x="1445110" y="3985056"/>
            <a:ext cx="34563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 : /&gt; Enjoy your stylish business and campus life with BIZCAM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3B147D-5BE8-95A8-D9C4-F076B48C4D52}"/>
              </a:ext>
            </a:extLst>
          </p:cNvPr>
          <p:cNvSpPr txBox="1"/>
          <p:nvPr/>
        </p:nvSpPr>
        <p:spPr>
          <a:xfrm>
            <a:off x="2955714" y="2302546"/>
            <a:ext cx="9425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까칠한 </a:t>
            </a:r>
            <a:r>
              <a:rPr kumimoji="0" lang="ko-KR" alt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조땡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32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9121A-28CC-4D8C-EBF3-215E2E30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C0EB92F-7660-D894-EBDF-E7A94F5D241A}"/>
              </a:ext>
            </a:extLst>
          </p:cNvPr>
          <p:cNvGrpSpPr/>
          <p:nvPr/>
        </p:nvGrpSpPr>
        <p:grpSpPr>
          <a:xfrm>
            <a:off x="215900" y="177619"/>
            <a:ext cx="11976100" cy="6678565"/>
            <a:chOff x="215900" y="177619"/>
            <a:chExt cx="11976100" cy="6678565"/>
          </a:xfrm>
        </p:grpSpPr>
        <p:sp>
          <p:nvSpPr>
            <p:cNvPr id="4" name="양쪽 모서리가 둥근 사각형 4">
              <a:extLst>
                <a:ext uri="{FF2B5EF4-FFF2-40B4-BE49-F238E27FC236}">
                  <a16:creationId xmlns:a16="http://schemas.microsoft.com/office/drawing/2014/main" id="{DDA6A771-DA66-93DA-CF86-8B9655FB734C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6678565"/>
            </a:xfrm>
            <a:prstGeom prst="round1Rect">
              <a:avLst>
                <a:gd name="adj" fmla="val 2758"/>
              </a:avLst>
            </a:prstGeom>
            <a:solidFill>
              <a:schemeClr val="bg1"/>
            </a:solidFill>
            <a:ln w="50800">
              <a:solidFill>
                <a:srgbClr val="3B454D"/>
              </a:solidFill>
            </a:ln>
            <a:effectLst>
              <a:outerShdw dist="635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양쪽 모서리가 둥근 사각형 40">
              <a:extLst>
                <a:ext uri="{FF2B5EF4-FFF2-40B4-BE49-F238E27FC236}">
                  <a16:creationId xmlns:a16="http://schemas.microsoft.com/office/drawing/2014/main" id="{BA3029CA-40C8-BFE0-5CEC-94AF1B963541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404429"/>
            </a:xfrm>
            <a:prstGeom prst="round1Rect">
              <a:avLst>
                <a:gd name="adj" fmla="val 41789"/>
              </a:avLst>
            </a:prstGeom>
            <a:solidFill>
              <a:srgbClr val="ECF1F7"/>
            </a:solidFill>
            <a:ln w="50800">
              <a:solidFill>
                <a:srgbClr val="3B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양쪽 모서리가 둥근 사각형 4">
              <a:extLst>
                <a:ext uri="{FF2B5EF4-FFF2-40B4-BE49-F238E27FC236}">
                  <a16:creationId xmlns:a16="http://schemas.microsoft.com/office/drawing/2014/main" id="{931806A4-760F-6E90-1C8D-B1186FB8B2FF}"/>
                </a:ext>
              </a:extLst>
            </p:cNvPr>
            <p:cNvSpPr/>
            <p:nvPr/>
          </p:nvSpPr>
          <p:spPr>
            <a:xfrm flipH="1">
              <a:off x="215900" y="358395"/>
              <a:ext cx="6099175" cy="613568"/>
            </a:xfrm>
            <a:prstGeom prst="roundRect">
              <a:avLst/>
            </a:prstGeom>
            <a:gradFill flip="none" rotWithShape="1">
              <a:gsLst>
                <a:gs pos="9000">
                  <a:srgbClr val="00FFB3"/>
                </a:gs>
                <a:gs pos="9000">
                  <a:schemeClr val="bg1"/>
                </a:gs>
              </a:gsLst>
              <a:lin ang="10800000" scaled="1"/>
              <a:tileRect/>
            </a:gradFill>
            <a:ln w="50800">
              <a:solidFill>
                <a:srgbClr val="3B454D"/>
              </a:solidFill>
            </a:ln>
            <a:effectLst>
              <a:outerShdw dist="635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B45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B874D5F-B8F8-5166-1985-E575C2786780}"/>
                </a:ext>
              </a:extLst>
            </p:cNvPr>
            <p:cNvGrpSpPr/>
            <p:nvPr/>
          </p:nvGrpSpPr>
          <p:grpSpPr>
            <a:xfrm>
              <a:off x="358775" y="515146"/>
              <a:ext cx="265650" cy="319651"/>
              <a:chOff x="358775" y="616744"/>
              <a:chExt cx="265650" cy="319651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81A0E97F-6410-EA41-A476-C6AFFA6DDBE0}"/>
                  </a:ext>
                </a:extLst>
              </p:cNvPr>
              <p:cNvSpPr/>
              <p:nvPr/>
            </p:nvSpPr>
            <p:spPr>
              <a:xfrm>
                <a:off x="358775" y="616744"/>
                <a:ext cx="247650" cy="247650"/>
              </a:xfrm>
              <a:prstGeom prst="donut">
                <a:avLst>
                  <a:gd name="adj" fmla="val 13135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214017-7579-601F-BC43-8C942F131BE8}"/>
                  </a:ext>
                </a:extLst>
              </p:cNvPr>
              <p:cNvSpPr/>
              <p:nvPr/>
            </p:nvSpPr>
            <p:spPr>
              <a:xfrm rot="18900000">
                <a:off x="588425" y="792395"/>
                <a:ext cx="36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3CECF-0024-8978-D417-D6228C57855B}"/>
                </a:ext>
              </a:extLst>
            </p:cNvPr>
            <p:cNvGrpSpPr/>
            <p:nvPr/>
          </p:nvGrpSpPr>
          <p:grpSpPr>
            <a:xfrm>
              <a:off x="11291094" y="325834"/>
              <a:ext cx="647850" cy="108000"/>
              <a:chOff x="11291094" y="325834"/>
              <a:chExt cx="647850" cy="108000"/>
            </a:xfrm>
          </p:grpSpPr>
          <p:sp>
            <p:nvSpPr>
              <p:cNvPr id="11" name="양쪽 모서리가 둥근 사각형 40">
                <a:extLst>
                  <a:ext uri="{FF2B5EF4-FFF2-40B4-BE49-F238E27FC236}">
                    <a16:creationId xmlns:a16="http://schemas.microsoft.com/office/drawing/2014/main" id="{4407EA40-4D46-25C9-A347-46B6C1DCA604}"/>
                  </a:ext>
                </a:extLst>
              </p:cNvPr>
              <p:cNvSpPr/>
              <p:nvPr/>
            </p:nvSpPr>
            <p:spPr>
              <a:xfrm flipH="1">
                <a:off x="1129109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양쪽 모서리가 둥근 사각형 40">
                <a:extLst>
                  <a:ext uri="{FF2B5EF4-FFF2-40B4-BE49-F238E27FC236}">
                    <a16:creationId xmlns:a16="http://schemas.microsoft.com/office/drawing/2014/main" id="{0ABE16A5-4A5D-FAB5-DEB2-A7CC2556BA2F}"/>
                  </a:ext>
                </a:extLst>
              </p:cNvPr>
              <p:cNvSpPr/>
              <p:nvPr/>
            </p:nvSpPr>
            <p:spPr>
              <a:xfrm flipH="1">
                <a:off x="11561019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3" name="양쪽 모서리가 둥근 사각형 40">
                <a:extLst>
                  <a:ext uri="{FF2B5EF4-FFF2-40B4-BE49-F238E27FC236}">
                    <a16:creationId xmlns:a16="http://schemas.microsoft.com/office/drawing/2014/main" id="{AF48AF71-B2C6-A42A-54B0-2D24CE2E9167}"/>
                  </a:ext>
                </a:extLst>
              </p:cNvPr>
              <p:cNvSpPr/>
              <p:nvPr/>
            </p:nvSpPr>
            <p:spPr>
              <a:xfrm flipH="1">
                <a:off x="1183094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65506F18-596E-0967-5117-714B497088CC}"/>
              </a:ext>
            </a:extLst>
          </p:cNvPr>
          <p:cNvSpPr/>
          <p:nvPr/>
        </p:nvSpPr>
        <p:spPr>
          <a:xfrm>
            <a:off x="7114156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A245709D-4510-FF8F-AA05-392E80438A56}"/>
              </a:ext>
            </a:extLst>
          </p:cNvPr>
          <p:cNvSpPr/>
          <p:nvPr/>
        </p:nvSpPr>
        <p:spPr>
          <a:xfrm>
            <a:off x="6976675" y="5124832"/>
            <a:ext cx="399373" cy="96532"/>
          </a:xfrm>
          <a:prstGeom prst="roundRect">
            <a:avLst>
              <a:gd name="adj" fmla="val 50000"/>
            </a:avLst>
          </a:prstGeom>
          <a:solidFill>
            <a:srgbClr val="00FFB3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설명선: 굽은 선(테두리 없음) 16">
            <a:extLst>
              <a:ext uri="{FF2B5EF4-FFF2-40B4-BE49-F238E27FC236}">
                <a16:creationId xmlns:a16="http://schemas.microsoft.com/office/drawing/2014/main" id="{14BFC002-5932-6DC0-11D7-4A101279EB63}"/>
              </a:ext>
            </a:extLst>
          </p:cNvPr>
          <p:cNvSpPr/>
          <p:nvPr/>
        </p:nvSpPr>
        <p:spPr>
          <a:xfrm>
            <a:off x="8781523" y="354782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 w="19050">
            <a:solidFill>
              <a:srgbClr val="3B454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87B87B-1DDA-5F89-DE1A-623FD5E4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77105"/>
              </p:ext>
            </p:extLst>
          </p:nvPr>
        </p:nvGraphicFramePr>
        <p:xfrm>
          <a:off x="6296035" y="166285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사각형: 둥근 모서리 18">
            <a:extLst>
              <a:ext uri="{FF2B5EF4-FFF2-40B4-BE49-F238E27FC236}">
                <a16:creationId xmlns:a16="http://schemas.microsoft.com/office/drawing/2014/main" id="{8C0415F0-8EF0-555F-5F8C-033242B56E45}"/>
              </a:ext>
            </a:extLst>
          </p:cNvPr>
          <p:cNvSpPr/>
          <p:nvPr/>
        </p:nvSpPr>
        <p:spPr>
          <a:xfrm>
            <a:off x="5620744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00FFB3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9">
            <a:extLst>
              <a:ext uri="{FF2B5EF4-FFF2-40B4-BE49-F238E27FC236}">
                <a16:creationId xmlns:a16="http://schemas.microsoft.com/office/drawing/2014/main" id="{4F30C542-4E10-7266-50E9-B8A6371DCBA8}"/>
              </a:ext>
            </a:extLst>
          </p:cNvPr>
          <p:cNvSpPr/>
          <p:nvPr/>
        </p:nvSpPr>
        <p:spPr>
          <a:xfrm>
            <a:off x="5483263" y="273673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설명선: 굽은 선(테두리 없음) 20">
            <a:extLst>
              <a:ext uri="{FF2B5EF4-FFF2-40B4-BE49-F238E27FC236}">
                <a16:creationId xmlns:a16="http://schemas.microsoft.com/office/drawing/2014/main" id="{03871A86-FFD3-931B-1DD2-D3BB201D1A29}"/>
              </a:ext>
            </a:extLst>
          </p:cNvPr>
          <p:cNvSpPr/>
          <p:nvPr/>
        </p:nvSpPr>
        <p:spPr>
          <a:xfrm flipH="1">
            <a:off x="1162612" y="293526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 w="19050">
            <a:solidFill>
              <a:srgbClr val="3B454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534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29547-D171-FE6C-645A-D8FDCF0A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F93392-05D5-2117-94DC-BB7529145712}"/>
              </a:ext>
            </a:extLst>
          </p:cNvPr>
          <p:cNvGrpSpPr/>
          <p:nvPr/>
        </p:nvGrpSpPr>
        <p:grpSpPr>
          <a:xfrm>
            <a:off x="215900" y="177619"/>
            <a:ext cx="11976100" cy="6678565"/>
            <a:chOff x="215900" y="177619"/>
            <a:chExt cx="11976100" cy="6678565"/>
          </a:xfrm>
        </p:grpSpPr>
        <p:sp>
          <p:nvSpPr>
            <p:cNvPr id="4" name="양쪽 모서리가 둥근 사각형 4">
              <a:extLst>
                <a:ext uri="{FF2B5EF4-FFF2-40B4-BE49-F238E27FC236}">
                  <a16:creationId xmlns:a16="http://schemas.microsoft.com/office/drawing/2014/main" id="{79F5C51F-3BF3-2C8E-1A57-0A10E28F5330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6678565"/>
            </a:xfrm>
            <a:prstGeom prst="round1Rect">
              <a:avLst>
                <a:gd name="adj" fmla="val 2758"/>
              </a:avLst>
            </a:prstGeom>
            <a:solidFill>
              <a:schemeClr val="bg1"/>
            </a:solidFill>
            <a:ln w="50800">
              <a:solidFill>
                <a:srgbClr val="3B454D"/>
              </a:solidFill>
            </a:ln>
            <a:effectLst>
              <a:outerShdw dist="635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양쪽 모서리가 둥근 사각형 40">
              <a:extLst>
                <a:ext uri="{FF2B5EF4-FFF2-40B4-BE49-F238E27FC236}">
                  <a16:creationId xmlns:a16="http://schemas.microsoft.com/office/drawing/2014/main" id="{9F112B86-78F3-D66D-19F5-3863E249F14E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404429"/>
            </a:xfrm>
            <a:prstGeom prst="round1Rect">
              <a:avLst>
                <a:gd name="adj" fmla="val 41789"/>
              </a:avLst>
            </a:prstGeom>
            <a:solidFill>
              <a:srgbClr val="ECF1F7"/>
            </a:solidFill>
            <a:ln w="50800">
              <a:solidFill>
                <a:srgbClr val="3B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양쪽 모서리가 둥근 사각형 4">
              <a:extLst>
                <a:ext uri="{FF2B5EF4-FFF2-40B4-BE49-F238E27FC236}">
                  <a16:creationId xmlns:a16="http://schemas.microsoft.com/office/drawing/2014/main" id="{F059369C-4FDE-CD16-7BE8-DE6E7BEBBB2E}"/>
                </a:ext>
              </a:extLst>
            </p:cNvPr>
            <p:cNvSpPr/>
            <p:nvPr/>
          </p:nvSpPr>
          <p:spPr>
            <a:xfrm flipH="1">
              <a:off x="215900" y="358395"/>
              <a:ext cx="6099175" cy="613568"/>
            </a:xfrm>
            <a:prstGeom prst="roundRect">
              <a:avLst/>
            </a:prstGeom>
            <a:gradFill flip="none" rotWithShape="1">
              <a:gsLst>
                <a:gs pos="9000">
                  <a:srgbClr val="00FFB3"/>
                </a:gs>
                <a:gs pos="9000">
                  <a:schemeClr val="bg1"/>
                </a:gs>
              </a:gsLst>
              <a:lin ang="10800000" scaled="1"/>
              <a:tileRect/>
            </a:gradFill>
            <a:ln w="50800">
              <a:solidFill>
                <a:srgbClr val="3B454D"/>
              </a:solidFill>
            </a:ln>
            <a:effectLst>
              <a:outerShdw dist="635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B45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F348FBB-AC9A-791D-3E37-7619E2FF2B38}"/>
                </a:ext>
              </a:extLst>
            </p:cNvPr>
            <p:cNvGrpSpPr/>
            <p:nvPr/>
          </p:nvGrpSpPr>
          <p:grpSpPr>
            <a:xfrm>
              <a:off x="358775" y="515146"/>
              <a:ext cx="265650" cy="319651"/>
              <a:chOff x="358775" y="616744"/>
              <a:chExt cx="265650" cy="319651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707B1E2E-51DA-EF76-868C-46708A122240}"/>
                  </a:ext>
                </a:extLst>
              </p:cNvPr>
              <p:cNvSpPr/>
              <p:nvPr/>
            </p:nvSpPr>
            <p:spPr>
              <a:xfrm>
                <a:off x="358775" y="616744"/>
                <a:ext cx="247650" cy="247650"/>
              </a:xfrm>
              <a:prstGeom prst="donut">
                <a:avLst>
                  <a:gd name="adj" fmla="val 13135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58865ED-5503-2F15-57DC-3586257DEF6E}"/>
                  </a:ext>
                </a:extLst>
              </p:cNvPr>
              <p:cNvSpPr/>
              <p:nvPr/>
            </p:nvSpPr>
            <p:spPr>
              <a:xfrm rot="18900000">
                <a:off x="588425" y="792395"/>
                <a:ext cx="36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D589CF9-AF93-CAAE-D3BD-B533C14CD868}"/>
                </a:ext>
              </a:extLst>
            </p:cNvPr>
            <p:cNvGrpSpPr/>
            <p:nvPr/>
          </p:nvGrpSpPr>
          <p:grpSpPr>
            <a:xfrm>
              <a:off x="11291094" y="325834"/>
              <a:ext cx="647850" cy="108000"/>
              <a:chOff x="11291094" y="325834"/>
              <a:chExt cx="647850" cy="108000"/>
            </a:xfrm>
          </p:grpSpPr>
          <p:sp>
            <p:nvSpPr>
              <p:cNvPr id="11" name="양쪽 모서리가 둥근 사각형 40">
                <a:extLst>
                  <a:ext uri="{FF2B5EF4-FFF2-40B4-BE49-F238E27FC236}">
                    <a16:creationId xmlns:a16="http://schemas.microsoft.com/office/drawing/2014/main" id="{4530504F-0D8A-E77F-6A5A-E3ABAB4570A1}"/>
                  </a:ext>
                </a:extLst>
              </p:cNvPr>
              <p:cNvSpPr/>
              <p:nvPr/>
            </p:nvSpPr>
            <p:spPr>
              <a:xfrm flipH="1">
                <a:off x="1129109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양쪽 모서리가 둥근 사각형 40">
                <a:extLst>
                  <a:ext uri="{FF2B5EF4-FFF2-40B4-BE49-F238E27FC236}">
                    <a16:creationId xmlns:a16="http://schemas.microsoft.com/office/drawing/2014/main" id="{C485A035-E591-2B47-8E80-793C148C808F}"/>
                  </a:ext>
                </a:extLst>
              </p:cNvPr>
              <p:cNvSpPr/>
              <p:nvPr/>
            </p:nvSpPr>
            <p:spPr>
              <a:xfrm flipH="1">
                <a:off x="11561019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3" name="양쪽 모서리가 둥근 사각형 40">
                <a:extLst>
                  <a:ext uri="{FF2B5EF4-FFF2-40B4-BE49-F238E27FC236}">
                    <a16:creationId xmlns:a16="http://schemas.microsoft.com/office/drawing/2014/main" id="{D6B323BE-3AA3-0238-BF26-50129E4F5D70}"/>
                  </a:ext>
                </a:extLst>
              </p:cNvPr>
              <p:cNvSpPr/>
              <p:nvPr/>
            </p:nvSpPr>
            <p:spPr>
              <a:xfrm flipH="1">
                <a:off x="1183094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6" name="한쪽 모서리가 잘린 사각형 13">
            <a:extLst>
              <a:ext uri="{FF2B5EF4-FFF2-40B4-BE49-F238E27FC236}">
                <a16:creationId xmlns:a16="http://schemas.microsoft.com/office/drawing/2014/main" id="{1BD305EE-9336-DE19-9BF3-B67C2EB5DA2E}"/>
              </a:ext>
            </a:extLst>
          </p:cNvPr>
          <p:cNvSpPr/>
          <p:nvPr/>
        </p:nvSpPr>
        <p:spPr>
          <a:xfrm flipH="1">
            <a:off x="1293241" y="2846257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1EE6CD-42FD-E3D0-1209-946C13F31DE9}"/>
              </a:ext>
            </a:extLst>
          </p:cNvPr>
          <p:cNvSpPr/>
          <p:nvPr/>
        </p:nvSpPr>
        <p:spPr>
          <a:xfrm>
            <a:off x="1462327" y="4763488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한쪽 모서리가 잘린 사각형 15">
            <a:extLst>
              <a:ext uri="{FF2B5EF4-FFF2-40B4-BE49-F238E27FC236}">
                <a16:creationId xmlns:a16="http://schemas.microsoft.com/office/drawing/2014/main" id="{D8B422B7-5267-3D50-162E-608F946F24C9}"/>
              </a:ext>
            </a:extLst>
          </p:cNvPr>
          <p:cNvSpPr/>
          <p:nvPr/>
        </p:nvSpPr>
        <p:spPr>
          <a:xfrm flipH="1">
            <a:off x="5016744" y="2855783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9B6AB-3248-CF11-FB9A-2445372E79CE}"/>
              </a:ext>
            </a:extLst>
          </p:cNvPr>
          <p:cNvSpPr/>
          <p:nvPr/>
        </p:nvSpPr>
        <p:spPr>
          <a:xfrm>
            <a:off x="5185830" y="4773014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한쪽 모서리가 잘린 사각형 17">
            <a:extLst>
              <a:ext uri="{FF2B5EF4-FFF2-40B4-BE49-F238E27FC236}">
                <a16:creationId xmlns:a16="http://schemas.microsoft.com/office/drawing/2014/main" id="{2DBD201F-6769-3E6D-E724-9E5BA61CB812}"/>
              </a:ext>
            </a:extLst>
          </p:cNvPr>
          <p:cNvSpPr/>
          <p:nvPr/>
        </p:nvSpPr>
        <p:spPr>
          <a:xfrm flipH="1">
            <a:off x="8740247" y="2865309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E483FF-011A-A4B6-4054-B8CD100C443B}"/>
              </a:ext>
            </a:extLst>
          </p:cNvPr>
          <p:cNvSpPr/>
          <p:nvPr/>
        </p:nvSpPr>
        <p:spPr>
          <a:xfrm>
            <a:off x="8909333" y="478254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B4775A-73B7-3B0A-20A1-34D889C294EA}"/>
              </a:ext>
            </a:extLst>
          </p:cNvPr>
          <p:cNvSpPr/>
          <p:nvPr/>
        </p:nvSpPr>
        <p:spPr>
          <a:xfrm>
            <a:off x="3489299" y="1595159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0" name="자유형 20">
            <a:extLst>
              <a:ext uri="{FF2B5EF4-FFF2-40B4-BE49-F238E27FC236}">
                <a16:creationId xmlns:a16="http://schemas.microsoft.com/office/drawing/2014/main" id="{22264B8D-8969-F7A0-52C2-9BF6D5AF0FE3}"/>
              </a:ext>
            </a:extLst>
          </p:cNvPr>
          <p:cNvSpPr/>
          <p:nvPr/>
        </p:nvSpPr>
        <p:spPr>
          <a:xfrm>
            <a:off x="1293241" y="2846257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0FFB3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자유형 21">
            <a:extLst>
              <a:ext uri="{FF2B5EF4-FFF2-40B4-BE49-F238E27FC236}">
                <a16:creationId xmlns:a16="http://schemas.microsoft.com/office/drawing/2014/main" id="{A0D3654E-A3EE-A215-F5E2-AA06498E038E}"/>
              </a:ext>
            </a:extLst>
          </p:cNvPr>
          <p:cNvSpPr/>
          <p:nvPr/>
        </p:nvSpPr>
        <p:spPr>
          <a:xfrm>
            <a:off x="5016744" y="2855783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0FFB3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자유형 22">
            <a:extLst>
              <a:ext uri="{FF2B5EF4-FFF2-40B4-BE49-F238E27FC236}">
                <a16:creationId xmlns:a16="http://schemas.microsoft.com/office/drawing/2014/main" id="{D3343D9B-68B7-9AE3-A573-7783EDFE8AEA}"/>
              </a:ext>
            </a:extLst>
          </p:cNvPr>
          <p:cNvSpPr/>
          <p:nvPr/>
        </p:nvSpPr>
        <p:spPr>
          <a:xfrm>
            <a:off x="8740247" y="2865309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0FFB3"/>
          </a:solidFill>
          <a:ln w="19050">
            <a:solidFill>
              <a:srgbClr val="3B4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8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5DCE7-33E0-F7A5-BCB4-4DBB0E64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BFC1BF5-5BE8-0595-0AFD-833B9BC16C79}"/>
              </a:ext>
            </a:extLst>
          </p:cNvPr>
          <p:cNvGrpSpPr/>
          <p:nvPr/>
        </p:nvGrpSpPr>
        <p:grpSpPr>
          <a:xfrm>
            <a:off x="215900" y="177619"/>
            <a:ext cx="11976100" cy="6678565"/>
            <a:chOff x="215900" y="177619"/>
            <a:chExt cx="11976100" cy="6678565"/>
          </a:xfrm>
        </p:grpSpPr>
        <p:sp>
          <p:nvSpPr>
            <p:cNvPr id="4" name="양쪽 모서리가 둥근 사각형 4">
              <a:extLst>
                <a:ext uri="{FF2B5EF4-FFF2-40B4-BE49-F238E27FC236}">
                  <a16:creationId xmlns:a16="http://schemas.microsoft.com/office/drawing/2014/main" id="{65ACE96A-B0DA-F7C0-3AA8-85BD7D715AC6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6678565"/>
            </a:xfrm>
            <a:prstGeom prst="round1Rect">
              <a:avLst>
                <a:gd name="adj" fmla="val 2758"/>
              </a:avLst>
            </a:prstGeom>
            <a:solidFill>
              <a:schemeClr val="bg1"/>
            </a:solidFill>
            <a:ln w="50800">
              <a:solidFill>
                <a:srgbClr val="3B454D"/>
              </a:solidFill>
            </a:ln>
            <a:effectLst>
              <a:outerShdw dist="635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양쪽 모서리가 둥근 사각형 40">
              <a:extLst>
                <a:ext uri="{FF2B5EF4-FFF2-40B4-BE49-F238E27FC236}">
                  <a16:creationId xmlns:a16="http://schemas.microsoft.com/office/drawing/2014/main" id="{6D5CF3C7-9A4D-D6B7-9B8B-AF098701F124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404429"/>
            </a:xfrm>
            <a:prstGeom prst="round1Rect">
              <a:avLst>
                <a:gd name="adj" fmla="val 41789"/>
              </a:avLst>
            </a:prstGeom>
            <a:solidFill>
              <a:srgbClr val="ECF1F7"/>
            </a:solidFill>
            <a:ln w="50800">
              <a:solidFill>
                <a:srgbClr val="3B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양쪽 모서리가 둥근 사각형 4">
              <a:extLst>
                <a:ext uri="{FF2B5EF4-FFF2-40B4-BE49-F238E27FC236}">
                  <a16:creationId xmlns:a16="http://schemas.microsoft.com/office/drawing/2014/main" id="{2407B6D4-A22C-C7D5-AD63-E79D0BFF65A4}"/>
                </a:ext>
              </a:extLst>
            </p:cNvPr>
            <p:cNvSpPr/>
            <p:nvPr/>
          </p:nvSpPr>
          <p:spPr>
            <a:xfrm flipH="1">
              <a:off x="215900" y="358395"/>
              <a:ext cx="6099175" cy="613568"/>
            </a:xfrm>
            <a:prstGeom prst="roundRect">
              <a:avLst/>
            </a:prstGeom>
            <a:gradFill flip="none" rotWithShape="1">
              <a:gsLst>
                <a:gs pos="9000">
                  <a:srgbClr val="00FFB3"/>
                </a:gs>
                <a:gs pos="9000">
                  <a:schemeClr val="bg1"/>
                </a:gs>
              </a:gsLst>
              <a:lin ang="10800000" scaled="1"/>
              <a:tileRect/>
            </a:gradFill>
            <a:ln w="50800">
              <a:solidFill>
                <a:srgbClr val="3B454D"/>
              </a:solidFill>
            </a:ln>
            <a:effectLst>
              <a:outerShdw dist="635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B45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301093B-2C07-B03C-E745-EEFD032C4C89}"/>
                </a:ext>
              </a:extLst>
            </p:cNvPr>
            <p:cNvGrpSpPr/>
            <p:nvPr/>
          </p:nvGrpSpPr>
          <p:grpSpPr>
            <a:xfrm>
              <a:off x="358775" y="515146"/>
              <a:ext cx="265650" cy="319651"/>
              <a:chOff x="358775" y="616744"/>
              <a:chExt cx="265650" cy="319651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2AF1F1B5-2ED8-E0BC-74D4-4AB3BAC605A3}"/>
                  </a:ext>
                </a:extLst>
              </p:cNvPr>
              <p:cNvSpPr/>
              <p:nvPr/>
            </p:nvSpPr>
            <p:spPr>
              <a:xfrm>
                <a:off x="358775" y="616744"/>
                <a:ext cx="247650" cy="247650"/>
              </a:xfrm>
              <a:prstGeom prst="donut">
                <a:avLst>
                  <a:gd name="adj" fmla="val 13135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470333D1-C7EC-B520-BCF2-389740582715}"/>
                  </a:ext>
                </a:extLst>
              </p:cNvPr>
              <p:cNvSpPr/>
              <p:nvPr/>
            </p:nvSpPr>
            <p:spPr>
              <a:xfrm rot="18900000">
                <a:off x="588425" y="792395"/>
                <a:ext cx="36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66DC157-FD1C-55BE-B158-B31ED7392358}"/>
                </a:ext>
              </a:extLst>
            </p:cNvPr>
            <p:cNvGrpSpPr/>
            <p:nvPr/>
          </p:nvGrpSpPr>
          <p:grpSpPr>
            <a:xfrm>
              <a:off x="11291094" y="325834"/>
              <a:ext cx="647850" cy="108000"/>
              <a:chOff x="11291094" y="325834"/>
              <a:chExt cx="647850" cy="108000"/>
            </a:xfrm>
          </p:grpSpPr>
          <p:sp>
            <p:nvSpPr>
              <p:cNvPr id="11" name="양쪽 모서리가 둥근 사각형 40">
                <a:extLst>
                  <a:ext uri="{FF2B5EF4-FFF2-40B4-BE49-F238E27FC236}">
                    <a16:creationId xmlns:a16="http://schemas.microsoft.com/office/drawing/2014/main" id="{890ACA30-E6CC-F148-52C6-559CCE84309D}"/>
                  </a:ext>
                </a:extLst>
              </p:cNvPr>
              <p:cNvSpPr/>
              <p:nvPr/>
            </p:nvSpPr>
            <p:spPr>
              <a:xfrm flipH="1">
                <a:off x="1129109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양쪽 모서리가 둥근 사각형 40">
                <a:extLst>
                  <a:ext uri="{FF2B5EF4-FFF2-40B4-BE49-F238E27FC236}">
                    <a16:creationId xmlns:a16="http://schemas.microsoft.com/office/drawing/2014/main" id="{F4A8DFA4-2AE5-DE8E-3DE8-69C50868EB9C}"/>
                  </a:ext>
                </a:extLst>
              </p:cNvPr>
              <p:cNvSpPr/>
              <p:nvPr/>
            </p:nvSpPr>
            <p:spPr>
              <a:xfrm flipH="1">
                <a:off x="11561019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3" name="양쪽 모서리가 둥근 사각형 40">
                <a:extLst>
                  <a:ext uri="{FF2B5EF4-FFF2-40B4-BE49-F238E27FC236}">
                    <a16:creationId xmlns:a16="http://schemas.microsoft.com/office/drawing/2014/main" id="{5CBDB570-B0CA-4625-CEBD-4E0B180B5C91}"/>
                  </a:ext>
                </a:extLst>
              </p:cNvPr>
              <p:cNvSpPr/>
              <p:nvPr/>
            </p:nvSpPr>
            <p:spPr>
              <a:xfrm flipH="1">
                <a:off x="1183094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6FEB5-978E-8EAA-7A6B-B8B6C985CC50}"/>
              </a:ext>
            </a:extLst>
          </p:cNvPr>
          <p:cNvSpPr/>
          <p:nvPr/>
        </p:nvSpPr>
        <p:spPr>
          <a:xfrm>
            <a:off x="1504231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7D17D9-B26D-8CCD-251F-45A09479F321}"/>
              </a:ext>
            </a:extLst>
          </p:cNvPr>
          <p:cNvSpPr/>
          <p:nvPr/>
        </p:nvSpPr>
        <p:spPr>
          <a:xfrm>
            <a:off x="2132728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8284F8B-6D7E-FD5E-6915-C0A06394415F}"/>
              </a:ext>
            </a:extLst>
          </p:cNvPr>
          <p:cNvSpPr/>
          <p:nvPr/>
        </p:nvSpPr>
        <p:spPr>
          <a:xfrm>
            <a:off x="2132726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00FF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D675A067-5EA1-1869-9205-954FE3E84F5F}"/>
              </a:ext>
            </a:extLst>
          </p:cNvPr>
          <p:cNvSpPr/>
          <p:nvPr/>
        </p:nvSpPr>
        <p:spPr>
          <a:xfrm>
            <a:off x="1988724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00FFB3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7" name="모서리가 둥근 사각형 설명선 9">
            <a:extLst>
              <a:ext uri="{FF2B5EF4-FFF2-40B4-BE49-F238E27FC236}">
                <a16:creationId xmlns:a16="http://schemas.microsoft.com/office/drawing/2014/main" id="{F26A27D6-4B6A-BABC-A648-7622CE5FF945}"/>
              </a:ext>
            </a:extLst>
          </p:cNvPr>
          <p:cNvSpPr/>
          <p:nvPr/>
        </p:nvSpPr>
        <p:spPr>
          <a:xfrm>
            <a:off x="3470265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3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7919A-200D-CEE0-4302-A4685D9AB4BD}"/>
              </a:ext>
            </a:extLst>
          </p:cNvPr>
          <p:cNvSpPr/>
          <p:nvPr/>
        </p:nvSpPr>
        <p:spPr>
          <a:xfrm>
            <a:off x="4895194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162B5A-47EC-D118-957C-B894E0FEA226}"/>
              </a:ext>
            </a:extLst>
          </p:cNvPr>
          <p:cNvSpPr/>
          <p:nvPr/>
        </p:nvSpPr>
        <p:spPr>
          <a:xfrm>
            <a:off x="5523691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BD072BDF-A066-3936-E9BF-6D9A4FE7ACD0}"/>
              </a:ext>
            </a:extLst>
          </p:cNvPr>
          <p:cNvSpPr/>
          <p:nvPr/>
        </p:nvSpPr>
        <p:spPr>
          <a:xfrm>
            <a:off x="5523689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00FF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F07B4956-72A4-69A1-677F-81BF0F471462}"/>
              </a:ext>
            </a:extLst>
          </p:cNvPr>
          <p:cNvSpPr/>
          <p:nvPr/>
        </p:nvSpPr>
        <p:spPr>
          <a:xfrm>
            <a:off x="5379687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00FFB3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22" name="모서리가 둥근 사각형 설명선 9">
            <a:extLst>
              <a:ext uri="{FF2B5EF4-FFF2-40B4-BE49-F238E27FC236}">
                <a16:creationId xmlns:a16="http://schemas.microsoft.com/office/drawing/2014/main" id="{89916BCE-6463-070A-95BA-34E3786D3CAD}"/>
              </a:ext>
            </a:extLst>
          </p:cNvPr>
          <p:cNvSpPr/>
          <p:nvPr/>
        </p:nvSpPr>
        <p:spPr>
          <a:xfrm>
            <a:off x="6861228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3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BEDB2B-52CF-9C4F-D385-A6359F227C6E}"/>
              </a:ext>
            </a:extLst>
          </p:cNvPr>
          <p:cNvSpPr/>
          <p:nvPr/>
        </p:nvSpPr>
        <p:spPr>
          <a:xfrm>
            <a:off x="8286157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35488F0-2368-05F8-CCD6-9EEE23485B46}"/>
              </a:ext>
            </a:extLst>
          </p:cNvPr>
          <p:cNvSpPr/>
          <p:nvPr/>
        </p:nvSpPr>
        <p:spPr>
          <a:xfrm>
            <a:off x="8914654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29877D83-BD8E-85E6-51B4-48F248AE4406}"/>
              </a:ext>
            </a:extLst>
          </p:cNvPr>
          <p:cNvSpPr/>
          <p:nvPr/>
        </p:nvSpPr>
        <p:spPr>
          <a:xfrm>
            <a:off x="8914652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00FF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모서리가 둥근 직사각형 8">
            <a:extLst>
              <a:ext uri="{FF2B5EF4-FFF2-40B4-BE49-F238E27FC236}">
                <a16:creationId xmlns:a16="http://schemas.microsoft.com/office/drawing/2014/main" id="{AF53682F-8F6A-BBF3-07BA-16ADB5733966}"/>
              </a:ext>
            </a:extLst>
          </p:cNvPr>
          <p:cNvSpPr/>
          <p:nvPr/>
        </p:nvSpPr>
        <p:spPr>
          <a:xfrm>
            <a:off x="8770650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00FFB3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27" name="모서리가 둥근 사각형 설명선 9">
            <a:extLst>
              <a:ext uri="{FF2B5EF4-FFF2-40B4-BE49-F238E27FC236}">
                <a16:creationId xmlns:a16="http://schemas.microsoft.com/office/drawing/2014/main" id="{692579E0-BEE2-ABDA-74CC-07A93051B610}"/>
              </a:ext>
            </a:extLst>
          </p:cNvPr>
          <p:cNvSpPr/>
          <p:nvPr/>
        </p:nvSpPr>
        <p:spPr>
          <a:xfrm>
            <a:off x="10252191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3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9168B-1CD3-D4CD-F446-B5965774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37AB40E-6580-6076-8EB3-44AA94D64527}"/>
              </a:ext>
            </a:extLst>
          </p:cNvPr>
          <p:cNvGrpSpPr/>
          <p:nvPr/>
        </p:nvGrpSpPr>
        <p:grpSpPr>
          <a:xfrm>
            <a:off x="215900" y="177619"/>
            <a:ext cx="11976100" cy="6678565"/>
            <a:chOff x="215900" y="177619"/>
            <a:chExt cx="11976100" cy="6678565"/>
          </a:xfrm>
        </p:grpSpPr>
        <p:sp>
          <p:nvSpPr>
            <p:cNvPr id="4" name="양쪽 모서리가 둥근 사각형 4">
              <a:extLst>
                <a:ext uri="{FF2B5EF4-FFF2-40B4-BE49-F238E27FC236}">
                  <a16:creationId xmlns:a16="http://schemas.microsoft.com/office/drawing/2014/main" id="{4BC809F6-A776-36D4-4E92-CAD72D3DE0CB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6678565"/>
            </a:xfrm>
            <a:prstGeom prst="round1Rect">
              <a:avLst>
                <a:gd name="adj" fmla="val 2758"/>
              </a:avLst>
            </a:prstGeom>
            <a:solidFill>
              <a:schemeClr val="bg1"/>
            </a:solidFill>
            <a:ln w="50800">
              <a:solidFill>
                <a:srgbClr val="3B454D"/>
              </a:solidFill>
            </a:ln>
            <a:effectLst>
              <a:outerShdw dist="635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양쪽 모서리가 둥근 사각형 40">
              <a:extLst>
                <a:ext uri="{FF2B5EF4-FFF2-40B4-BE49-F238E27FC236}">
                  <a16:creationId xmlns:a16="http://schemas.microsoft.com/office/drawing/2014/main" id="{A1A6A540-574D-DE0C-B1E3-2364E94D469C}"/>
                </a:ext>
              </a:extLst>
            </p:cNvPr>
            <p:cNvSpPr/>
            <p:nvPr/>
          </p:nvSpPr>
          <p:spPr>
            <a:xfrm flipH="1">
              <a:off x="558800" y="177619"/>
              <a:ext cx="11633200" cy="404429"/>
            </a:xfrm>
            <a:prstGeom prst="round1Rect">
              <a:avLst>
                <a:gd name="adj" fmla="val 41789"/>
              </a:avLst>
            </a:prstGeom>
            <a:solidFill>
              <a:srgbClr val="ECF1F7"/>
            </a:solidFill>
            <a:ln w="50800">
              <a:solidFill>
                <a:srgbClr val="3B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14828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양쪽 모서리가 둥근 사각형 4">
              <a:extLst>
                <a:ext uri="{FF2B5EF4-FFF2-40B4-BE49-F238E27FC236}">
                  <a16:creationId xmlns:a16="http://schemas.microsoft.com/office/drawing/2014/main" id="{631DF15A-D822-DEAD-BA71-E905090E1547}"/>
                </a:ext>
              </a:extLst>
            </p:cNvPr>
            <p:cNvSpPr/>
            <p:nvPr/>
          </p:nvSpPr>
          <p:spPr>
            <a:xfrm flipH="1">
              <a:off x="215900" y="358395"/>
              <a:ext cx="6099175" cy="613568"/>
            </a:xfrm>
            <a:prstGeom prst="roundRect">
              <a:avLst/>
            </a:prstGeom>
            <a:gradFill flip="none" rotWithShape="1">
              <a:gsLst>
                <a:gs pos="9000">
                  <a:srgbClr val="00FFB3"/>
                </a:gs>
                <a:gs pos="9000">
                  <a:schemeClr val="bg1"/>
                </a:gs>
              </a:gsLst>
              <a:lin ang="10800000" scaled="1"/>
              <a:tileRect/>
            </a:gradFill>
            <a:ln w="50800">
              <a:solidFill>
                <a:srgbClr val="3B454D"/>
              </a:solidFill>
            </a:ln>
            <a:effectLst>
              <a:outerShdw dist="635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3B454D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B45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9731C8-43A2-2357-E7E1-4F74E2755947}"/>
                </a:ext>
              </a:extLst>
            </p:cNvPr>
            <p:cNvGrpSpPr/>
            <p:nvPr/>
          </p:nvGrpSpPr>
          <p:grpSpPr>
            <a:xfrm>
              <a:off x="358775" y="515146"/>
              <a:ext cx="265650" cy="319651"/>
              <a:chOff x="358775" y="616744"/>
              <a:chExt cx="265650" cy="319651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60CE8709-33E0-2E27-5F7D-7D679B05CE93}"/>
                  </a:ext>
                </a:extLst>
              </p:cNvPr>
              <p:cNvSpPr/>
              <p:nvPr/>
            </p:nvSpPr>
            <p:spPr>
              <a:xfrm>
                <a:off x="358775" y="616744"/>
                <a:ext cx="247650" cy="247650"/>
              </a:xfrm>
              <a:prstGeom prst="donut">
                <a:avLst>
                  <a:gd name="adj" fmla="val 13135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B0FA59D-9E16-3569-0D7C-DAD751A93E0B}"/>
                  </a:ext>
                </a:extLst>
              </p:cNvPr>
              <p:cNvSpPr/>
              <p:nvPr/>
            </p:nvSpPr>
            <p:spPr>
              <a:xfrm rot="18900000">
                <a:off x="588425" y="792395"/>
                <a:ext cx="36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3B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05A78D5-5A41-2D5A-2FEA-C67A60CE6146}"/>
                </a:ext>
              </a:extLst>
            </p:cNvPr>
            <p:cNvGrpSpPr/>
            <p:nvPr/>
          </p:nvGrpSpPr>
          <p:grpSpPr>
            <a:xfrm>
              <a:off x="11291094" y="325834"/>
              <a:ext cx="647850" cy="108000"/>
              <a:chOff x="11291094" y="325834"/>
              <a:chExt cx="647850" cy="108000"/>
            </a:xfrm>
          </p:grpSpPr>
          <p:sp>
            <p:nvSpPr>
              <p:cNvPr id="11" name="양쪽 모서리가 둥근 사각형 40">
                <a:extLst>
                  <a:ext uri="{FF2B5EF4-FFF2-40B4-BE49-F238E27FC236}">
                    <a16:creationId xmlns:a16="http://schemas.microsoft.com/office/drawing/2014/main" id="{A07947BC-7AD6-C353-C916-D51A469CC722}"/>
                  </a:ext>
                </a:extLst>
              </p:cNvPr>
              <p:cNvSpPr/>
              <p:nvPr/>
            </p:nvSpPr>
            <p:spPr>
              <a:xfrm flipH="1">
                <a:off x="1129109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양쪽 모서리가 둥근 사각형 40">
                <a:extLst>
                  <a:ext uri="{FF2B5EF4-FFF2-40B4-BE49-F238E27FC236}">
                    <a16:creationId xmlns:a16="http://schemas.microsoft.com/office/drawing/2014/main" id="{99CF2724-8E54-3ECF-DF93-A0EC26C194C6}"/>
                  </a:ext>
                </a:extLst>
              </p:cNvPr>
              <p:cNvSpPr/>
              <p:nvPr/>
            </p:nvSpPr>
            <p:spPr>
              <a:xfrm flipH="1">
                <a:off x="11561019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3" name="양쪽 모서리가 둥근 사각형 40">
                <a:extLst>
                  <a:ext uri="{FF2B5EF4-FFF2-40B4-BE49-F238E27FC236}">
                    <a16:creationId xmlns:a16="http://schemas.microsoft.com/office/drawing/2014/main" id="{FFB394E5-7204-21AF-7161-014E26E22BD5}"/>
                  </a:ext>
                </a:extLst>
              </p:cNvPr>
              <p:cNvSpPr/>
              <p:nvPr/>
            </p:nvSpPr>
            <p:spPr>
              <a:xfrm flipH="1">
                <a:off x="11830944" y="325834"/>
                <a:ext cx="108000" cy="108000"/>
              </a:xfrm>
              <a:prstGeom prst="ellipse">
                <a:avLst/>
              </a:prstGeom>
              <a:solidFill>
                <a:srgbClr val="3B454D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D14828"/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84D906-E080-D4A3-3F54-0B0CB061E67B}"/>
              </a:ext>
            </a:extLst>
          </p:cNvPr>
          <p:cNvSpPr/>
          <p:nvPr/>
        </p:nvSpPr>
        <p:spPr>
          <a:xfrm>
            <a:off x="2117856" y="207385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FC61A0C-AEA4-8257-81BD-89279898DFD2}"/>
              </a:ext>
            </a:extLst>
          </p:cNvPr>
          <p:cNvSpPr/>
          <p:nvPr/>
        </p:nvSpPr>
        <p:spPr>
          <a:xfrm rot="10800000" flipH="1" flipV="1">
            <a:off x="4616073" y="214117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B454D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6D59117-491D-A0DA-C2E5-08B17D7EA64D}"/>
              </a:ext>
            </a:extLst>
          </p:cNvPr>
          <p:cNvSpPr/>
          <p:nvPr/>
        </p:nvSpPr>
        <p:spPr>
          <a:xfrm>
            <a:off x="2161398" y="256925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DD0F257-B7A8-C2CB-2C01-271D9C28F133}"/>
              </a:ext>
            </a:extLst>
          </p:cNvPr>
          <p:cNvSpPr/>
          <p:nvPr/>
        </p:nvSpPr>
        <p:spPr>
          <a:xfrm rot="16200000">
            <a:off x="3392850" y="1337804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454D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DB0EC2-AC3F-A01B-B6EA-316A8BA5AF7F}"/>
              </a:ext>
            </a:extLst>
          </p:cNvPr>
          <p:cNvSpPr/>
          <p:nvPr/>
        </p:nvSpPr>
        <p:spPr>
          <a:xfrm>
            <a:off x="2117856" y="435105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DE01646-DD71-3724-E9C2-8954E9087462}"/>
              </a:ext>
            </a:extLst>
          </p:cNvPr>
          <p:cNvSpPr/>
          <p:nvPr/>
        </p:nvSpPr>
        <p:spPr>
          <a:xfrm rot="10800000" flipH="1" flipV="1">
            <a:off x="5124073" y="441837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B454D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0637AC-E964-F38E-9606-59287167D033}"/>
              </a:ext>
            </a:extLst>
          </p:cNvPr>
          <p:cNvSpPr/>
          <p:nvPr/>
        </p:nvSpPr>
        <p:spPr>
          <a:xfrm>
            <a:off x="2161398" y="484645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2AC77F6A-D593-EAF6-2E8C-E86E5EFBD408}"/>
              </a:ext>
            </a:extLst>
          </p:cNvPr>
          <p:cNvSpPr/>
          <p:nvPr/>
        </p:nvSpPr>
        <p:spPr>
          <a:xfrm rot="16200000">
            <a:off x="3657636" y="3350217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454D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30BB34-6038-1FE8-356E-10762E4F5B33}"/>
              </a:ext>
            </a:extLst>
          </p:cNvPr>
          <p:cNvSpPr/>
          <p:nvPr/>
        </p:nvSpPr>
        <p:spPr>
          <a:xfrm>
            <a:off x="6988995" y="2075685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A3927C4-0C3F-0C8B-46DF-00901754969A}"/>
              </a:ext>
            </a:extLst>
          </p:cNvPr>
          <p:cNvSpPr/>
          <p:nvPr/>
        </p:nvSpPr>
        <p:spPr>
          <a:xfrm rot="10800000" flipH="1" flipV="1">
            <a:off x="8585512" y="2143004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B454D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3255D84-4E09-6925-5698-F121138E210E}"/>
              </a:ext>
            </a:extLst>
          </p:cNvPr>
          <p:cNvSpPr/>
          <p:nvPr/>
        </p:nvSpPr>
        <p:spPr>
          <a:xfrm>
            <a:off x="7032537" y="2571083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8182E060-3347-A4E3-C59C-1079DDA80E5D}"/>
              </a:ext>
            </a:extLst>
          </p:cNvPr>
          <p:cNvSpPr/>
          <p:nvPr/>
        </p:nvSpPr>
        <p:spPr>
          <a:xfrm rot="16200000">
            <a:off x="7826776" y="1776849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FFB3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08D0DD-48E4-6DD9-70BE-BFEAAC32AEF7}"/>
              </a:ext>
            </a:extLst>
          </p:cNvPr>
          <p:cNvSpPr/>
          <p:nvPr/>
        </p:nvSpPr>
        <p:spPr>
          <a:xfrm>
            <a:off x="6988995" y="4352885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ADDBC13-F236-2321-CC29-FC69F29DC619}"/>
              </a:ext>
            </a:extLst>
          </p:cNvPr>
          <p:cNvSpPr/>
          <p:nvPr/>
        </p:nvSpPr>
        <p:spPr>
          <a:xfrm rot="10800000" flipH="1" flipV="1">
            <a:off x="9169712" y="4420204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B454D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E9E73D-3909-134E-EA27-E1FB27866402}"/>
              </a:ext>
            </a:extLst>
          </p:cNvPr>
          <p:cNvSpPr/>
          <p:nvPr/>
        </p:nvSpPr>
        <p:spPr>
          <a:xfrm>
            <a:off x="7032537" y="4848283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06545A4F-DD63-BE4D-DBDF-322DAED12580}"/>
              </a:ext>
            </a:extLst>
          </p:cNvPr>
          <p:cNvSpPr/>
          <p:nvPr/>
        </p:nvSpPr>
        <p:spPr>
          <a:xfrm rot="16200000">
            <a:off x="8114776" y="3766049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FFB3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98116" y="1944136"/>
            <a:ext cx="2505511" cy="2505509"/>
          </a:xfrm>
          <a:prstGeom prst="ellipse">
            <a:avLst/>
          </a:prstGeom>
          <a:solidFill>
            <a:srgbClr val="3B454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59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69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77</a:t>
            </a:r>
          </a:p>
        </p:txBody>
      </p:sp>
      <p:sp>
        <p:nvSpPr>
          <p:cNvPr id="6" name="타원 5"/>
          <p:cNvSpPr/>
          <p:nvPr/>
        </p:nvSpPr>
        <p:spPr>
          <a:xfrm>
            <a:off x="6296810" y="1944136"/>
            <a:ext cx="2505511" cy="2505509"/>
          </a:xfrm>
          <a:prstGeom prst="ellipse">
            <a:avLst/>
          </a:prstGeom>
          <a:solidFill>
            <a:srgbClr val="00FFB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255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179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686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2025-01-26T01:39:46Z</dcterms:created>
  <dcterms:modified xsi:type="dcterms:W3CDTF">2025-01-26T01:50:44Z</dcterms:modified>
</cp:coreProperties>
</file>