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765" r:id="rId2"/>
    <p:sldId id="768" r:id="rId3"/>
    <p:sldId id="1766" r:id="rId4"/>
    <p:sldId id="1767" r:id="rId5"/>
    <p:sldId id="1768" r:id="rId6"/>
    <p:sldId id="1769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6081" autoAdjust="0"/>
  </p:normalViewPr>
  <p:slideViewPr>
    <p:cSldViewPr snapToGrid="0">
      <p:cViewPr varScale="1">
        <p:scale>
          <a:sx n="94" d="100"/>
          <a:sy n="94" d="100"/>
        </p:scale>
        <p:origin x="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1C46F2"/>
              </a:solidFill>
              <a:ln>
                <a:noFill/>
              </a:ln>
              <a:effectLst>
                <a:outerShdw blurRad="241300" dist="38100" dir="18900000" algn="bl" rotWithShape="0">
                  <a:prstClr val="black">
                    <a:alpha val="3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E0D-455B-A43C-493EF1D7095C}"/>
              </c:ext>
            </c:extLst>
          </c:dPt>
          <c:dLbls>
            <c:dLbl>
              <c:idx val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334773269344958"/>
                      <c:h val="5.303218906564647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E0D-455B-A43C-493EF1D7095C}"/>
                </c:ext>
              </c:extLst>
            </c:dLbl>
            <c:dLbl>
              <c:idx val="1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334773269344958"/>
                      <c:h val="5.303218906564647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FE0D-455B-A43C-493EF1D7095C}"/>
                </c:ext>
              </c:extLst>
            </c:dLbl>
            <c:dLbl>
              <c:idx val="2"/>
              <c:spPr>
                <a:solidFill>
                  <a:srgbClr val="1C46F2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334773269344958"/>
                      <c:h val="5.303218906564647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E0D-455B-A43C-493EF1D7095C}"/>
                </c:ext>
              </c:extLst>
            </c:dLbl>
            <c:dLbl>
              <c:idx val="3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334773269344958"/>
                      <c:h val="5.303218906564647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FE0D-455B-A43C-493EF1D7095C}"/>
                </c:ext>
              </c:extLst>
            </c:dLbl>
            <c:dLbl>
              <c:idx val="4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334773269344958"/>
                      <c:h val="5.303218906564647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FE0D-455B-A43C-493EF1D7095C}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25</c:v>
                </c:pt>
                <c:pt idx="2">
                  <c:v>36</c:v>
                </c:pt>
                <c:pt idx="3">
                  <c:v>29</c:v>
                </c:pt>
                <c:pt idx="4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0D-455B-A43C-493EF1D70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-100"/>
        <c:axId val="672386463"/>
        <c:axId val="672387423"/>
      </c:barChart>
      <c:catAx>
        <c:axId val="6723864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72387423"/>
        <c:crosses val="autoZero"/>
        <c:auto val="1"/>
        <c:lblAlgn val="ctr"/>
        <c:lblOffset val="100"/>
        <c:noMultiLvlLbl val="0"/>
      </c:catAx>
      <c:valAx>
        <c:axId val="6723874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238646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8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0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9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5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79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93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18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53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5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90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3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445999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09E24C-BFE2-CA55-12BB-F2CC77D91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5E59A51-D0DA-25EF-B099-F3A61CC7291B}"/>
              </a:ext>
            </a:extLst>
          </p:cNvPr>
          <p:cNvSpPr/>
          <p:nvPr/>
        </p:nvSpPr>
        <p:spPr>
          <a:xfrm>
            <a:off x="-1" y="0"/>
            <a:ext cx="6096001" cy="6857999"/>
          </a:xfrm>
          <a:prstGeom prst="rect">
            <a:avLst/>
          </a:prstGeom>
          <a:solidFill>
            <a:srgbClr val="1C46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20142E-4D6C-BE88-4378-261823B930C2}"/>
              </a:ext>
            </a:extLst>
          </p:cNvPr>
          <p:cNvSpPr txBox="1"/>
          <p:nvPr/>
        </p:nvSpPr>
        <p:spPr>
          <a:xfrm>
            <a:off x="4990405" y="4336985"/>
            <a:ext cx="1116839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BIZCAM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D30E2F4-A8B2-CCC8-52D5-7880C628D8D4}"/>
              </a:ext>
            </a:extLst>
          </p:cNvPr>
          <p:cNvCxnSpPr>
            <a:cxnSpLocks/>
          </p:cNvCxnSpPr>
          <p:nvPr/>
        </p:nvCxnSpPr>
        <p:spPr>
          <a:xfrm>
            <a:off x="6240976" y="4378609"/>
            <a:ext cx="0" cy="540000"/>
          </a:xfrm>
          <a:prstGeom prst="line">
            <a:avLst/>
          </a:prstGeom>
          <a:ln w="15875">
            <a:solidFill>
              <a:srgbClr val="1C46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780A7D-C784-A52A-C2E7-97FC31337E67}"/>
              </a:ext>
            </a:extLst>
          </p:cNvPr>
          <p:cNvSpPr txBox="1"/>
          <p:nvPr/>
        </p:nvSpPr>
        <p:spPr>
          <a:xfrm>
            <a:off x="3427173" y="2448414"/>
            <a:ext cx="531305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0" cap="none" spc="0" normalizeH="0" baseline="0" noProof="0" dirty="0">
                <a:ln w="9525">
                  <a:noFill/>
                </a:ln>
                <a:gradFill flip="none" rotWithShape="1">
                  <a:gsLst>
                    <a:gs pos="50000">
                      <a:prstClr val="white"/>
                    </a:gs>
                    <a:gs pos="50000">
                      <a:srgbClr val="1C46F2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PowerPoint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0" cap="none" spc="0" normalizeH="0" baseline="0" noProof="0" dirty="0">
                <a:ln w="9525">
                  <a:noFill/>
                </a:ln>
                <a:gradFill flip="none" rotWithShape="1">
                  <a:gsLst>
                    <a:gs pos="50000">
                      <a:prstClr val="white"/>
                    </a:gs>
                    <a:gs pos="50000">
                      <a:srgbClr val="1C46F2"/>
                    </a:gs>
                  </a:gsLst>
                  <a:lin ang="0" scaled="1"/>
                  <a:tileRect/>
                </a:gra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</p:txBody>
      </p:sp>
      <p:sp>
        <p:nvSpPr>
          <p:cNvPr id="3" name="모서리가 둥근 사각형 설명선 29">
            <a:extLst>
              <a:ext uri="{FF2B5EF4-FFF2-40B4-BE49-F238E27FC236}">
                <a16:creationId xmlns:a16="http://schemas.microsoft.com/office/drawing/2014/main" id="{C084EDDE-7D98-9D60-341F-77305184035A}"/>
              </a:ext>
            </a:extLst>
          </p:cNvPr>
          <p:cNvSpPr/>
          <p:nvPr/>
        </p:nvSpPr>
        <p:spPr>
          <a:xfrm>
            <a:off x="8332696" y="2113402"/>
            <a:ext cx="785791" cy="242893"/>
          </a:xfrm>
          <a:prstGeom prst="wedgeRoundRectCallout">
            <a:avLst>
              <a:gd name="adj1" fmla="val -61456"/>
              <a:gd name="adj2" fmla="val 56005"/>
              <a:gd name="adj3" fmla="val 16667"/>
            </a:avLst>
          </a:prstGeom>
          <a:solidFill>
            <a:srgbClr val="00B0F0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조현석</a:t>
            </a:r>
          </a:p>
        </p:txBody>
      </p:sp>
    </p:spTree>
    <p:extLst>
      <p:ext uri="{BB962C8B-B14F-4D97-AF65-F5344CB8AC3E}">
        <p14:creationId xmlns:p14="http://schemas.microsoft.com/office/powerpoint/2010/main" val="347807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72916" y="1944136"/>
            <a:ext cx="2505511" cy="2505509"/>
          </a:xfrm>
          <a:prstGeom prst="ellipse">
            <a:avLst/>
          </a:prstGeom>
          <a:solidFill>
            <a:srgbClr val="1C46F2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28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242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8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3037024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662150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990714-64FE-DC60-CB97-DEC4DB304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A743075-F94A-7476-E40C-B27ADA670EFB}"/>
              </a:ext>
            </a:extLst>
          </p:cNvPr>
          <p:cNvSpPr txBox="1"/>
          <p:nvPr/>
        </p:nvSpPr>
        <p:spPr>
          <a:xfrm>
            <a:off x="2478848" y="259714"/>
            <a:ext cx="1116839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C46F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BIZCAM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C46F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6104A0-D8AA-0186-42C6-433A2015F995}"/>
              </a:ext>
            </a:extLst>
          </p:cNvPr>
          <p:cNvCxnSpPr>
            <a:cxnSpLocks/>
          </p:cNvCxnSpPr>
          <p:nvPr/>
        </p:nvCxnSpPr>
        <p:spPr>
          <a:xfrm>
            <a:off x="2406845" y="287965"/>
            <a:ext cx="0" cy="540000"/>
          </a:xfrm>
          <a:prstGeom prst="line">
            <a:avLst/>
          </a:prstGeom>
          <a:ln w="15875">
            <a:solidFill>
              <a:srgbClr val="1C46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DA1FF45-58B7-536C-407F-4322FBDB3FD8}"/>
              </a:ext>
            </a:extLst>
          </p:cNvPr>
          <p:cNvCxnSpPr>
            <a:cxnSpLocks/>
          </p:cNvCxnSpPr>
          <p:nvPr/>
        </p:nvCxnSpPr>
        <p:spPr>
          <a:xfrm rot="16200000">
            <a:off x="7787300" y="-3223646"/>
            <a:ext cx="0" cy="8064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F7AE8A-0010-DA5E-FF16-163F22697711}"/>
              </a:ext>
            </a:extLst>
          </p:cNvPr>
          <p:cNvSpPr txBox="1"/>
          <p:nvPr/>
        </p:nvSpPr>
        <p:spPr>
          <a:xfrm>
            <a:off x="312642" y="180718"/>
            <a:ext cx="20222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PowerPoint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 w="9525">
                  <a:noFill/>
                </a:ln>
                <a:solidFill>
                  <a:srgbClr val="1C46F2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  <a:endParaRPr kumimoji="0" lang="en-US" altLang="ko-KR" sz="24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1BC6BE13-9E2F-5E2C-20B2-393B8D6F8DB4}"/>
              </a:ext>
            </a:extLst>
          </p:cNvPr>
          <p:cNvGraphicFramePr/>
          <p:nvPr/>
        </p:nvGraphicFramePr>
        <p:xfrm>
          <a:off x="5548086" y="1663702"/>
          <a:ext cx="6072414" cy="472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4BF6F54-D03F-4437-41A2-C4840CD9B139}"/>
              </a:ext>
            </a:extLst>
          </p:cNvPr>
          <p:cNvSpPr txBox="1"/>
          <p:nvPr/>
        </p:nvSpPr>
        <p:spPr>
          <a:xfrm>
            <a:off x="366110" y="1770641"/>
            <a:ext cx="5729890" cy="3916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깔끔한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ppt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디자인 원한다면 그 사전적 의미 그대로를 실행해줄 필요가 있습니다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어떤게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깔끔한 것인지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사실 그 정의에서 부터 답은 있다고 봅니다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있어요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깔끔하게 만드는 것에 필요한 것은 어떤 과한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무언가가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아닐 것입니다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화려한 것에 대한 것 역시도 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사실은 반대로 이렇게 단순함 속 컬러 등을 통해서도 전달 가능한 이미지이기도 하구요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C46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정말 기본에 충실하자는 것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C46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라인 맞추고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크기 조정하고 충분한 여백을 주는 것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정도만 해도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ppt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디자인은 </a:t>
            </a: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깔끔해질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수 있습니다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슬라이드 가득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빼곡하게 내용을 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구성하는 것 정도만 벗어나도 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괜찮아질 수 있습니다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394062-B278-51EE-761F-2C775310EB06}"/>
              </a:ext>
            </a:extLst>
          </p:cNvPr>
          <p:cNvSpPr/>
          <p:nvPr/>
        </p:nvSpPr>
        <p:spPr>
          <a:xfrm>
            <a:off x="338042" y="3930650"/>
            <a:ext cx="36000" cy="165100"/>
          </a:xfrm>
          <a:prstGeom prst="rect">
            <a:avLst/>
          </a:prstGeom>
          <a:solidFill>
            <a:srgbClr val="1C46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824CAE-A0E4-1CC8-C999-A44704884E2C}"/>
              </a:ext>
            </a:extLst>
          </p:cNvPr>
          <p:cNvSpPr txBox="1"/>
          <p:nvPr/>
        </p:nvSpPr>
        <p:spPr>
          <a:xfrm rot="5400000">
            <a:off x="7617320" y="3752925"/>
            <a:ext cx="19278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기본에 충실해지는 것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31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DC3DEC-C1D1-2521-802B-A9F1F7C19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B1E75A-311B-4834-2CAF-D01FAB878607}"/>
              </a:ext>
            </a:extLst>
          </p:cNvPr>
          <p:cNvSpPr/>
          <p:nvPr/>
        </p:nvSpPr>
        <p:spPr>
          <a:xfrm>
            <a:off x="-1" y="0"/>
            <a:ext cx="3755301" cy="6857999"/>
          </a:xfrm>
          <a:prstGeom prst="rect">
            <a:avLst/>
          </a:prstGeom>
          <a:solidFill>
            <a:srgbClr val="1C46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111C0-DA92-A039-C58F-E80E946742F7}"/>
              </a:ext>
            </a:extLst>
          </p:cNvPr>
          <p:cNvSpPr txBox="1"/>
          <p:nvPr/>
        </p:nvSpPr>
        <p:spPr>
          <a:xfrm>
            <a:off x="2478848" y="259714"/>
            <a:ext cx="1116839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BIZCAM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DF44C87-587B-46F4-E54D-8AF614864460}"/>
              </a:ext>
            </a:extLst>
          </p:cNvPr>
          <p:cNvCxnSpPr>
            <a:cxnSpLocks/>
          </p:cNvCxnSpPr>
          <p:nvPr/>
        </p:nvCxnSpPr>
        <p:spPr>
          <a:xfrm>
            <a:off x="2406845" y="287965"/>
            <a:ext cx="0" cy="5400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23A047-8E09-5D33-618F-155C624E7EF6}"/>
              </a:ext>
            </a:extLst>
          </p:cNvPr>
          <p:cNvSpPr txBox="1"/>
          <p:nvPr/>
        </p:nvSpPr>
        <p:spPr>
          <a:xfrm>
            <a:off x="312642" y="180718"/>
            <a:ext cx="20222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PowerPoint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  <a:endParaRPr kumimoji="0" lang="en-US" altLang="ko-KR" sz="2400" b="0" i="0" u="none" strike="noStrike" kern="0" cap="none" spc="0" normalizeH="0" baseline="0" noProof="0" dirty="0">
              <a:ln w="9525">
                <a:noFill/>
              </a:ln>
              <a:solidFill>
                <a:prstClr val="white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41395C-243D-9159-0C3D-BC20467225CC}"/>
              </a:ext>
            </a:extLst>
          </p:cNvPr>
          <p:cNvSpPr/>
          <p:nvPr/>
        </p:nvSpPr>
        <p:spPr>
          <a:xfrm>
            <a:off x="312642" y="1700933"/>
            <a:ext cx="2283582" cy="1681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1D422E-855F-BF57-E401-BA981ACF2F05}"/>
              </a:ext>
            </a:extLst>
          </p:cNvPr>
          <p:cNvCxnSpPr>
            <a:cxnSpLocks/>
          </p:cNvCxnSpPr>
          <p:nvPr/>
        </p:nvCxnSpPr>
        <p:spPr>
          <a:xfrm rot="16200000">
            <a:off x="1884702" y="2258674"/>
            <a:ext cx="0" cy="302400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 29">
            <a:extLst>
              <a:ext uri="{FF2B5EF4-FFF2-40B4-BE49-F238E27FC236}">
                <a16:creationId xmlns:a16="http://schemas.microsoft.com/office/drawing/2014/main" id="{AD62B5C7-1FD8-704B-6610-B424698B0774}"/>
              </a:ext>
            </a:extLst>
          </p:cNvPr>
          <p:cNvSpPr/>
          <p:nvPr/>
        </p:nvSpPr>
        <p:spPr>
          <a:xfrm>
            <a:off x="1693057" y="1920203"/>
            <a:ext cx="785791" cy="242893"/>
          </a:xfrm>
          <a:prstGeom prst="wedgeRoundRectCallout">
            <a:avLst>
              <a:gd name="adj1" fmla="val -61456"/>
              <a:gd name="adj2" fmla="val 56005"/>
              <a:gd name="adj3" fmla="val 16667"/>
            </a:avLst>
          </a:prstGeom>
          <a:solidFill>
            <a:srgbClr val="00B0F0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30DAAF-E93B-D9AF-B245-E5C986038F52}"/>
              </a:ext>
            </a:extLst>
          </p:cNvPr>
          <p:cNvSpPr/>
          <p:nvPr/>
        </p:nvSpPr>
        <p:spPr>
          <a:xfrm>
            <a:off x="312642" y="4300601"/>
            <a:ext cx="2283582" cy="1681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40%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0" name="모서리가 둥근 사각형 설명선 29">
            <a:extLst>
              <a:ext uri="{FF2B5EF4-FFF2-40B4-BE49-F238E27FC236}">
                <a16:creationId xmlns:a16="http://schemas.microsoft.com/office/drawing/2014/main" id="{F4EFAEC6-724E-14D5-183E-F8D7FA665B1C}"/>
              </a:ext>
            </a:extLst>
          </p:cNvPr>
          <p:cNvSpPr/>
          <p:nvPr/>
        </p:nvSpPr>
        <p:spPr>
          <a:xfrm>
            <a:off x="1693057" y="4519871"/>
            <a:ext cx="785791" cy="242893"/>
          </a:xfrm>
          <a:prstGeom prst="wedgeRoundRectCallout">
            <a:avLst>
              <a:gd name="adj1" fmla="val -61456"/>
              <a:gd name="adj2" fmla="val 56005"/>
              <a:gd name="adj3" fmla="val 16667"/>
            </a:avLst>
          </a:prstGeom>
          <a:solidFill>
            <a:srgbClr val="00B0F0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0F8CA63-7B3A-4D14-9B1F-D256A6D938AA}"/>
              </a:ext>
            </a:extLst>
          </p:cNvPr>
          <p:cNvSpPr/>
          <p:nvPr/>
        </p:nvSpPr>
        <p:spPr>
          <a:xfrm>
            <a:off x="8161288" y="1630608"/>
            <a:ext cx="3596781" cy="3596781"/>
          </a:xfrm>
          <a:prstGeom prst="ellipse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317500" dist="88900" dir="2700000" algn="tl" rotWithShape="0">
              <a:srgbClr val="1C46F2">
                <a:alpha val="2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55E1852-8022-2625-975C-FEBFECF73746}"/>
              </a:ext>
            </a:extLst>
          </p:cNvPr>
          <p:cNvSpPr/>
          <p:nvPr/>
        </p:nvSpPr>
        <p:spPr>
          <a:xfrm>
            <a:off x="9261494" y="2730814"/>
            <a:ext cx="1396369" cy="1396369"/>
          </a:xfrm>
          <a:prstGeom prst="ellipse">
            <a:avLst/>
          </a:prstGeom>
          <a:solidFill>
            <a:srgbClr val="1C46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3A43889-DA47-0813-F4ED-BB29652C8F0F}"/>
              </a:ext>
            </a:extLst>
          </p:cNvPr>
          <p:cNvSpPr/>
          <p:nvPr/>
        </p:nvSpPr>
        <p:spPr>
          <a:xfrm>
            <a:off x="8124596" y="1438317"/>
            <a:ext cx="1031019" cy="10310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31800" dist="38100" dir="2700000" algn="tl" rotWithShape="0">
              <a:srgbClr val="1C46F2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7B9CFE3-FBFC-E09F-0B63-4FC7EAE3D0C1}"/>
              </a:ext>
            </a:extLst>
          </p:cNvPr>
          <p:cNvSpPr/>
          <p:nvPr/>
        </p:nvSpPr>
        <p:spPr>
          <a:xfrm>
            <a:off x="7554486" y="2912276"/>
            <a:ext cx="1031019" cy="10310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31800" dist="38100" dir="2700000" algn="tl" rotWithShape="0">
              <a:srgbClr val="1C46F2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52FC5BD-5786-A4BD-BCC5-0312A4B9F660}"/>
              </a:ext>
            </a:extLst>
          </p:cNvPr>
          <p:cNvSpPr/>
          <p:nvPr/>
        </p:nvSpPr>
        <p:spPr>
          <a:xfrm>
            <a:off x="8123551" y="4322907"/>
            <a:ext cx="1031019" cy="10310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31800" dist="38100" dir="2700000" algn="tl" rotWithShape="0">
              <a:srgbClr val="1C46F2">
                <a:alpha val="1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46D8F4F8-83D5-1DF3-48C2-D760A5349E8D}"/>
              </a:ext>
            </a:extLst>
          </p:cNvPr>
          <p:cNvSpPr>
            <a:spLocks/>
          </p:cNvSpPr>
          <p:nvPr/>
        </p:nvSpPr>
        <p:spPr bwMode="auto">
          <a:xfrm flipH="1">
            <a:off x="8506264" y="4666831"/>
            <a:ext cx="274472" cy="362219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1C46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자유형 21">
            <a:extLst>
              <a:ext uri="{FF2B5EF4-FFF2-40B4-BE49-F238E27FC236}">
                <a16:creationId xmlns:a16="http://schemas.microsoft.com/office/drawing/2014/main" id="{B6FB4404-D9AC-7067-3935-FFEC807A1F92}"/>
              </a:ext>
            </a:extLst>
          </p:cNvPr>
          <p:cNvSpPr>
            <a:spLocks/>
          </p:cNvSpPr>
          <p:nvPr/>
        </p:nvSpPr>
        <p:spPr bwMode="auto">
          <a:xfrm flipH="1">
            <a:off x="8506710" y="1809098"/>
            <a:ext cx="330730" cy="28945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1C46F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1C2B1535-7AF0-C534-31F7-3A63865D0919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9792584" y="3280852"/>
            <a:ext cx="334187" cy="296291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Group 16">
            <a:extLst>
              <a:ext uri="{FF2B5EF4-FFF2-40B4-BE49-F238E27FC236}">
                <a16:creationId xmlns:a16="http://schemas.microsoft.com/office/drawing/2014/main" id="{8FF346FF-BDF1-53FE-81ED-252442D96026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7900614" y="3233099"/>
            <a:ext cx="338761" cy="389371"/>
            <a:chOff x="1039" y="1681"/>
            <a:chExt cx="1071" cy="1231"/>
          </a:xfrm>
          <a:solidFill>
            <a:srgbClr val="1C46F2"/>
          </a:solidFill>
        </p:grpSpPr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A1B9A492-5578-05F5-6E3F-47532F296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A3B0D3AC-7608-083C-F94C-013D0794D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6514104-D9A6-8AE7-929C-29E602151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2075EDC4-10F8-2F33-1164-5CDD85169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99A2801-3099-06CD-06A1-3BC07B1E7EF2}"/>
              </a:ext>
            </a:extLst>
          </p:cNvPr>
          <p:cNvSpPr/>
          <p:nvPr/>
        </p:nvSpPr>
        <p:spPr>
          <a:xfrm>
            <a:off x="4154490" y="1272998"/>
            <a:ext cx="359678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46F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12AE369-5E18-53CA-FE38-6CECE1BF51F2}"/>
              </a:ext>
            </a:extLst>
          </p:cNvPr>
          <p:cNvSpPr/>
          <p:nvPr/>
        </p:nvSpPr>
        <p:spPr>
          <a:xfrm>
            <a:off x="4084459" y="2791749"/>
            <a:ext cx="3122791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064480-FCAA-A4F0-5B6E-9E8C39EF1C65}"/>
              </a:ext>
            </a:extLst>
          </p:cNvPr>
          <p:cNvSpPr/>
          <p:nvPr/>
        </p:nvSpPr>
        <p:spPr>
          <a:xfrm>
            <a:off x="4154490" y="4365312"/>
            <a:ext cx="3596780" cy="98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95305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0440A3-102E-43E0-1BA9-8FE40D48E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FD140BE-D5F3-5BB7-0985-B0FD407C6BC6}"/>
              </a:ext>
            </a:extLst>
          </p:cNvPr>
          <p:cNvSpPr/>
          <p:nvPr/>
        </p:nvSpPr>
        <p:spPr>
          <a:xfrm>
            <a:off x="8184935" y="1767683"/>
            <a:ext cx="3103130" cy="153954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342900" dir="5400000" sx="95000" sy="95000" algn="t" rotWithShape="0">
              <a:srgbClr val="1C46F2">
                <a:alpha val="1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33424B2-7528-1069-6572-A74CCD97AEFD}"/>
              </a:ext>
            </a:extLst>
          </p:cNvPr>
          <p:cNvSpPr/>
          <p:nvPr/>
        </p:nvSpPr>
        <p:spPr>
          <a:xfrm>
            <a:off x="4878951" y="4056749"/>
            <a:ext cx="3103130" cy="1539541"/>
          </a:xfrm>
          <a:prstGeom prst="roundRect">
            <a:avLst/>
          </a:prstGeom>
          <a:solidFill>
            <a:srgbClr val="1C46F2"/>
          </a:solidFill>
          <a:ln>
            <a:noFill/>
          </a:ln>
          <a:effectLst>
            <a:outerShdw blurRad="381000" dist="342900" dir="5400000" sx="95000" sy="95000" algn="t" rotWithShape="0">
              <a:srgbClr val="1C46F2">
                <a:alpha val="1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B7FF42-6C3D-1B3A-31BB-81A4F411735F}"/>
              </a:ext>
            </a:extLst>
          </p:cNvPr>
          <p:cNvSpPr txBox="1"/>
          <p:nvPr/>
        </p:nvSpPr>
        <p:spPr>
          <a:xfrm>
            <a:off x="2478848" y="259714"/>
            <a:ext cx="1116839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C46F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BIZCAM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C46F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B7E7585-BDBD-C704-DF91-E4C8FECB6831}"/>
              </a:ext>
            </a:extLst>
          </p:cNvPr>
          <p:cNvCxnSpPr>
            <a:cxnSpLocks/>
          </p:cNvCxnSpPr>
          <p:nvPr/>
        </p:nvCxnSpPr>
        <p:spPr>
          <a:xfrm>
            <a:off x="2406845" y="287965"/>
            <a:ext cx="0" cy="540000"/>
          </a:xfrm>
          <a:prstGeom prst="line">
            <a:avLst/>
          </a:prstGeom>
          <a:ln w="15875">
            <a:solidFill>
              <a:srgbClr val="1C46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1FD4FF-B259-EB14-2494-A02252D2CB20}"/>
              </a:ext>
            </a:extLst>
          </p:cNvPr>
          <p:cNvCxnSpPr>
            <a:cxnSpLocks/>
          </p:cNvCxnSpPr>
          <p:nvPr/>
        </p:nvCxnSpPr>
        <p:spPr>
          <a:xfrm rot="16200000">
            <a:off x="7787300" y="-3223646"/>
            <a:ext cx="0" cy="8064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5EC9E0-D59E-AC31-CA49-A354C8E83A38}"/>
              </a:ext>
            </a:extLst>
          </p:cNvPr>
          <p:cNvSpPr txBox="1"/>
          <p:nvPr/>
        </p:nvSpPr>
        <p:spPr>
          <a:xfrm>
            <a:off x="312642" y="180718"/>
            <a:ext cx="20222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PowerPoint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 w="9525">
                  <a:noFill/>
                </a:ln>
                <a:solidFill>
                  <a:srgbClr val="1C46F2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  <a:endParaRPr kumimoji="0" lang="en-US" altLang="ko-KR" sz="24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0CF3C9DE-E863-2473-F5FE-E41E845E5290}"/>
              </a:ext>
            </a:extLst>
          </p:cNvPr>
          <p:cNvSpPr>
            <a:spLocks/>
          </p:cNvSpPr>
          <p:nvPr/>
        </p:nvSpPr>
        <p:spPr bwMode="auto">
          <a:xfrm flipH="1">
            <a:off x="1140785" y="2056589"/>
            <a:ext cx="253032" cy="333923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1C46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id="{E51FA9BA-FC80-A3DD-CC2A-CD0BB5CBCA4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364602" y="1990624"/>
            <a:ext cx="202540" cy="340653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1C46F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 21">
            <a:extLst>
              <a:ext uri="{FF2B5EF4-FFF2-40B4-BE49-F238E27FC236}">
                <a16:creationId xmlns:a16="http://schemas.microsoft.com/office/drawing/2014/main" id="{AB75E49D-845E-EEC2-38D9-B120A24A7F9F}"/>
              </a:ext>
            </a:extLst>
          </p:cNvPr>
          <p:cNvSpPr>
            <a:spLocks/>
          </p:cNvSpPr>
          <p:nvPr/>
        </p:nvSpPr>
        <p:spPr bwMode="auto">
          <a:xfrm flipH="1">
            <a:off x="1156674" y="4290191"/>
            <a:ext cx="304894" cy="26684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1C46F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14405D61-140E-D0B5-FA06-EA07B21C239A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8359099" y="4195873"/>
            <a:ext cx="246202" cy="335833"/>
            <a:chOff x="2597" y="4163"/>
            <a:chExt cx="217" cy="296"/>
          </a:xfrm>
          <a:solidFill>
            <a:srgbClr val="1C46F2"/>
          </a:solidFill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7768F8F-B1ED-B9EE-3BE6-5E47DF1881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226164A7-198E-35D8-D2C6-584CED93A0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A296BCEB-148E-D262-D386-24FD756A4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A103BC13-BC6E-04FC-0280-FE79EA91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" name="Group 16">
            <a:extLst>
              <a:ext uri="{FF2B5EF4-FFF2-40B4-BE49-F238E27FC236}">
                <a16:creationId xmlns:a16="http://schemas.microsoft.com/office/drawing/2014/main" id="{CDF2CF94-F254-5181-A650-A61811CE911F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4638123" y="1991700"/>
            <a:ext cx="312298" cy="358954"/>
            <a:chOff x="1039" y="1681"/>
            <a:chExt cx="1071" cy="1231"/>
          </a:xfrm>
          <a:solidFill>
            <a:srgbClr val="1C46F2"/>
          </a:solidFill>
        </p:grpSpPr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B3F8A69E-1446-1983-33A0-97C127AE6F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0C267CD8-8E0D-7800-E967-892AE5C74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8F95718A-98BB-9C12-68B2-857285C21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7A8A2BD7-9FD5-F52B-A577-54B103381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6E3FDB-5205-CE65-FCF5-03FECCE472E0}"/>
              </a:ext>
            </a:extLst>
          </p:cNvPr>
          <p:cNvSpPr/>
          <p:nvPr/>
        </p:nvSpPr>
        <p:spPr>
          <a:xfrm>
            <a:off x="1597852" y="1929085"/>
            <a:ext cx="259987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5D1992-20F4-DF62-1A66-A3BEC11ECAA3}"/>
              </a:ext>
            </a:extLst>
          </p:cNvPr>
          <p:cNvSpPr/>
          <p:nvPr/>
        </p:nvSpPr>
        <p:spPr>
          <a:xfrm>
            <a:off x="5115442" y="1929084"/>
            <a:ext cx="259987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C2E14D-14C5-A645-B848-86A44ED6CA6B}"/>
              </a:ext>
            </a:extLst>
          </p:cNvPr>
          <p:cNvSpPr/>
          <p:nvPr/>
        </p:nvSpPr>
        <p:spPr>
          <a:xfrm>
            <a:off x="8633032" y="1929083"/>
            <a:ext cx="259987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98BA72-CE2C-6463-DFD1-AB850A4EA7B0}"/>
              </a:ext>
            </a:extLst>
          </p:cNvPr>
          <p:cNvSpPr/>
          <p:nvPr/>
        </p:nvSpPr>
        <p:spPr>
          <a:xfrm>
            <a:off x="1585152" y="4140667"/>
            <a:ext cx="259987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AA58569-0C75-83E1-A210-42F62B2E1600}"/>
              </a:ext>
            </a:extLst>
          </p:cNvPr>
          <p:cNvSpPr/>
          <p:nvPr/>
        </p:nvSpPr>
        <p:spPr>
          <a:xfrm>
            <a:off x="5102742" y="4140666"/>
            <a:ext cx="259987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8F4F9C-E271-93B8-1AEA-26ED4F54B42F}"/>
              </a:ext>
            </a:extLst>
          </p:cNvPr>
          <p:cNvSpPr/>
          <p:nvPr/>
        </p:nvSpPr>
        <p:spPr>
          <a:xfrm>
            <a:off x="8620332" y="4140665"/>
            <a:ext cx="259987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942A5D0-EF52-6005-CAF8-C8E6BCC98063}"/>
              </a:ext>
            </a:extLst>
          </p:cNvPr>
          <p:cNvSpPr/>
          <p:nvPr/>
        </p:nvSpPr>
        <p:spPr>
          <a:xfrm>
            <a:off x="4501933" y="4140665"/>
            <a:ext cx="600534" cy="6152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" name="Group 31">
            <a:extLst>
              <a:ext uri="{FF2B5EF4-FFF2-40B4-BE49-F238E27FC236}">
                <a16:creationId xmlns:a16="http://schemas.microsoft.com/office/drawing/2014/main" id="{70DDF82B-CF23-5EA7-A1C1-D445BA3F90F3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4641368" y="4250761"/>
            <a:ext cx="321529" cy="390191"/>
            <a:chOff x="2647" y="1727"/>
            <a:chExt cx="192" cy="233"/>
          </a:xfrm>
          <a:solidFill>
            <a:schemeClr val="bg1"/>
          </a:solidFill>
        </p:grpSpPr>
        <p:sp>
          <p:nvSpPr>
            <p:cNvPr id="11" name="Freeform 32">
              <a:extLst>
                <a:ext uri="{FF2B5EF4-FFF2-40B4-BE49-F238E27FC236}">
                  <a16:creationId xmlns:a16="http://schemas.microsoft.com/office/drawing/2014/main" id="{4C6857B6-4AE7-3BF2-92CE-226C53DF6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1727"/>
              <a:ext cx="140" cy="152"/>
            </a:xfrm>
            <a:custGeom>
              <a:avLst/>
              <a:gdLst>
                <a:gd name="T0" fmla="*/ 94 w 421"/>
                <a:gd name="T1" fmla="*/ 455 h 455"/>
                <a:gd name="T2" fmla="*/ 0 w 421"/>
                <a:gd name="T3" fmla="*/ 362 h 455"/>
                <a:gd name="T4" fmla="*/ 172 w 421"/>
                <a:gd name="T5" fmla="*/ 191 h 455"/>
                <a:gd name="T6" fmla="*/ 371 w 421"/>
                <a:gd name="T7" fmla="*/ 1 h 455"/>
                <a:gd name="T8" fmla="*/ 377 w 421"/>
                <a:gd name="T9" fmla="*/ 0 h 455"/>
                <a:gd name="T10" fmla="*/ 404 w 421"/>
                <a:gd name="T11" fmla="*/ 4 h 455"/>
                <a:gd name="T12" fmla="*/ 419 w 421"/>
                <a:gd name="T13" fmla="*/ 21 h 455"/>
                <a:gd name="T14" fmla="*/ 421 w 421"/>
                <a:gd name="T15" fmla="*/ 37 h 455"/>
                <a:gd name="T16" fmla="*/ 364 w 421"/>
                <a:gd name="T17" fmla="*/ 120 h 455"/>
                <a:gd name="T18" fmla="*/ 130 w 421"/>
                <a:gd name="T19" fmla="*/ 410 h 455"/>
                <a:gd name="T20" fmla="*/ 94 w 421"/>
                <a:gd name="T21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455">
                  <a:moveTo>
                    <a:pt x="94" y="455"/>
                  </a:moveTo>
                  <a:lnTo>
                    <a:pt x="0" y="362"/>
                  </a:lnTo>
                  <a:lnTo>
                    <a:pt x="172" y="191"/>
                  </a:lnTo>
                  <a:lnTo>
                    <a:pt x="371" y="1"/>
                  </a:lnTo>
                  <a:lnTo>
                    <a:pt x="377" y="0"/>
                  </a:lnTo>
                  <a:lnTo>
                    <a:pt x="404" y="4"/>
                  </a:lnTo>
                  <a:lnTo>
                    <a:pt x="419" y="21"/>
                  </a:lnTo>
                  <a:lnTo>
                    <a:pt x="421" y="37"/>
                  </a:lnTo>
                  <a:lnTo>
                    <a:pt x="364" y="120"/>
                  </a:lnTo>
                  <a:lnTo>
                    <a:pt x="130" y="410"/>
                  </a:lnTo>
                  <a:lnTo>
                    <a:pt x="94" y="4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33">
              <a:extLst>
                <a:ext uri="{FF2B5EF4-FFF2-40B4-BE49-F238E27FC236}">
                  <a16:creationId xmlns:a16="http://schemas.microsoft.com/office/drawing/2014/main" id="{89665F69-A061-1C0B-C448-AD2C6427F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1856"/>
              <a:ext cx="76" cy="104"/>
            </a:xfrm>
            <a:custGeom>
              <a:avLst/>
              <a:gdLst>
                <a:gd name="T0" fmla="*/ 22 w 226"/>
                <a:gd name="T1" fmla="*/ 314 h 314"/>
                <a:gd name="T2" fmla="*/ 21 w 226"/>
                <a:gd name="T3" fmla="*/ 301 h 314"/>
                <a:gd name="T4" fmla="*/ 37 w 226"/>
                <a:gd name="T5" fmla="*/ 242 h 314"/>
                <a:gd name="T6" fmla="*/ 63 w 226"/>
                <a:gd name="T7" fmla="*/ 219 h 314"/>
                <a:gd name="T8" fmla="*/ 90 w 226"/>
                <a:gd name="T9" fmla="*/ 211 h 314"/>
                <a:gd name="T10" fmla="*/ 107 w 226"/>
                <a:gd name="T11" fmla="*/ 209 h 314"/>
                <a:gd name="T12" fmla="*/ 125 w 226"/>
                <a:gd name="T13" fmla="*/ 208 h 314"/>
                <a:gd name="T14" fmla="*/ 153 w 226"/>
                <a:gd name="T15" fmla="*/ 199 h 314"/>
                <a:gd name="T16" fmla="*/ 188 w 226"/>
                <a:gd name="T17" fmla="*/ 173 h 314"/>
                <a:gd name="T18" fmla="*/ 223 w 226"/>
                <a:gd name="T19" fmla="*/ 107 h 314"/>
                <a:gd name="T20" fmla="*/ 226 w 226"/>
                <a:gd name="T21" fmla="*/ 91 h 314"/>
                <a:gd name="T22" fmla="*/ 132 w 226"/>
                <a:gd name="T23" fmla="*/ 0 h 314"/>
                <a:gd name="T24" fmla="*/ 96 w 226"/>
                <a:gd name="T25" fmla="*/ 17 h 314"/>
                <a:gd name="T26" fmla="*/ 44 w 226"/>
                <a:gd name="T27" fmla="*/ 61 h 314"/>
                <a:gd name="T28" fmla="*/ 13 w 226"/>
                <a:gd name="T29" fmla="*/ 113 h 314"/>
                <a:gd name="T30" fmla="*/ 0 w 226"/>
                <a:gd name="T31" fmla="*/ 165 h 314"/>
                <a:gd name="T32" fmla="*/ 2 w 226"/>
                <a:gd name="T33" fmla="*/ 239 h 314"/>
                <a:gd name="T34" fmla="*/ 19 w 226"/>
                <a:gd name="T35" fmla="*/ 307 h 314"/>
                <a:gd name="T36" fmla="*/ 22 w 226"/>
                <a:gd name="T37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6" h="314">
                  <a:moveTo>
                    <a:pt x="22" y="314"/>
                  </a:moveTo>
                  <a:lnTo>
                    <a:pt x="21" y="301"/>
                  </a:lnTo>
                  <a:lnTo>
                    <a:pt x="37" y="242"/>
                  </a:lnTo>
                  <a:lnTo>
                    <a:pt x="63" y="219"/>
                  </a:lnTo>
                  <a:lnTo>
                    <a:pt x="90" y="211"/>
                  </a:lnTo>
                  <a:lnTo>
                    <a:pt x="107" y="209"/>
                  </a:lnTo>
                  <a:lnTo>
                    <a:pt x="125" y="208"/>
                  </a:lnTo>
                  <a:lnTo>
                    <a:pt x="153" y="199"/>
                  </a:lnTo>
                  <a:lnTo>
                    <a:pt x="188" y="173"/>
                  </a:lnTo>
                  <a:lnTo>
                    <a:pt x="223" y="107"/>
                  </a:lnTo>
                  <a:lnTo>
                    <a:pt x="226" y="91"/>
                  </a:lnTo>
                  <a:lnTo>
                    <a:pt x="132" y="0"/>
                  </a:lnTo>
                  <a:lnTo>
                    <a:pt x="96" y="17"/>
                  </a:lnTo>
                  <a:lnTo>
                    <a:pt x="44" y="61"/>
                  </a:lnTo>
                  <a:lnTo>
                    <a:pt x="13" y="113"/>
                  </a:lnTo>
                  <a:lnTo>
                    <a:pt x="0" y="165"/>
                  </a:lnTo>
                  <a:lnTo>
                    <a:pt x="2" y="239"/>
                  </a:lnTo>
                  <a:lnTo>
                    <a:pt x="19" y="307"/>
                  </a:lnTo>
                  <a:lnTo>
                    <a:pt x="22" y="3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271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4BEB22-1349-60A9-5EA8-05AC0ECB0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D3A38FA-F0F4-1B4B-C781-B503F434A650}"/>
              </a:ext>
            </a:extLst>
          </p:cNvPr>
          <p:cNvSpPr txBox="1"/>
          <p:nvPr/>
        </p:nvSpPr>
        <p:spPr>
          <a:xfrm>
            <a:off x="2478848" y="259714"/>
            <a:ext cx="1116839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C46F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BIZCAM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C46F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685B8F8-954E-95C8-0249-DDAE6D141BBF}"/>
              </a:ext>
            </a:extLst>
          </p:cNvPr>
          <p:cNvCxnSpPr>
            <a:cxnSpLocks/>
          </p:cNvCxnSpPr>
          <p:nvPr/>
        </p:nvCxnSpPr>
        <p:spPr>
          <a:xfrm>
            <a:off x="2406845" y="287965"/>
            <a:ext cx="0" cy="540000"/>
          </a:xfrm>
          <a:prstGeom prst="line">
            <a:avLst/>
          </a:prstGeom>
          <a:ln w="15875">
            <a:solidFill>
              <a:srgbClr val="1C46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6284B6-4BEF-77C2-D3B1-3BCCB0846468}"/>
              </a:ext>
            </a:extLst>
          </p:cNvPr>
          <p:cNvCxnSpPr>
            <a:cxnSpLocks/>
          </p:cNvCxnSpPr>
          <p:nvPr/>
        </p:nvCxnSpPr>
        <p:spPr>
          <a:xfrm rot="16200000">
            <a:off x="7787300" y="-3223646"/>
            <a:ext cx="0" cy="8064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296496-4F19-74BB-BBE1-79D37B34B01B}"/>
              </a:ext>
            </a:extLst>
          </p:cNvPr>
          <p:cNvSpPr txBox="1"/>
          <p:nvPr/>
        </p:nvSpPr>
        <p:spPr>
          <a:xfrm>
            <a:off x="312642" y="180718"/>
            <a:ext cx="20222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PowerPoint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 w="9525">
                  <a:noFill/>
                </a:ln>
                <a:solidFill>
                  <a:srgbClr val="1C46F2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  <a:endParaRPr kumimoji="0" lang="en-US" altLang="ko-KR" sz="24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CB1C7B3-73BD-1DDB-46F5-EFAF139691B9}"/>
              </a:ext>
            </a:extLst>
          </p:cNvPr>
          <p:cNvSpPr/>
          <p:nvPr/>
        </p:nvSpPr>
        <p:spPr>
          <a:xfrm>
            <a:off x="4742410" y="2272988"/>
            <a:ext cx="3067050" cy="3067050"/>
          </a:xfrm>
          <a:prstGeom prst="ellipse">
            <a:avLst/>
          </a:prstGeom>
          <a:solidFill>
            <a:srgbClr val="1C46F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2556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8B90F5A-B67B-E702-CE03-F4D376BCF814}"/>
              </a:ext>
            </a:extLst>
          </p:cNvPr>
          <p:cNvSpPr/>
          <p:nvPr/>
        </p:nvSpPr>
        <p:spPr>
          <a:xfrm>
            <a:off x="5042418" y="2873003"/>
            <a:ext cx="2467035" cy="2467035"/>
          </a:xfrm>
          <a:prstGeom prst="ellipse">
            <a:avLst/>
          </a:prstGeom>
          <a:solidFill>
            <a:srgbClr val="1C46F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1764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92C5DEB-DA95-CD0B-7BA5-965C4F4EC818}"/>
              </a:ext>
            </a:extLst>
          </p:cNvPr>
          <p:cNvSpPr/>
          <p:nvPr/>
        </p:nvSpPr>
        <p:spPr>
          <a:xfrm>
            <a:off x="5428818" y="3645803"/>
            <a:ext cx="1694235" cy="1694235"/>
          </a:xfrm>
          <a:prstGeom prst="ellipse">
            <a:avLst/>
          </a:prstGeom>
          <a:solidFill>
            <a:srgbClr val="1C46F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설명선: 굽은 선(테두리 없음) 20">
            <a:extLst>
              <a:ext uri="{FF2B5EF4-FFF2-40B4-BE49-F238E27FC236}">
                <a16:creationId xmlns:a16="http://schemas.microsoft.com/office/drawing/2014/main" id="{A3672AA5-4444-4671-7D81-FB5A439C8801}"/>
              </a:ext>
            </a:extLst>
          </p:cNvPr>
          <p:cNvSpPr/>
          <p:nvPr/>
        </p:nvSpPr>
        <p:spPr>
          <a:xfrm>
            <a:off x="8397412" y="1313795"/>
            <a:ext cx="3375488" cy="1322360"/>
          </a:xfrm>
          <a:prstGeom prst="callout2">
            <a:avLst>
              <a:gd name="adj1" fmla="val 23552"/>
              <a:gd name="adj2" fmla="val -2501"/>
              <a:gd name="adj3" fmla="val 23552"/>
              <a:gd name="adj4" fmla="val -18548"/>
              <a:gd name="adj5" fmla="val 99535"/>
              <a:gd name="adj6" fmla="val -44786"/>
            </a:avLst>
          </a:prstGeom>
          <a:noFill/>
          <a:ln>
            <a:solidFill>
              <a:srgbClr val="1C46F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5" name="설명선: 굽은 선(테두리 없음) 24">
            <a:extLst>
              <a:ext uri="{FF2B5EF4-FFF2-40B4-BE49-F238E27FC236}">
                <a16:creationId xmlns:a16="http://schemas.microsoft.com/office/drawing/2014/main" id="{1B1283F1-041D-9BAB-D1E7-A56DC3F16ACA}"/>
              </a:ext>
            </a:extLst>
          </p:cNvPr>
          <p:cNvSpPr/>
          <p:nvPr/>
        </p:nvSpPr>
        <p:spPr>
          <a:xfrm>
            <a:off x="8397412" y="4678858"/>
            <a:ext cx="3375488" cy="1322360"/>
          </a:xfrm>
          <a:prstGeom prst="callout2">
            <a:avLst>
              <a:gd name="adj1" fmla="val 23552"/>
              <a:gd name="adj2" fmla="val -2501"/>
              <a:gd name="adj3" fmla="val 23552"/>
              <a:gd name="adj4" fmla="val -18548"/>
              <a:gd name="adj5" fmla="val -97540"/>
              <a:gd name="adj6" fmla="val -47043"/>
            </a:avLst>
          </a:prstGeom>
          <a:noFill/>
          <a:ln>
            <a:solidFill>
              <a:srgbClr val="1C46F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6" name="설명선: 굽은 선(테두리 없음) 25">
            <a:extLst>
              <a:ext uri="{FF2B5EF4-FFF2-40B4-BE49-F238E27FC236}">
                <a16:creationId xmlns:a16="http://schemas.microsoft.com/office/drawing/2014/main" id="{FBB1CE78-0CDC-055C-87D0-22CF32B9605E}"/>
              </a:ext>
            </a:extLst>
          </p:cNvPr>
          <p:cNvSpPr/>
          <p:nvPr/>
        </p:nvSpPr>
        <p:spPr>
          <a:xfrm>
            <a:off x="837548" y="2873003"/>
            <a:ext cx="2991181" cy="1322360"/>
          </a:xfrm>
          <a:prstGeom prst="callout2">
            <a:avLst>
              <a:gd name="adj1" fmla="val 23552"/>
              <a:gd name="adj2" fmla="val 101906"/>
              <a:gd name="adj3" fmla="val 23552"/>
              <a:gd name="adj4" fmla="val 120539"/>
              <a:gd name="adj5" fmla="val 120424"/>
              <a:gd name="adj6" fmla="val 164296"/>
            </a:avLst>
          </a:prstGeom>
          <a:noFill/>
          <a:ln>
            <a:solidFill>
              <a:srgbClr val="1C46F2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1C46F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78636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1A79E1-3738-4BA6-ADC5-D801D422D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3765DF-EC4B-096B-D7F0-1F8D0F4AD40D}"/>
              </a:ext>
            </a:extLst>
          </p:cNvPr>
          <p:cNvSpPr/>
          <p:nvPr/>
        </p:nvSpPr>
        <p:spPr>
          <a:xfrm>
            <a:off x="1323742" y="3957511"/>
            <a:ext cx="10247997" cy="7694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dist="342900" dir="5400000" sx="95000" sy="95000" algn="t" rotWithShape="0">
              <a:srgbClr val="1C46F2">
                <a:alpha val="1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6A5295B-D935-1B55-4BF2-0928C28D56A6}"/>
              </a:ext>
            </a:extLst>
          </p:cNvPr>
          <p:cNvSpPr/>
          <p:nvPr/>
        </p:nvSpPr>
        <p:spPr>
          <a:xfrm>
            <a:off x="1323742" y="3110414"/>
            <a:ext cx="10247997" cy="769439"/>
          </a:xfrm>
          <a:prstGeom prst="roundRect">
            <a:avLst/>
          </a:prstGeom>
          <a:solidFill>
            <a:srgbClr val="1C46F2"/>
          </a:solidFill>
          <a:ln>
            <a:noFill/>
          </a:ln>
          <a:effectLst>
            <a:outerShdw blurRad="381000" dist="342900" dir="5400000" sx="95000" sy="95000" algn="t" rotWithShape="0">
              <a:srgbClr val="1C46F2">
                <a:alpha val="1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D7D3DE-87F8-E38B-BF96-A259B0515B83}"/>
              </a:ext>
            </a:extLst>
          </p:cNvPr>
          <p:cNvSpPr txBox="1"/>
          <p:nvPr/>
        </p:nvSpPr>
        <p:spPr>
          <a:xfrm>
            <a:off x="2478848" y="259714"/>
            <a:ext cx="1116839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1C46F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BIZCAM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1C46F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1BCF655-19C0-835B-26F0-E5BA0E59961C}"/>
              </a:ext>
            </a:extLst>
          </p:cNvPr>
          <p:cNvCxnSpPr>
            <a:cxnSpLocks/>
          </p:cNvCxnSpPr>
          <p:nvPr/>
        </p:nvCxnSpPr>
        <p:spPr>
          <a:xfrm>
            <a:off x="2406845" y="287965"/>
            <a:ext cx="0" cy="540000"/>
          </a:xfrm>
          <a:prstGeom prst="line">
            <a:avLst/>
          </a:prstGeom>
          <a:ln w="15875">
            <a:solidFill>
              <a:srgbClr val="1C46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FBDF2A8-94D6-9500-F8B3-5729344109EA}"/>
              </a:ext>
            </a:extLst>
          </p:cNvPr>
          <p:cNvCxnSpPr>
            <a:cxnSpLocks/>
          </p:cNvCxnSpPr>
          <p:nvPr/>
        </p:nvCxnSpPr>
        <p:spPr>
          <a:xfrm rot="16200000">
            <a:off x="7787300" y="-3223646"/>
            <a:ext cx="0" cy="8064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4C4F10-FBA9-3B8E-368D-63B6296379F5}"/>
              </a:ext>
            </a:extLst>
          </p:cNvPr>
          <p:cNvSpPr txBox="1"/>
          <p:nvPr/>
        </p:nvSpPr>
        <p:spPr>
          <a:xfrm>
            <a:off x="312642" y="180718"/>
            <a:ext cx="20222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PowerPoint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 w="9525">
                  <a:noFill/>
                </a:ln>
                <a:solidFill>
                  <a:srgbClr val="1C46F2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  <a:endParaRPr kumimoji="0" lang="en-US" altLang="ko-KR" sz="24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49ED2C7-8638-CA77-251B-27D4BC79A658}"/>
              </a:ext>
            </a:extLst>
          </p:cNvPr>
          <p:cNvGraphicFramePr>
            <a:graphicFrameLocks noGrp="1"/>
          </p:cNvGraphicFramePr>
          <p:nvPr/>
        </p:nvGraphicFramePr>
        <p:xfrm>
          <a:off x="1299028" y="1788620"/>
          <a:ext cx="10248001" cy="3785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6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CONTENTS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모서리가 둥근 직사각형 9">
            <a:extLst>
              <a:ext uri="{FF2B5EF4-FFF2-40B4-BE49-F238E27FC236}">
                <a16:creationId xmlns:a16="http://schemas.microsoft.com/office/drawing/2014/main" id="{D36A43BC-1A70-8D68-305F-15955704A93D}"/>
              </a:ext>
            </a:extLst>
          </p:cNvPr>
          <p:cNvSpPr/>
          <p:nvPr/>
        </p:nvSpPr>
        <p:spPr>
          <a:xfrm>
            <a:off x="9550854" y="5821176"/>
            <a:ext cx="1428750" cy="285750"/>
          </a:xfrm>
          <a:prstGeom prst="roundRect">
            <a:avLst>
              <a:gd name="adj" fmla="val 50000"/>
            </a:avLst>
          </a:prstGeom>
          <a:solidFill>
            <a:srgbClr val="1C46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평균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67.3% 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2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839</Words>
  <Application>Microsoft Office PowerPoint</Application>
  <PresentationFormat>와이드스크린</PresentationFormat>
  <Paragraphs>167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1</cp:revision>
  <dcterms:created xsi:type="dcterms:W3CDTF">2025-02-02T01:51:44Z</dcterms:created>
  <dcterms:modified xsi:type="dcterms:W3CDTF">2025-02-02T01:55:17Z</dcterms:modified>
</cp:coreProperties>
</file>