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786" r:id="rId2"/>
    <p:sldId id="1806" r:id="rId3"/>
    <p:sldId id="1803" r:id="rId4"/>
    <p:sldId id="1804" r:id="rId5"/>
    <p:sldId id="1805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3EC"/>
    <a:srgbClr val="FF5C01"/>
    <a:srgbClr val="1A369A"/>
    <a:srgbClr val="E5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432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 cap="rnd">
              <a:solidFill>
                <a:srgbClr val="6383EC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7842060495002147E-2"/>
                  <c:y val="0.226767933090961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534EC0"/>
                      </a:solidFill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0E-4404-AEF4-3DCEE4257F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2E2E31"/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30</c:v>
                </c:pt>
                <c:pt idx="5">
                  <c:v>55</c:v>
                </c:pt>
                <c:pt idx="6">
                  <c:v>35</c:v>
                </c:pt>
                <c:pt idx="7">
                  <c:v>55</c:v>
                </c:pt>
                <c:pt idx="8">
                  <c:v>35</c:v>
                </c:pt>
                <c:pt idx="9">
                  <c:v>85</c:v>
                </c:pt>
                <c:pt idx="10">
                  <c:v>33</c:v>
                </c:pt>
                <c:pt idx="11">
                  <c:v>100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E0E-4404-AEF4-3DCEE4257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9164960"/>
        <c:axId val="549163872"/>
      </c:lineChart>
      <c:catAx>
        <c:axId val="549164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9163872"/>
        <c:crosses val="autoZero"/>
        <c:auto val="1"/>
        <c:lblAlgn val="ctr"/>
        <c:lblOffset val="100"/>
        <c:noMultiLvlLbl val="0"/>
      </c:catAx>
      <c:valAx>
        <c:axId val="549163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4916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3584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F3-4DF4-B054-F18A5F3E2049}"/>
              </c:ext>
            </c:extLst>
          </c:dPt>
          <c:dPt>
            <c:idx val="1"/>
            <c:bubble3D val="0"/>
            <c:spPr>
              <a:solidFill>
                <a:srgbClr val="1A369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7F3-4DF4-B054-F18A5F3E2049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7F3-4DF4-B054-F18A5F3E2049}"/>
              </c:ext>
            </c:extLst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7F3-4DF4-B054-F18A5F3E2049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F7F3-4DF4-B054-F18A5F3E2049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F7F3-4DF4-B054-F18A5F3E20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CONTENTS A</c:v>
                </c:pt>
                <c:pt idx="1">
                  <c:v>CONTENTS B</c:v>
                </c:pt>
                <c:pt idx="2">
                  <c:v>CONTENTS C</c:v>
                </c:pt>
                <c:pt idx="3">
                  <c:v>ETC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0.69</c:v>
                </c:pt>
                <c:pt idx="1">
                  <c:v>0.25</c:v>
                </c:pt>
                <c:pt idx="2" formatCode="0%">
                  <c:v>0.04</c:v>
                </c:pt>
                <c:pt idx="3" formatCode="0%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F3-4DF4-B054-F18A5F3E20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2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91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5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2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7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4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14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0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3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6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3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69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847EAD-36EC-6D37-7090-739A9ED59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한쪽 모서리 4">
            <a:extLst>
              <a:ext uri="{FF2B5EF4-FFF2-40B4-BE49-F238E27FC236}">
                <a16:creationId xmlns:a16="http://schemas.microsoft.com/office/drawing/2014/main" id="{4D0F86A2-10D0-DAB8-4A1B-4E310F9551FA}"/>
              </a:ext>
            </a:extLst>
          </p:cNvPr>
          <p:cNvSpPr/>
          <p:nvPr/>
        </p:nvSpPr>
        <p:spPr>
          <a:xfrm flipH="1">
            <a:off x="2715260" y="1628219"/>
            <a:ext cx="6797040" cy="3414181"/>
          </a:xfrm>
          <a:prstGeom prst="roundRect">
            <a:avLst>
              <a:gd name="adj" fmla="val 3390"/>
            </a:avLst>
          </a:prstGeom>
          <a:solidFill>
            <a:srgbClr val="1A369A"/>
          </a:solidFill>
          <a:ln>
            <a:noFill/>
          </a:ln>
          <a:effectLst>
            <a:outerShdw blurRad="330200" dist="889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C41BC34-1830-8A4B-281D-BEA6EDC8F282}"/>
              </a:ext>
            </a:extLst>
          </p:cNvPr>
          <p:cNvGrpSpPr/>
          <p:nvPr/>
        </p:nvGrpSpPr>
        <p:grpSpPr>
          <a:xfrm>
            <a:off x="2864881" y="2448704"/>
            <a:ext cx="630239" cy="2206504"/>
            <a:chOff x="2864881" y="2486804"/>
            <a:chExt cx="630239" cy="2206504"/>
          </a:xfrm>
        </p:grpSpPr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8EE17250-2156-07FC-512D-A42B1159D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643" y="4049753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757D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E7BD7F3E-ACF3-94F6-4F20-33384E11B4C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3090231" y="4540370"/>
              <a:ext cx="172500" cy="15293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757DB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C432074F-2C58-C1C7-82D0-D2EF9BC689B7}"/>
                </a:ext>
              </a:extLst>
            </p:cNvPr>
            <p:cNvGrpSpPr/>
            <p:nvPr/>
          </p:nvGrpSpPr>
          <p:grpSpPr>
            <a:xfrm>
              <a:off x="3021913" y="2486804"/>
              <a:ext cx="323769" cy="323769"/>
              <a:chOff x="1593332" y="2172798"/>
              <a:chExt cx="1083168" cy="1083168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A52175FF-002D-0C16-B69C-6C60C56D53EF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D446F8C-6B79-7D1A-5017-08DB1D388E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</p:spPr>
          </p:pic>
        </p:grpSp>
        <p:sp>
          <p:nvSpPr>
            <p:cNvPr id="51" name="모서리가 둥근 직사각형 31">
              <a:extLst>
                <a:ext uri="{FF2B5EF4-FFF2-40B4-BE49-F238E27FC236}">
                  <a16:creationId xmlns:a16="http://schemas.microsoft.com/office/drawing/2014/main" id="{2B8B4399-E854-9CA6-260D-58E975793B6A}"/>
                </a:ext>
              </a:extLst>
            </p:cNvPr>
            <p:cNvSpPr/>
            <p:nvPr/>
          </p:nvSpPr>
          <p:spPr>
            <a:xfrm>
              <a:off x="2978481" y="3307376"/>
              <a:ext cx="396000" cy="396000"/>
            </a:xfrm>
            <a:prstGeom prst="ellipse">
              <a:avLst/>
            </a:prstGeom>
            <a:solidFill>
              <a:srgbClr val="FF5C01"/>
            </a:solidFill>
            <a:ln>
              <a:noFill/>
            </a:ln>
            <a:effectLst>
              <a:outerShdw blurRad="50800" dist="38100" dir="5400000" algn="t" rotWithShape="0">
                <a:srgbClr val="453EC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2" name="Group 12">
              <a:extLst>
                <a:ext uri="{FF2B5EF4-FFF2-40B4-BE49-F238E27FC236}">
                  <a16:creationId xmlns:a16="http://schemas.microsoft.com/office/drawing/2014/main" id="{29FC500B-7226-EE12-9C5B-AEAC64A7B98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61809" y="3411266"/>
              <a:ext cx="229344" cy="18243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53" name="Freeform 13">
                <a:extLst>
                  <a:ext uri="{FF2B5EF4-FFF2-40B4-BE49-F238E27FC236}">
                    <a16:creationId xmlns:a16="http://schemas.microsoft.com/office/drawing/2014/main" id="{EF471DE1-3546-B74A-22C2-0B026508A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Freeform 14">
                <a:extLst>
                  <a:ext uri="{FF2B5EF4-FFF2-40B4-BE49-F238E27FC236}">
                    <a16:creationId xmlns:a16="http://schemas.microsoft.com/office/drawing/2014/main" id="{AD839928-A425-CDE9-0972-5D4227E46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ABDEC03-E70E-7B51-5A19-5444D39AE1F4}"/>
                </a:ext>
              </a:extLst>
            </p:cNvPr>
            <p:cNvSpPr/>
            <p:nvPr/>
          </p:nvSpPr>
          <p:spPr>
            <a:xfrm>
              <a:off x="2864881" y="2860893"/>
              <a:ext cx="630239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757DBA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seok830621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57DB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61131BCF-DCBD-6C45-AF09-B175635A0FA9}"/>
                </a:ext>
              </a:extLst>
            </p:cNvPr>
            <p:cNvSpPr/>
            <p:nvPr/>
          </p:nvSpPr>
          <p:spPr>
            <a:xfrm>
              <a:off x="3206433" y="3949606"/>
              <a:ext cx="177525" cy="177525"/>
            </a:xfrm>
            <a:prstGeom prst="ellipse">
              <a:avLst/>
            </a:prstGeom>
            <a:solidFill>
              <a:srgbClr val="FF5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BF6C243-DE57-45FC-9C8C-751F772F6647}"/>
              </a:ext>
            </a:extLst>
          </p:cNvPr>
          <p:cNvSpPr/>
          <p:nvPr/>
        </p:nvSpPr>
        <p:spPr>
          <a:xfrm>
            <a:off x="3621871" y="1750979"/>
            <a:ext cx="589042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사각형: 둥근 한쪽 모서리 19">
            <a:extLst>
              <a:ext uri="{FF2B5EF4-FFF2-40B4-BE49-F238E27FC236}">
                <a16:creationId xmlns:a16="http://schemas.microsoft.com/office/drawing/2014/main" id="{650E0736-3A05-3259-A2A2-E9060DD067D6}"/>
              </a:ext>
            </a:extLst>
          </p:cNvPr>
          <p:cNvSpPr/>
          <p:nvPr/>
        </p:nvSpPr>
        <p:spPr>
          <a:xfrm flipH="1">
            <a:off x="3620284" y="2589816"/>
            <a:ext cx="5892015" cy="2452371"/>
          </a:xfrm>
          <a:prstGeom prst="round1Rect">
            <a:avLst>
              <a:gd name="adj" fmla="val 657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722A93E-1EC1-75D6-D4A3-EFB93E699248}"/>
              </a:ext>
            </a:extLst>
          </p:cNvPr>
          <p:cNvGrpSpPr/>
          <p:nvPr/>
        </p:nvGrpSpPr>
        <p:grpSpPr>
          <a:xfrm>
            <a:off x="7792760" y="2945948"/>
            <a:ext cx="836514" cy="836514"/>
            <a:chOff x="7621127" y="3477074"/>
            <a:chExt cx="1296000" cy="129600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3079315-14F3-FE23-880B-4ACB4B9586E9}"/>
                </a:ext>
              </a:extLst>
            </p:cNvPr>
            <p:cNvSpPr/>
            <p:nvPr/>
          </p:nvSpPr>
          <p:spPr>
            <a:xfrm>
              <a:off x="7621127" y="3477074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B3940707-1613-6171-7E91-501F8C8C2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313" y="3642260"/>
              <a:ext cx="965629" cy="965629"/>
            </a:xfrm>
            <a:prstGeom prst="rect">
              <a:avLst/>
            </a:prstGeom>
          </p:spPr>
        </p:pic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3EF4E79-058A-87AB-897D-4901DFFCF116}"/>
              </a:ext>
            </a:extLst>
          </p:cNvPr>
          <p:cNvSpPr/>
          <p:nvPr/>
        </p:nvSpPr>
        <p:spPr>
          <a:xfrm>
            <a:off x="7801424" y="3911514"/>
            <a:ext cx="843501" cy="87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최영미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자료조사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전략기획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경영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201234567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2ADBAE6-DCA3-F131-A0CA-A6B25F1DFB34}"/>
              </a:ext>
            </a:extLst>
          </p:cNvPr>
          <p:cNvSpPr/>
          <p:nvPr/>
        </p:nvSpPr>
        <p:spPr>
          <a:xfrm>
            <a:off x="5531584" y="3911514"/>
            <a:ext cx="843501" cy="765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김철수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프레젠테이션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4MIX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경영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201234567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A6C52B2-9151-B46D-5A7C-F62FA2E0E9DB}"/>
              </a:ext>
            </a:extLst>
          </p:cNvPr>
          <p:cNvSpPr/>
          <p:nvPr/>
        </p:nvSpPr>
        <p:spPr>
          <a:xfrm>
            <a:off x="6666504" y="3911514"/>
            <a:ext cx="843501" cy="765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이영심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SWOT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IMC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경영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201234567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0F27A06-0A63-CFBC-066C-74A7B5419E12}"/>
              </a:ext>
            </a:extLst>
          </p:cNvPr>
          <p:cNvSpPr/>
          <p:nvPr/>
        </p:nvSpPr>
        <p:spPr>
          <a:xfrm>
            <a:off x="4371533" y="3911514"/>
            <a:ext cx="843501" cy="765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박민수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경쟁사 분석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경영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201234567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B6CA830-102A-8B02-E24D-BD8255E168A7}"/>
              </a:ext>
            </a:extLst>
          </p:cNvPr>
          <p:cNvGrpSpPr/>
          <p:nvPr/>
        </p:nvGrpSpPr>
        <p:grpSpPr>
          <a:xfrm>
            <a:off x="4375871" y="2945948"/>
            <a:ext cx="836514" cy="836514"/>
            <a:chOff x="2622378" y="3207080"/>
            <a:chExt cx="1296000" cy="129600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AD15042F-5849-D4BE-FB7F-E9260A02187E}"/>
                </a:ext>
              </a:extLst>
            </p:cNvPr>
            <p:cNvSpPr/>
            <p:nvPr/>
          </p:nvSpPr>
          <p:spPr>
            <a:xfrm>
              <a:off x="2622378" y="3207080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BC3D763E-5CFC-AFB1-4003-A6034DAC1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1679" y="3376381"/>
              <a:ext cx="957399" cy="957399"/>
            </a:xfrm>
            <a:prstGeom prst="rect">
              <a:avLst/>
            </a:prstGeom>
          </p:spPr>
        </p:pic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7145036-5910-0741-D280-18CBDC29F032}"/>
              </a:ext>
            </a:extLst>
          </p:cNvPr>
          <p:cNvGrpSpPr/>
          <p:nvPr/>
        </p:nvGrpSpPr>
        <p:grpSpPr>
          <a:xfrm>
            <a:off x="5514834" y="2945948"/>
            <a:ext cx="836514" cy="836514"/>
            <a:chOff x="4187379" y="3225016"/>
            <a:chExt cx="1296000" cy="1296000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0489B61-EC5C-B64A-152A-4CA2B00342F8}"/>
                </a:ext>
              </a:extLst>
            </p:cNvPr>
            <p:cNvSpPr/>
            <p:nvPr/>
          </p:nvSpPr>
          <p:spPr>
            <a:xfrm>
              <a:off x="4187379" y="3225016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71" name="Group 58">
              <a:extLst>
                <a:ext uri="{FF2B5EF4-FFF2-40B4-BE49-F238E27FC236}">
                  <a16:creationId xmlns:a16="http://schemas.microsoft.com/office/drawing/2014/main" id="{E3ECB3E4-9C1B-5152-6F9F-6F96F3A3CA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54157" y="3383580"/>
              <a:ext cx="762444" cy="978872"/>
              <a:chOff x="648" y="958"/>
              <a:chExt cx="1078" cy="1384"/>
            </a:xfrm>
          </p:grpSpPr>
          <p:sp>
            <p:nvSpPr>
              <p:cNvPr id="72" name="Freeform 60">
                <a:extLst>
                  <a:ext uri="{FF2B5EF4-FFF2-40B4-BE49-F238E27FC236}">
                    <a16:creationId xmlns:a16="http://schemas.microsoft.com/office/drawing/2014/main" id="{F55106C6-4EEC-3A14-6461-8E37C3915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" y="1821"/>
                <a:ext cx="383" cy="430"/>
              </a:xfrm>
              <a:custGeom>
                <a:avLst/>
                <a:gdLst>
                  <a:gd name="T0" fmla="*/ 1149 w 1149"/>
                  <a:gd name="T1" fmla="*/ 1275 h 1291"/>
                  <a:gd name="T2" fmla="*/ 1137 w 1149"/>
                  <a:gd name="T3" fmla="*/ 1277 h 1291"/>
                  <a:gd name="T4" fmla="*/ 1101 w 1149"/>
                  <a:gd name="T5" fmla="*/ 1279 h 1291"/>
                  <a:gd name="T6" fmla="*/ 1047 w 1149"/>
                  <a:gd name="T7" fmla="*/ 1282 h 1291"/>
                  <a:gd name="T8" fmla="*/ 977 w 1149"/>
                  <a:gd name="T9" fmla="*/ 1286 h 1291"/>
                  <a:gd name="T10" fmla="*/ 898 w 1149"/>
                  <a:gd name="T11" fmla="*/ 1288 h 1291"/>
                  <a:gd name="T12" fmla="*/ 810 w 1149"/>
                  <a:gd name="T13" fmla="*/ 1289 h 1291"/>
                  <a:gd name="T14" fmla="*/ 719 w 1149"/>
                  <a:gd name="T15" fmla="*/ 1291 h 1291"/>
                  <a:gd name="T16" fmla="*/ 629 w 1149"/>
                  <a:gd name="T17" fmla="*/ 1288 h 1291"/>
                  <a:gd name="T18" fmla="*/ 543 w 1149"/>
                  <a:gd name="T19" fmla="*/ 1283 h 1291"/>
                  <a:gd name="T20" fmla="*/ 466 w 1149"/>
                  <a:gd name="T21" fmla="*/ 1274 h 1291"/>
                  <a:gd name="T22" fmla="*/ 401 w 1149"/>
                  <a:gd name="T23" fmla="*/ 1262 h 1291"/>
                  <a:gd name="T24" fmla="*/ 352 w 1149"/>
                  <a:gd name="T25" fmla="*/ 1244 h 1291"/>
                  <a:gd name="T26" fmla="*/ 324 w 1149"/>
                  <a:gd name="T27" fmla="*/ 1221 h 1291"/>
                  <a:gd name="T28" fmla="*/ 319 w 1149"/>
                  <a:gd name="T29" fmla="*/ 1192 h 1291"/>
                  <a:gd name="T30" fmla="*/ 343 w 1149"/>
                  <a:gd name="T31" fmla="*/ 1156 h 1291"/>
                  <a:gd name="T32" fmla="*/ 410 w 1149"/>
                  <a:gd name="T33" fmla="*/ 1070 h 1291"/>
                  <a:gd name="T34" fmla="*/ 453 w 1149"/>
                  <a:gd name="T35" fmla="*/ 981 h 1291"/>
                  <a:gd name="T36" fmla="*/ 476 w 1149"/>
                  <a:gd name="T37" fmla="*/ 895 h 1291"/>
                  <a:gd name="T38" fmla="*/ 485 w 1149"/>
                  <a:gd name="T39" fmla="*/ 816 h 1291"/>
                  <a:gd name="T40" fmla="*/ 485 w 1149"/>
                  <a:gd name="T41" fmla="*/ 754 h 1291"/>
                  <a:gd name="T42" fmla="*/ 480 w 1149"/>
                  <a:gd name="T43" fmla="*/ 712 h 1291"/>
                  <a:gd name="T44" fmla="*/ 477 w 1149"/>
                  <a:gd name="T45" fmla="*/ 697 h 1291"/>
                  <a:gd name="T46" fmla="*/ 439 w 1149"/>
                  <a:gd name="T47" fmla="*/ 782 h 1291"/>
                  <a:gd name="T48" fmla="*/ 393 w 1149"/>
                  <a:gd name="T49" fmla="*/ 852 h 1291"/>
                  <a:gd name="T50" fmla="*/ 338 w 1149"/>
                  <a:gd name="T51" fmla="*/ 907 h 1291"/>
                  <a:gd name="T52" fmla="*/ 283 w 1149"/>
                  <a:gd name="T53" fmla="*/ 948 h 1291"/>
                  <a:gd name="T54" fmla="*/ 231 w 1149"/>
                  <a:gd name="T55" fmla="*/ 974 h 1291"/>
                  <a:gd name="T56" fmla="*/ 184 w 1149"/>
                  <a:gd name="T57" fmla="*/ 986 h 1291"/>
                  <a:gd name="T58" fmla="*/ 148 w 1149"/>
                  <a:gd name="T59" fmla="*/ 986 h 1291"/>
                  <a:gd name="T60" fmla="*/ 128 w 1149"/>
                  <a:gd name="T61" fmla="*/ 970 h 1291"/>
                  <a:gd name="T62" fmla="*/ 128 w 1149"/>
                  <a:gd name="T63" fmla="*/ 944 h 1291"/>
                  <a:gd name="T64" fmla="*/ 150 w 1149"/>
                  <a:gd name="T65" fmla="*/ 905 h 1291"/>
                  <a:gd name="T66" fmla="*/ 193 w 1149"/>
                  <a:gd name="T67" fmla="*/ 834 h 1291"/>
                  <a:gd name="T68" fmla="*/ 215 w 1149"/>
                  <a:gd name="T69" fmla="*/ 762 h 1291"/>
                  <a:gd name="T70" fmla="*/ 224 w 1149"/>
                  <a:gd name="T71" fmla="*/ 693 h 1291"/>
                  <a:gd name="T72" fmla="*/ 222 w 1149"/>
                  <a:gd name="T73" fmla="*/ 635 h 1291"/>
                  <a:gd name="T74" fmla="*/ 215 w 1149"/>
                  <a:gd name="T75" fmla="*/ 592 h 1291"/>
                  <a:gd name="T76" fmla="*/ 210 w 1149"/>
                  <a:gd name="T77" fmla="*/ 568 h 1291"/>
                  <a:gd name="T78" fmla="*/ 198 w 1149"/>
                  <a:gd name="T79" fmla="*/ 574 h 1291"/>
                  <a:gd name="T80" fmla="*/ 170 w 1149"/>
                  <a:gd name="T81" fmla="*/ 596 h 1291"/>
                  <a:gd name="T82" fmla="*/ 136 w 1149"/>
                  <a:gd name="T83" fmla="*/ 617 h 1291"/>
                  <a:gd name="T84" fmla="*/ 99 w 1149"/>
                  <a:gd name="T85" fmla="*/ 635 h 1291"/>
                  <a:gd name="T86" fmla="*/ 64 w 1149"/>
                  <a:gd name="T87" fmla="*/ 647 h 1291"/>
                  <a:gd name="T88" fmla="*/ 33 w 1149"/>
                  <a:gd name="T89" fmla="*/ 652 h 1291"/>
                  <a:gd name="T90" fmla="*/ 12 w 1149"/>
                  <a:gd name="T91" fmla="*/ 644 h 1291"/>
                  <a:gd name="T92" fmla="*/ 0 w 1149"/>
                  <a:gd name="T93" fmla="*/ 625 h 1291"/>
                  <a:gd name="T94" fmla="*/ 4 w 1149"/>
                  <a:gd name="T95" fmla="*/ 588 h 1291"/>
                  <a:gd name="T96" fmla="*/ 33 w 1149"/>
                  <a:gd name="T97" fmla="*/ 509 h 1291"/>
                  <a:gd name="T98" fmla="*/ 56 w 1149"/>
                  <a:gd name="T99" fmla="*/ 401 h 1291"/>
                  <a:gd name="T100" fmla="*/ 61 w 1149"/>
                  <a:gd name="T101" fmla="*/ 305 h 1291"/>
                  <a:gd name="T102" fmla="*/ 53 w 1149"/>
                  <a:gd name="T103" fmla="*/ 221 h 1291"/>
                  <a:gd name="T104" fmla="*/ 40 w 1149"/>
                  <a:gd name="T105" fmla="*/ 154 h 1291"/>
                  <a:gd name="T106" fmla="*/ 24 w 1149"/>
                  <a:gd name="T107" fmla="*/ 106 h 1291"/>
                  <a:gd name="T108" fmla="*/ 14 w 1149"/>
                  <a:gd name="T109" fmla="*/ 81 h 1291"/>
                  <a:gd name="T110" fmla="*/ 1149 w 1149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49" h="1291">
                    <a:moveTo>
                      <a:pt x="1149" y="0"/>
                    </a:moveTo>
                    <a:lnTo>
                      <a:pt x="1149" y="1275"/>
                    </a:lnTo>
                    <a:lnTo>
                      <a:pt x="1146" y="1275"/>
                    </a:lnTo>
                    <a:lnTo>
                      <a:pt x="1137" y="1277"/>
                    </a:lnTo>
                    <a:lnTo>
                      <a:pt x="1122" y="1278"/>
                    </a:lnTo>
                    <a:lnTo>
                      <a:pt x="1101" y="1279"/>
                    </a:lnTo>
                    <a:lnTo>
                      <a:pt x="1076" y="1280"/>
                    </a:lnTo>
                    <a:lnTo>
                      <a:pt x="1047" y="1282"/>
                    </a:lnTo>
                    <a:lnTo>
                      <a:pt x="1014" y="1283"/>
                    </a:lnTo>
                    <a:lnTo>
                      <a:pt x="977" y="1286"/>
                    </a:lnTo>
                    <a:lnTo>
                      <a:pt x="939" y="1287"/>
                    </a:lnTo>
                    <a:lnTo>
                      <a:pt x="898" y="1288"/>
                    </a:lnTo>
                    <a:lnTo>
                      <a:pt x="855" y="1289"/>
                    </a:lnTo>
                    <a:lnTo>
                      <a:pt x="810" y="1289"/>
                    </a:lnTo>
                    <a:lnTo>
                      <a:pt x="765" y="1291"/>
                    </a:lnTo>
                    <a:lnTo>
                      <a:pt x="719" y="1291"/>
                    </a:lnTo>
                    <a:lnTo>
                      <a:pt x="674" y="1289"/>
                    </a:lnTo>
                    <a:lnTo>
                      <a:pt x="629" y="1288"/>
                    </a:lnTo>
                    <a:lnTo>
                      <a:pt x="585" y="1286"/>
                    </a:lnTo>
                    <a:lnTo>
                      <a:pt x="543" y="1283"/>
                    </a:lnTo>
                    <a:lnTo>
                      <a:pt x="504" y="1279"/>
                    </a:lnTo>
                    <a:lnTo>
                      <a:pt x="466" y="1274"/>
                    </a:lnTo>
                    <a:lnTo>
                      <a:pt x="432" y="1269"/>
                    </a:lnTo>
                    <a:lnTo>
                      <a:pt x="401" y="1262"/>
                    </a:lnTo>
                    <a:lnTo>
                      <a:pt x="375" y="1254"/>
                    </a:lnTo>
                    <a:lnTo>
                      <a:pt x="352" y="1244"/>
                    </a:lnTo>
                    <a:lnTo>
                      <a:pt x="336" y="1234"/>
                    </a:lnTo>
                    <a:lnTo>
                      <a:pt x="324" y="1221"/>
                    </a:lnTo>
                    <a:lnTo>
                      <a:pt x="318" y="1208"/>
                    </a:lnTo>
                    <a:lnTo>
                      <a:pt x="319" y="1192"/>
                    </a:lnTo>
                    <a:lnTo>
                      <a:pt x="327" y="1175"/>
                    </a:lnTo>
                    <a:lnTo>
                      <a:pt x="343" y="1156"/>
                    </a:lnTo>
                    <a:lnTo>
                      <a:pt x="380" y="1115"/>
                    </a:lnTo>
                    <a:lnTo>
                      <a:pt x="410" y="1070"/>
                    </a:lnTo>
                    <a:lnTo>
                      <a:pt x="434" y="1025"/>
                    </a:lnTo>
                    <a:lnTo>
                      <a:pt x="453" y="981"/>
                    </a:lnTo>
                    <a:lnTo>
                      <a:pt x="467" y="936"/>
                    </a:lnTo>
                    <a:lnTo>
                      <a:pt x="476" y="895"/>
                    </a:lnTo>
                    <a:lnTo>
                      <a:pt x="482" y="854"/>
                    </a:lnTo>
                    <a:lnTo>
                      <a:pt x="485" y="816"/>
                    </a:lnTo>
                    <a:lnTo>
                      <a:pt x="485" y="783"/>
                    </a:lnTo>
                    <a:lnTo>
                      <a:pt x="485" y="754"/>
                    </a:lnTo>
                    <a:lnTo>
                      <a:pt x="482" y="730"/>
                    </a:lnTo>
                    <a:lnTo>
                      <a:pt x="480" y="712"/>
                    </a:lnTo>
                    <a:lnTo>
                      <a:pt x="479" y="701"/>
                    </a:lnTo>
                    <a:lnTo>
                      <a:pt x="477" y="697"/>
                    </a:lnTo>
                    <a:lnTo>
                      <a:pt x="460" y="741"/>
                    </a:lnTo>
                    <a:lnTo>
                      <a:pt x="439" y="782"/>
                    </a:lnTo>
                    <a:lnTo>
                      <a:pt x="417" y="819"/>
                    </a:lnTo>
                    <a:lnTo>
                      <a:pt x="393" y="852"/>
                    </a:lnTo>
                    <a:lnTo>
                      <a:pt x="366" y="882"/>
                    </a:lnTo>
                    <a:lnTo>
                      <a:pt x="338" y="907"/>
                    </a:lnTo>
                    <a:lnTo>
                      <a:pt x="310" y="929"/>
                    </a:lnTo>
                    <a:lnTo>
                      <a:pt x="283" y="948"/>
                    </a:lnTo>
                    <a:lnTo>
                      <a:pt x="256" y="963"/>
                    </a:lnTo>
                    <a:lnTo>
                      <a:pt x="231" y="974"/>
                    </a:lnTo>
                    <a:lnTo>
                      <a:pt x="207" y="982"/>
                    </a:lnTo>
                    <a:lnTo>
                      <a:pt x="184" y="986"/>
                    </a:lnTo>
                    <a:lnTo>
                      <a:pt x="165" y="987"/>
                    </a:lnTo>
                    <a:lnTo>
                      <a:pt x="148" y="986"/>
                    </a:lnTo>
                    <a:lnTo>
                      <a:pt x="137" y="979"/>
                    </a:lnTo>
                    <a:lnTo>
                      <a:pt x="128" y="970"/>
                    </a:lnTo>
                    <a:lnTo>
                      <a:pt x="126" y="959"/>
                    </a:lnTo>
                    <a:lnTo>
                      <a:pt x="128" y="944"/>
                    </a:lnTo>
                    <a:lnTo>
                      <a:pt x="136" y="926"/>
                    </a:lnTo>
                    <a:lnTo>
                      <a:pt x="150" y="905"/>
                    </a:lnTo>
                    <a:lnTo>
                      <a:pt x="175" y="869"/>
                    </a:lnTo>
                    <a:lnTo>
                      <a:pt x="193" y="834"/>
                    </a:lnTo>
                    <a:lnTo>
                      <a:pt x="207" y="797"/>
                    </a:lnTo>
                    <a:lnTo>
                      <a:pt x="215" y="762"/>
                    </a:lnTo>
                    <a:lnTo>
                      <a:pt x="222" y="726"/>
                    </a:lnTo>
                    <a:lnTo>
                      <a:pt x="224" y="693"/>
                    </a:lnTo>
                    <a:lnTo>
                      <a:pt x="224" y="663"/>
                    </a:lnTo>
                    <a:lnTo>
                      <a:pt x="222" y="635"/>
                    </a:lnTo>
                    <a:lnTo>
                      <a:pt x="219" y="612"/>
                    </a:lnTo>
                    <a:lnTo>
                      <a:pt x="215" y="592"/>
                    </a:lnTo>
                    <a:lnTo>
                      <a:pt x="213" y="577"/>
                    </a:lnTo>
                    <a:lnTo>
                      <a:pt x="210" y="568"/>
                    </a:lnTo>
                    <a:lnTo>
                      <a:pt x="209" y="564"/>
                    </a:lnTo>
                    <a:lnTo>
                      <a:pt x="198" y="574"/>
                    </a:lnTo>
                    <a:lnTo>
                      <a:pt x="185" y="586"/>
                    </a:lnTo>
                    <a:lnTo>
                      <a:pt x="170" y="596"/>
                    </a:lnTo>
                    <a:lnTo>
                      <a:pt x="153" y="607"/>
                    </a:lnTo>
                    <a:lnTo>
                      <a:pt x="136" y="617"/>
                    </a:lnTo>
                    <a:lnTo>
                      <a:pt x="118" y="626"/>
                    </a:lnTo>
                    <a:lnTo>
                      <a:pt x="99" y="635"/>
                    </a:lnTo>
                    <a:lnTo>
                      <a:pt x="81" y="641"/>
                    </a:lnTo>
                    <a:lnTo>
                      <a:pt x="64" y="647"/>
                    </a:lnTo>
                    <a:lnTo>
                      <a:pt x="48" y="650"/>
                    </a:lnTo>
                    <a:lnTo>
                      <a:pt x="33" y="652"/>
                    </a:lnTo>
                    <a:lnTo>
                      <a:pt x="22" y="649"/>
                    </a:lnTo>
                    <a:lnTo>
                      <a:pt x="12" y="644"/>
                    </a:lnTo>
                    <a:lnTo>
                      <a:pt x="4" y="636"/>
                    </a:lnTo>
                    <a:lnTo>
                      <a:pt x="0" y="625"/>
                    </a:lnTo>
                    <a:lnTo>
                      <a:pt x="0" y="609"/>
                    </a:lnTo>
                    <a:lnTo>
                      <a:pt x="4" y="588"/>
                    </a:lnTo>
                    <a:lnTo>
                      <a:pt x="13" y="564"/>
                    </a:lnTo>
                    <a:lnTo>
                      <a:pt x="33" y="509"/>
                    </a:lnTo>
                    <a:lnTo>
                      <a:pt x="47" y="453"/>
                    </a:lnTo>
                    <a:lnTo>
                      <a:pt x="56" y="401"/>
                    </a:lnTo>
                    <a:lnTo>
                      <a:pt x="60" y="352"/>
                    </a:lnTo>
                    <a:lnTo>
                      <a:pt x="61" y="305"/>
                    </a:lnTo>
                    <a:lnTo>
                      <a:pt x="59" y="261"/>
                    </a:lnTo>
                    <a:lnTo>
                      <a:pt x="53" y="221"/>
                    </a:lnTo>
                    <a:lnTo>
                      <a:pt x="47" y="185"/>
                    </a:lnTo>
                    <a:lnTo>
                      <a:pt x="40" y="154"/>
                    </a:lnTo>
                    <a:lnTo>
                      <a:pt x="32" y="128"/>
                    </a:lnTo>
                    <a:lnTo>
                      <a:pt x="24" y="106"/>
                    </a:lnTo>
                    <a:lnTo>
                      <a:pt x="18" y="91"/>
                    </a:lnTo>
                    <a:lnTo>
                      <a:pt x="14" y="81"/>
                    </a:lnTo>
                    <a:lnTo>
                      <a:pt x="13" y="78"/>
                    </a:lnTo>
                    <a:lnTo>
                      <a:pt x="1149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3" name="Freeform 61">
                <a:extLst>
                  <a:ext uri="{FF2B5EF4-FFF2-40B4-BE49-F238E27FC236}">
                    <a16:creationId xmlns:a16="http://schemas.microsoft.com/office/drawing/2014/main" id="{282FCA02-9264-27C9-05EE-309B757AF6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1821"/>
                <a:ext cx="383" cy="430"/>
              </a:xfrm>
              <a:custGeom>
                <a:avLst/>
                <a:gdLst>
                  <a:gd name="T0" fmla="*/ 1137 w 1150"/>
                  <a:gd name="T1" fmla="*/ 78 h 1291"/>
                  <a:gd name="T2" fmla="*/ 1132 w 1150"/>
                  <a:gd name="T3" fmla="*/ 91 h 1291"/>
                  <a:gd name="T4" fmla="*/ 1118 w 1150"/>
                  <a:gd name="T5" fmla="*/ 128 h 1291"/>
                  <a:gd name="T6" fmla="*/ 1103 w 1150"/>
                  <a:gd name="T7" fmla="*/ 185 h 1291"/>
                  <a:gd name="T8" fmla="*/ 1091 w 1150"/>
                  <a:gd name="T9" fmla="*/ 261 h 1291"/>
                  <a:gd name="T10" fmla="*/ 1090 w 1150"/>
                  <a:gd name="T11" fmla="*/ 352 h 1291"/>
                  <a:gd name="T12" fmla="*/ 1103 w 1150"/>
                  <a:gd name="T13" fmla="*/ 453 h 1291"/>
                  <a:gd name="T14" fmla="*/ 1137 w 1150"/>
                  <a:gd name="T15" fmla="*/ 564 h 1291"/>
                  <a:gd name="T16" fmla="*/ 1150 w 1150"/>
                  <a:gd name="T17" fmla="*/ 609 h 1291"/>
                  <a:gd name="T18" fmla="*/ 1146 w 1150"/>
                  <a:gd name="T19" fmla="*/ 636 h 1291"/>
                  <a:gd name="T20" fmla="*/ 1128 w 1150"/>
                  <a:gd name="T21" fmla="*/ 649 h 1291"/>
                  <a:gd name="T22" fmla="*/ 1101 w 1150"/>
                  <a:gd name="T23" fmla="*/ 650 h 1291"/>
                  <a:gd name="T24" fmla="*/ 1069 w 1150"/>
                  <a:gd name="T25" fmla="*/ 641 h 1291"/>
                  <a:gd name="T26" fmla="*/ 1032 w 1150"/>
                  <a:gd name="T27" fmla="*/ 626 h 1291"/>
                  <a:gd name="T28" fmla="*/ 996 w 1150"/>
                  <a:gd name="T29" fmla="*/ 607 h 1291"/>
                  <a:gd name="T30" fmla="*/ 965 w 1150"/>
                  <a:gd name="T31" fmla="*/ 586 h 1291"/>
                  <a:gd name="T32" fmla="*/ 941 w 1150"/>
                  <a:gd name="T33" fmla="*/ 564 h 1291"/>
                  <a:gd name="T34" fmla="*/ 937 w 1150"/>
                  <a:gd name="T35" fmla="*/ 577 h 1291"/>
                  <a:gd name="T36" fmla="*/ 931 w 1150"/>
                  <a:gd name="T37" fmla="*/ 612 h 1291"/>
                  <a:gd name="T38" fmla="*/ 926 w 1150"/>
                  <a:gd name="T39" fmla="*/ 663 h 1291"/>
                  <a:gd name="T40" fmla="*/ 928 w 1150"/>
                  <a:gd name="T41" fmla="*/ 726 h 1291"/>
                  <a:gd name="T42" fmla="*/ 943 w 1150"/>
                  <a:gd name="T43" fmla="*/ 797 h 1291"/>
                  <a:gd name="T44" fmla="*/ 975 w 1150"/>
                  <a:gd name="T45" fmla="*/ 869 h 1291"/>
                  <a:gd name="T46" fmla="*/ 1014 w 1150"/>
                  <a:gd name="T47" fmla="*/ 926 h 1291"/>
                  <a:gd name="T48" fmla="*/ 1024 w 1150"/>
                  <a:gd name="T49" fmla="*/ 959 h 1291"/>
                  <a:gd name="T50" fmla="*/ 1013 w 1150"/>
                  <a:gd name="T51" fmla="*/ 979 h 1291"/>
                  <a:gd name="T52" fmla="*/ 985 w 1150"/>
                  <a:gd name="T53" fmla="*/ 987 h 1291"/>
                  <a:gd name="T54" fmla="*/ 943 w 1150"/>
                  <a:gd name="T55" fmla="*/ 982 h 1291"/>
                  <a:gd name="T56" fmla="*/ 894 w 1150"/>
                  <a:gd name="T57" fmla="*/ 963 h 1291"/>
                  <a:gd name="T58" fmla="*/ 840 w 1150"/>
                  <a:gd name="T59" fmla="*/ 929 h 1291"/>
                  <a:gd name="T60" fmla="*/ 784 w 1150"/>
                  <a:gd name="T61" fmla="*/ 882 h 1291"/>
                  <a:gd name="T62" fmla="*/ 733 w 1150"/>
                  <a:gd name="T63" fmla="*/ 819 h 1291"/>
                  <a:gd name="T64" fmla="*/ 690 w 1150"/>
                  <a:gd name="T65" fmla="*/ 741 h 1291"/>
                  <a:gd name="T66" fmla="*/ 671 w 1150"/>
                  <a:gd name="T67" fmla="*/ 701 h 1291"/>
                  <a:gd name="T68" fmla="*/ 667 w 1150"/>
                  <a:gd name="T69" fmla="*/ 730 h 1291"/>
                  <a:gd name="T70" fmla="*/ 665 w 1150"/>
                  <a:gd name="T71" fmla="*/ 783 h 1291"/>
                  <a:gd name="T72" fmla="*/ 667 w 1150"/>
                  <a:gd name="T73" fmla="*/ 854 h 1291"/>
                  <a:gd name="T74" fmla="*/ 683 w 1150"/>
                  <a:gd name="T75" fmla="*/ 936 h 1291"/>
                  <a:gd name="T76" fmla="*/ 715 w 1150"/>
                  <a:gd name="T77" fmla="*/ 1025 h 1291"/>
                  <a:gd name="T78" fmla="*/ 770 w 1150"/>
                  <a:gd name="T79" fmla="*/ 1115 h 1291"/>
                  <a:gd name="T80" fmla="*/ 823 w 1150"/>
                  <a:gd name="T81" fmla="*/ 1175 h 1291"/>
                  <a:gd name="T82" fmla="*/ 832 w 1150"/>
                  <a:gd name="T83" fmla="*/ 1208 h 1291"/>
                  <a:gd name="T84" fmla="*/ 814 w 1150"/>
                  <a:gd name="T85" fmla="*/ 1234 h 1291"/>
                  <a:gd name="T86" fmla="*/ 775 w 1150"/>
                  <a:gd name="T87" fmla="*/ 1254 h 1291"/>
                  <a:gd name="T88" fmla="*/ 718 w 1150"/>
                  <a:gd name="T89" fmla="*/ 1269 h 1291"/>
                  <a:gd name="T90" fmla="*/ 646 w 1150"/>
                  <a:gd name="T91" fmla="*/ 1279 h 1291"/>
                  <a:gd name="T92" fmla="*/ 565 w 1150"/>
                  <a:gd name="T93" fmla="*/ 1286 h 1291"/>
                  <a:gd name="T94" fmla="*/ 476 w 1150"/>
                  <a:gd name="T95" fmla="*/ 1289 h 1291"/>
                  <a:gd name="T96" fmla="*/ 385 w 1150"/>
                  <a:gd name="T97" fmla="*/ 1291 h 1291"/>
                  <a:gd name="T98" fmla="*/ 295 w 1150"/>
                  <a:gd name="T99" fmla="*/ 1289 h 1291"/>
                  <a:gd name="T100" fmla="*/ 210 w 1150"/>
                  <a:gd name="T101" fmla="*/ 1287 h 1291"/>
                  <a:gd name="T102" fmla="*/ 136 w 1150"/>
                  <a:gd name="T103" fmla="*/ 1283 h 1291"/>
                  <a:gd name="T104" fmla="*/ 74 w 1150"/>
                  <a:gd name="T105" fmla="*/ 1280 h 1291"/>
                  <a:gd name="T106" fmla="*/ 28 w 1150"/>
                  <a:gd name="T107" fmla="*/ 1278 h 1291"/>
                  <a:gd name="T108" fmla="*/ 4 w 1150"/>
                  <a:gd name="T109" fmla="*/ 1275 h 1291"/>
                  <a:gd name="T110" fmla="*/ 0 w 1150"/>
                  <a:gd name="T111" fmla="*/ 0 h 1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0" h="1291">
                    <a:moveTo>
                      <a:pt x="0" y="0"/>
                    </a:moveTo>
                    <a:lnTo>
                      <a:pt x="1137" y="78"/>
                    </a:lnTo>
                    <a:lnTo>
                      <a:pt x="1136" y="81"/>
                    </a:lnTo>
                    <a:lnTo>
                      <a:pt x="1132" y="91"/>
                    </a:lnTo>
                    <a:lnTo>
                      <a:pt x="1126" y="106"/>
                    </a:lnTo>
                    <a:lnTo>
                      <a:pt x="1118" y="128"/>
                    </a:lnTo>
                    <a:lnTo>
                      <a:pt x="1110" y="154"/>
                    </a:lnTo>
                    <a:lnTo>
                      <a:pt x="1103" y="185"/>
                    </a:lnTo>
                    <a:lnTo>
                      <a:pt x="1096" y="221"/>
                    </a:lnTo>
                    <a:lnTo>
                      <a:pt x="1091" y="261"/>
                    </a:lnTo>
                    <a:lnTo>
                      <a:pt x="1089" y="305"/>
                    </a:lnTo>
                    <a:lnTo>
                      <a:pt x="1090" y="352"/>
                    </a:lnTo>
                    <a:lnTo>
                      <a:pt x="1094" y="401"/>
                    </a:lnTo>
                    <a:lnTo>
                      <a:pt x="1103" y="453"/>
                    </a:lnTo>
                    <a:lnTo>
                      <a:pt x="1117" y="509"/>
                    </a:lnTo>
                    <a:lnTo>
                      <a:pt x="1137" y="564"/>
                    </a:lnTo>
                    <a:lnTo>
                      <a:pt x="1146" y="588"/>
                    </a:lnTo>
                    <a:lnTo>
                      <a:pt x="1150" y="609"/>
                    </a:lnTo>
                    <a:lnTo>
                      <a:pt x="1150" y="625"/>
                    </a:lnTo>
                    <a:lnTo>
                      <a:pt x="1146" y="636"/>
                    </a:lnTo>
                    <a:lnTo>
                      <a:pt x="1138" y="644"/>
                    </a:lnTo>
                    <a:lnTo>
                      <a:pt x="1128" y="649"/>
                    </a:lnTo>
                    <a:lnTo>
                      <a:pt x="1117" y="652"/>
                    </a:lnTo>
                    <a:lnTo>
                      <a:pt x="1101" y="650"/>
                    </a:lnTo>
                    <a:lnTo>
                      <a:pt x="1085" y="647"/>
                    </a:lnTo>
                    <a:lnTo>
                      <a:pt x="1069" y="641"/>
                    </a:lnTo>
                    <a:lnTo>
                      <a:pt x="1051" y="635"/>
                    </a:lnTo>
                    <a:lnTo>
                      <a:pt x="1032" y="626"/>
                    </a:lnTo>
                    <a:lnTo>
                      <a:pt x="1014" y="617"/>
                    </a:lnTo>
                    <a:lnTo>
                      <a:pt x="996" y="607"/>
                    </a:lnTo>
                    <a:lnTo>
                      <a:pt x="980" y="596"/>
                    </a:lnTo>
                    <a:lnTo>
                      <a:pt x="965" y="586"/>
                    </a:lnTo>
                    <a:lnTo>
                      <a:pt x="952" y="574"/>
                    </a:lnTo>
                    <a:lnTo>
                      <a:pt x="941" y="564"/>
                    </a:lnTo>
                    <a:lnTo>
                      <a:pt x="939" y="568"/>
                    </a:lnTo>
                    <a:lnTo>
                      <a:pt x="937" y="577"/>
                    </a:lnTo>
                    <a:lnTo>
                      <a:pt x="934" y="592"/>
                    </a:lnTo>
                    <a:lnTo>
                      <a:pt x="931" y="612"/>
                    </a:lnTo>
                    <a:lnTo>
                      <a:pt x="928" y="635"/>
                    </a:lnTo>
                    <a:lnTo>
                      <a:pt x="926" y="663"/>
                    </a:lnTo>
                    <a:lnTo>
                      <a:pt x="926" y="693"/>
                    </a:lnTo>
                    <a:lnTo>
                      <a:pt x="928" y="726"/>
                    </a:lnTo>
                    <a:lnTo>
                      <a:pt x="934" y="762"/>
                    </a:lnTo>
                    <a:lnTo>
                      <a:pt x="943" y="797"/>
                    </a:lnTo>
                    <a:lnTo>
                      <a:pt x="957" y="834"/>
                    </a:lnTo>
                    <a:lnTo>
                      <a:pt x="975" y="869"/>
                    </a:lnTo>
                    <a:lnTo>
                      <a:pt x="1000" y="905"/>
                    </a:lnTo>
                    <a:lnTo>
                      <a:pt x="1014" y="926"/>
                    </a:lnTo>
                    <a:lnTo>
                      <a:pt x="1022" y="944"/>
                    </a:lnTo>
                    <a:lnTo>
                      <a:pt x="1024" y="959"/>
                    </a:lnTo>
                    <a:lnTo>
                      <a:pt x="1022" y="970"/>
                    </a:lnTo>
                    <a:lnTo>
                      <a:pt x="1013" y="979"/>
                    </a:lnTo>
                    <a:lnTo>
                      <a:pt x="1002" y="986"/>
                    </a:lnTo>
                    <a:lnTo>
                      <a:pt x="985" y="987"/>
                    </a:lnTo>
                    <a:lnTo>
                      <a:pt x="966" y="986"/>
                    </a:lnTo>
                    <a:lnTo>
                      <a:pt x="943" y="982"/>
                    </a:lnTo>
                    <a:lnTo>
                      <a:pt x="919" y="974"/>
                    </a:lnTo>
                    <a:lnTo>
                      <a:pt x="894" y="963"/>
                    </a:lnTo>
                    <a:lnTo>
                      <a:pt x="867" y="948"/>
                    </a:lnTo>
                    <a:lnTo>
                      <a:pt x="840" y="929"/>
                    </a:lnTo>
                    <a:lnTo>
                      <a:pt x="812" y="907"/>
                    </a:lnTo>
                    <a:lnTo>
                      <a:pt x="784" y="882"/>
                    </a:lnTo>
                    <a:lnTo>
                      <a:pt x="757" y="852"/>
                    </a:lnTo>
                    <a:lnTo>
                      <a:pt x="733" y="819"/>
                    </a:lnTo>
                    <a:lnTo>
                      <a:pt x="710" y="782"/>
                    </a:lnTo>
                    <a:lnTo>
                      <a:pt x="690" y="741"/>
                    </a:lnTo>
                    <a:lnTo>
                      <a:pt x="672" y="697"/>
                    </a:lnTo>
                    <a:lnTo>
                      <a:pt x="671" y="701"/>
                    </a:lnTo>
                    <a:lnTo>
                      <a:pt x="670" y="712"/>
                    </a:lnTo>
                    <a:lnTo>
                      <a:pt x="667" y="730"/>
                    </a:lnTo>
                    <a:lnTo>
                      <a:pt x="665" y="754"/>
                    </a:lnTo>
                    <a:lnTo>
                      <a:pt x="665" y="783"/>
                    </a:lnTo>
                    <a:lnTo>
                      <a:pt x="665" y="816"/>
                    </a:lnTo>
                    <a:lnTo>
                      <a:pt x="667" y="854"/>
                    </a:lnTo>
                    <a:lnTo>
                      <a:pt x="674" y="895"/>
                    </a:lnTo>
                    <a:lnTo>
                      <a:pt x="683" y="936"/>
                    </a:lnTo>
                    <a:lnTo>
                      <a:pt x="696" y="981"/>
                    </a:lnTo>
                    <a:lnTo>
                      <a:pt x="715" y="1025"/>
                    </a:lnTo>
                    <a:lnTo>
                      <a:pt x="740" y="1070"/>
                    </a:lnTo>
                    <a:lnTo>
                      <a:pt x="770" y="1115"/>
                    </a:lnTo>
                    <a:lnTo>
                      <a:pt x="807" y="1156"/>
                    </a:lnTo>
                    <a:lnTo>
                      <a:pt x="823" y="1175"/>
                    </a:lnTo>
                    <a:lnTo>
                      <a:pt x="831" y="1192"/>
                    </a:lnTo>
                    <a:lnTo>
                      <a:pt x="832" y="1208"/>
                    </a:lnTo>
                    <a:lnTo>
                      <a:pt x="826" y="1221"/>
                    </a:lnTo>
                    <a:lnTo>
                      <a:pt x="814" y="1234"/>
                    </a:lnTo>
                    <a:lnTo>
                      <a:pt x="798" y="1244"/>
                    </a:lnTo>
                    <a:lnTo>
                      <a:pt x="775" y="1254"/>
                    </a:lnTo>
                    <a:lnTo>
                      <a:pt x="748" y="1262"/>
                    </a:lnTo>
                    <a:lnTo>
                      <a:pt x="718" y="1269"/>
                    </a:lnTo>
                    <a:lnTo>
                      <a:pt x="684" y="1274"/>
                    </a:lnTo>
                    <a:lnTo>
                      <a:pt x="646" y="1279"/>
                    </a:lnTo>
                    <a:lnTo>
                      <a:pt x="607" y="1283"/>
                    </a:lnTo>
                    <a:lnTo>
                      <a:pt x="565" y="1286"/>
                    </a:lnTo>
                    <a:lnTo>
                      <a:pt x="521" y="1288"/>
                    </a:lnTo>
                    <a:lnTo>
                      <a:pt x="476" y="1289"/>
                    </a:lnTo>
                    <a:lnTo>
                      <a:pt x="431" y="1291"/>
                    </a:lnTo>
                    <a:lnTo>
                      <a:pt x="385" y="1291"/>
                    </a:lnTo>
                    <a:lnTo>
                      <a:pt x="340" y="1289"/>
                    </a:lnTo>
                    <a:lnTo>
                      <a:pt x="295" y="1289"/>
                    </a:lnTo>
                    <a:lnTo>
                      <a:pt x="252" y="1288"/>
                    </a:lnTo>
                    <a:lnTo>
                      <a:pt x="210" y="1287"/>
                    </a:lnTo>
                    <a:lnTo>
                      <a:pt x="173" y="1286"/>
                    </a:lnTo>
                    <a:lnTo>
                      <a:pt x="136" y="1283"/>
                    </a:lnTo>
                    <a:lnTo>
                      <a:pt x="103" y="1282"/>
                    </a:lnTo>
                    <a:lnTo>
                      <a:pt x="74" y="1280"/>
                    </a:lnTo>
                    <a:lnTo>
                      <a:pt x="48" y="1279"/>
                    </a:lnTo>
                    <a:lnTo>
                      <a:pt x="28" y="1278"/>
                    </a:lnTo>
                    <a:lnTo>
                      <a:pt x="13" y="1277"/>
                    </a:lnTo>
                    <a:lnTo>
                      <a:pt x="4" y="1275"/>
                    </a:lnTo>
                    <a:lnTo>
                      <a:pt x="0" y="12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43C2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Rectangle 62">
                <a:extLst>
                  <a:ext uri="{FF2B5EF4-FFF2-40B4-BE49-F238E27FC236}">
                    <a16:creationId xmlns:a16="http://schemas.microsoft.com/office/drawing/2014/main" id="{E428EBA0-AEF7-11DF-17EB-AFC0D6B0B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8" y="2020"/>
                <a:ext cx="188" cy="211"/>
              </a:xfrm>
              <a:prstGeom prst="rect">
                <a:avLst/>
              </a:prstGeom>
              <a:solidFill>
                <a:srgbClr val="FDCC9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Freeform 63">
                <a:extLst>
                  <a:ext uri="{FF2B5EF4-FFF2-40B4-BE49-F238E27FC236}">
                    <a16:creationId xmlns:a16="http://schemas.microsoft.com/office/drawing/2014/main" id="{D295F392-9BB9-1750-63DF-6E2AFDDDC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" y="2020"/>
                <a:ext cx="188" cy="66"/>
              </a:xfrm>
              <a:custGeom>
                <a:avLst/>
                <a:gdLst>
                  <a:gd name="T0" fmla="*/ 0 w 565"/>
                  <a:gd name="T1" fmla="*/ 0 h 197"/>
                  <a:gd name="T2" fmla="*/ 565 w 565"/>
                  <a:gd name="T3" fmla="*/ 0 h 197"/>
                  <a:gd name="T4" fmla="*/ 565 w 565"/>
                  <a:gd name="T5" fmla="*/ 191 h 197"/>
                  <a:gd name="T6" fmla="*/ 504 w 565"/>
                  <a:gd name="T7" fmla="*/ 197 h 197"/>
                  <a:gd name="T8" fmla="*/ 447 w 565"/>
                  <a:gd name="T9" fmla="*/ 197 h 197"/>
                  <a:gd name="T10" fmla="*/ 391 w 565"/>
                  <a:gd name="T11" fmla="*/ 194 h 197"/>
                  <a:gd name="T12" fmla="*/ 338 w 565"/>
                  <a:gd name="T13" fmla="*/ 188 h 197"/>
                  <a:gd name="T14" fmla="*/ 289 w 565"/>
                  <a:gd name="T15" fmla="*/ 180 h 197"/>
                  <a:gd name="T16" fmla="*/ 242 w 565"/>
                  <a:gd name="T17" fmla="*/ 170 h 197"/>
                  <a:gd name="T18" fmla="*/ 199 w 565"/>
                  <a:gd name="T19" fmla="*/ 159 h 197"/>
                  <a:gd name="T20" fmla="*/ 160 w 565"/>
                  <a:gd name="T21" fmla="*/ 147 h 197"/>
                  <a:gd name="T22" fmla="*/ 124 w 565"/>
                  <a:gd name="T23" fmla="*/ 133 h 197"/>
                  <a:gd name="T24" fmla="*/ 93 w 565"/>
                  <a:gd name="T25" fmla="*/ 122 h 197"/>
                  <a:gd name="T26" fmla="*/ 65 w 565"/>
                  <a:gd name="T27" fmla="*/ 109 h 197"/>
                  <a:gd name="T28" fmla="*/ 42 w 565"/>
                  <a:gd name="T29" fmla="*/ 98 h 197"/>
                  <a:gd name="T30" fmla="*/ 24 w 565"/>
                  <a:gd name="T31" fmla="*/ 89 h 197"/>
                  <a:gd name="T32" fmla="*/ 12 w 565"/>
                  <a:gd name="T33" fmla="*/ 81 h 197"/>
                  <a:gd name="T34" fmla="*/ 3 w 565"/>
                  <a:gd name="T35" fmla="*/ 78 h 197"/>
                  <a:gd name="T36" fmla="*/ 0 w 565"/>
                  <a:gd name="T37" fmla="*/ 75 h 197"/>
                  <a:gd name="T38" fmla="*/ 0 w 565"/>
                  <a:gd name="T3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65" h="197">
                    <a:moveTo>
                      <a:pt x="0" y="0"/>
                    </a:moveTo>
                    <a:lnTo>
                      <a:pt x="565" y="0"/>
                    </a:lnTo>
                    <a:lnTo>
                      <a:pt x="565" y="191"/>
                    </a:lnTo>
                    <a:lnTo>
                      <a:pt x="504" y="197"/>
                    </a:lnTo>
                    <a:lnTo>
                      <a:pt x="447" y="197"/>
                    </a:lnTo>
                    <a:lnTo>
                      <a:pt x="391" y="194"/>
                    </a:lnTo>
                    <a:lnTo>
                      <a:pt x="338" y="188"/>
                    </a:lnTo>
                    <a:lnTo>
                      <a:pt x="289" y="180"/>
                    </a:lnTo>
                    <a:lnTo>
                      <a:pt x="242" y="170"/>
                    </a:lnTo>
                    <a:lnTo>
                      <a:pt x="199" y="159"/>
                    </a:lnTo>
                    <a:lnTo>
                      <a:pt x="160" y="147"/>
                    </a:lnTo>
                    <a:lnTo>
                      <a:pt x="124" y="133"/>
                    </a:lnTo>
                    <a:lnTo>
                      <a:pt x="93" y="122"/>
                    </a:lnTo>
                    <a:lnTo>
                      <a:pt x="65" y="109"/>
                    </a:lnTo>
                    <a:lnTo>
                      <a:pt x="42" y="98"/>
                    </a:lnTo>
                    <a:lnTo>
                      <a:pt x="24" y="89"/>
                    </a:lnTo>
                    <a:lnTo>
                      <a:pt x="12" y="81"/>
                    </a:lnTo>
                    <a:lnTo>
                      <a:pt x="3" y="78"/>
                    </a:lnTo>
                    <a:lnTo>
                      <a:pt x="0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Freeform 64">
                <a:extLst>
                  <a:ext uri="{FF2B5EF4-FFF2-40B4-BE49-F238E27FC236}">
                    <a16:creationId xmlns:a16="http://schemas.microsoft.com/office/drawing/2014/main" id="{6D705F67-CD95-224E-EC90-8BAB2C3BB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" y="1589"/>
                <a:ext cx="184" cy="209"/>
              </a:xfrm>
              <a:custGeom>
                <a:avLst/>
                <a:gdLst>
                  <a:gd name="T0" fmla="*/ 276 w 552"/>
                  <a:gd name="T1" fmla="*/ 0 h 628"/>
                  <a:gd name="T2" fmla="*/ 317 w 552"/>
                  <a:gd name="T3" fmla="*/ 3 h 628"/>
                  <a:gd name="T4" fmla="*/ 356 w 552"/>
                  <a:gd name="T5" fmla="*/ 13 h 628"/>
                  <a:gd name="T6" fmla="*/ 393 w 552"/>
                  <a:gd name="T7" fmla="*/ 29 h 628"/>
                  <a:gd name="T8" fmla="*/ 426 w 552"/>
                  <a:gd name="T9" fmla="*/ 51 h 628"/>
                  <a:gd name="T10" fmla="*/ 457 w 552"/>
                  <a:gd name="T11" fmla="*/ 76 h 628"/>
                  <a:gd name="T12" fmla="*/ 484 w 552"/>
                  <a:gd name="T13" fmla="*/ 108 h 628"/>
                  <a:gd name="T14" fmla="*/ 507 w 552"/>
                  <a:gd name="T15" fmla="*/ 143 h 628"/>
                  <a:gd name="T16" fmla="*/ 526 w 552"/>
                  <a:gd name="T17" fmla="*/ 181 h 628"/>
                  <a:gd name="T18" fmla="*/ 540 w 552"/>
                  <a:gd name="T19" fmla="*/ 223 h 628"/>
                  <a:gd name="T20" fmla="*/ 548 w 552"/>
                  <a:gd name="T21" fmla="*/ 267 h 628"/>
                  <a:gd name="T22" fmla="*/ 552 w 552"/>
                  <a:gd name="T23" fmla="*/ 314 h 628"/>
                  <a:gd name="T24" fmla="*/ 548 w 552"/>
                  <a:gd name="T25" fmla="*/ 361 h 628"/>
                  <a:gd name="T26" fmla="*/ 540 w 552"/>
                  <a:gd name="T27" fmla="*/ 405 h 628"/>
                  <a:gd name="T28" fmla="*/ 526 w 552"/>
                  <a:gd name="T29" fmla="*/ 447 h 628"/>
                  <a:gd name="T30" fmla="*/ 507 w 552"/>
                  <a:gd name="T31" fmla="*/ 485 h 628"/>
                  <a:gd name="T32" fmla="*/ 484 w 552"/>
                  <a:gd name="T33" fmla="*/ 520 h 628"/>
                  <a:gd name="T34" fmla="*/ 457 w 552"/>
                  <a:gd name="T35" fmla="*/ 551 h 628"/>
                  <a:gd name="T36" fmla="*/ 426 w 552"/>
                  <a:gd name="T37" fmla="*/ 577 h 628"/>
                  <a:gd name="T38" fmla="*/ 393 w 552"/>
                  <a:gd name="T39" fmla="*/ 599 h 628"/>
                  <a:gd name="T40" fmla="*/ 356 w 552"/>
                  <a:gd name="T41" fmla="*/ 615 h 628"/>
                  <a:gd name="T42" fmla="*/ 317 w 552"/>
                  <a:gd name="T43" fmla="*/ 624 h 628"/>
                  <a:gd name="T44" fmla="*/ 276 w 552"/>
                  <a:gd name="T45" fmla="*/ 628 h 628"/>
                  <a:gd name="T46" fmla="*/ 236 w 552"/>
                  <a:gd name="T47" fmla="*/ 624 h 628"/>
                  <a:gd name="T48" fmla="*/ 197 w 552"/>
                  <a:gd name="T49" fmla="*/ 615 h 628"/>
                  <a:gd name="T50" fmla="*/ 160 w 552"/>
                  <a:gd name="T51" fmla="*/ 599 h 628"/>
                  <a:gd name="T52" fmla="*/ 126 w 552"/>
                  <a:gd name="T53" fmla="*/ 577 h 628"/>
                  <a:gd name="T54" fmla="*/ 95 w 552"/>
                  <a:gd name="T55" fmla="*/ 551 h 628"/>
                  <a:gd name="T56" fmla="*/ 69 w 552"/>
                  <a:gd name="T57" fmla="*/ 520 h 628"/>
                  <a:gd name="T58" fmla="*/ 45 w 552"/>
                  <a:gd name="T59" fmla="*/ 485 h 628"/>
                  <a:gd name="T60" fmla="*/ 26 w 552"/>
                  <a:gd name="T61" fmla="*/ 447 h 628"/>
                  <a:gd name="T62" fmla="*/ 12 w 552"/>
                  <a:gd name="T63" fmla="*/ 405 h 628"/>
                  <a:gd name="T64" fmla="*/ 4 w 552"/>
                  <a:gd name="T65" fmla="*/ 361 h 628"/>
                  <a:gd name="T66" fmla="*/ 0 w 552"/>
                  <a:gd name="T67" fmla="*/ 314 h 628"/>
                  <a:gd name="T68" fmla="*/ 4 w 552"/>
                  <a:gd name="T69" fmla="*/ 267 h 628"/>
                  <a:gd name="T70" fmla="*/ 12 w 552"/>
                  <a:gd name="T71" fmla="*/ 223 h 628"/>
                  <a:gd name="T72" fmla="*/ 26 w 552"/>
                  <a:gd name="T73" fmla="*/ 181 h 628"/>
                  <a:gd name="T74" fmla="*/ 45 w 552"/>
                  <a:gd name="T75" fmla="*/ 143 h 628"/>
                  <a:gd name="T76" fmla="*/ 69 w 552"/>
                  <a:gd name="T77" fmla="*/ 108 h 628"/>
                  <a:gd name="T78" fmla="*/ 95 w 552"/>
                  <a:gd name="T79" fmla="*/ 76 h 628"/>
                  <a:gd name="T80" fmla="*/ 126 w 552"/>
                  <a:gd name="T81" fmla="*/ 51 h 628"/>
                  <a:gd name="T82" fmla="*/ 160 w 552"/>
                  <a:gd name="T83" fmla="*/ 29 h 628"/>
                  <a:gd name="T84" fmla="*/ 197 w 552"/>
                  <a:gd name="T85" fmla="*/ 13 h 628"/>
                  <a:gd name="T86" fmla="*/ 236 w 552"/>
                  <a:gd name="T87" fmla="*/ 3 h 628"/>
                  <a:gd name="T88" fmla="*/ 276 w 552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2" h="628">
                    <a:moveTo>
                      <a:pt x="276" y="0"/>
                    </a:moveTo>
                    <a:lnTo>
                      <a:pt x="317" y="3"/>
                    </a:lnTo>
                    <a:lnTo>
                      <a:pt x="356" y="13"/>
                    </a:lnTo>
                    <a:lnTo>
                      <a:pt x="393" y="29"/>
                    </a:lnTo>
                    <a:lnTo>
                      <a:pt x="426" y="51"/>
                    </a:lnTo>
                    <a:lnTo>
                      <a:pt x="457" y="76"/>
                    </a:lnTo>
                    <a:lnTo>
                      <a:pt x="484" y="108"/>
                    </a:lnTo>
                    <a:lnTo>
                      <a:pt x="507" y="143"/>
                    </a:lnTo>
                    <a:lnTo>
                      <a:pt x="526" y="181"/>
                    </a:lnTo>
                    <a:lnTo>
                      <a:pt x="540" y="223"/>
                    </a:lnTo>
                    <a:lnTo>
                      <a:pt x="548" y="267"/>
                    </a:lnTo>
                    <a:lnTo>
                      <a:pt x="552" y="314"/>
                    </a:lnTo>
                    <a:lnTo>
                      <a:pt x="548" y="361"/>
                    </a:lnTo>
                    <a:lnTo>
                      <a:pt x="540" y="405"/>
                    </a:lnTo>
                    <a:lnTo>
                      <a:pt x="526" y="447"/>
                    </a:lnTo>
                    <a:lnTo>
                      <a:pt x="507" y="485"/>
                    </a:lnTo>
                    <a:lnTo>
                      <a:pt x="484" y="520"/>
                    </a:lnTo>
                    <a:lnTo>
                      <a:pt x="457" y="551"/>
                    </a:lnTo>
                    <a:lnTo>
                      <a:pt x="426" y="577"/>
                    </a:lnTo>
                    <a:lnTo>
                      <a:pt x="393" y="599"/>
                    </a:lnTo>
                    <a:lnTo>
                      <a:pt x="356" y="615"/>
                    </a:lnTo>
                    <a:lnTo>
                      <a:pt x="317" y="624"/>
                    </a:lnTo>
                    <a:lnTo>
                      <a:pt x="276" y="628"/>
                    </a:lnTo>
                    <a:lnTo>
                      <a:pt x="236" y="624"/>
                    </a:lnTo>
                    <a:lnTo>
                      <a:pt x="197" y="615"/>
                    </a:lnTo>
                    <a:lnTo>
                      <a:pt x="160" y="599"/>
                    </a:lnTo>
                    <a:lnTo>
                      <a:pt x="126" y="577"/>
                    </a:lnTo>
                    <a:lnTo>
                      <a:pt x="95" y="551"/>
                    </a:lnTo>
                    <a:lnTo>
                      <a:pt x="69" y="520"/>
                    </a:lnTo>
                    <a:lnTo>
                      <a:pt x="45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4" y="361"/>
                    </a:lnTo>
                    <a:lnTo>
                      <a:pt x="0" y="314"/>
                    </a:lnTo>
                    <a:lnTo>
                      <a:pt x="4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5" y="143"/>
                    </a:lnTo>
                    <a:lnTo>
                      <a:pt x="69" y="108"/>
                    </a:lnTo>
                    <a:lnTo>
                      <a:pt x="95" y="76"/>
                    </a:lnTo>
                    <a:lnTo>
                      <a:pt x="126" y="51"/>
                    </a:lnTo>
                    <a:lnTo>
                      <a:pt x="160" y="29"/>
                    </a:lnTo>
                    <a:lnTo>
                      <a:pt x="197" y="13"/>
                    </a:lnTo>
                    <a:lnTo>
                      <a:pt x="236" y="3"/>
                    </a:lnTo>
                    <a:lnTo>
                      <a:pt x="27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F4091AEE-C067-4E41-7461-F0C94DB53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5" y="1589"/>
                <a:ext cx="184" cy="209"/>
              </a:xfrm>
              <a:custGeom>
                <a:avLst/>
                <a:gdLst>
                  <a:gd name="T0" fmla="*/ 275 w 551"/>
                  <a:gd name="T1" fmla="*/ 0 h 628"/>
                  <a:gd name="T2" fmla="*/ 316 w 551"/>
                  <a:gd name="T3" fmla="*/ 3 h 628"/>
                  <a:gd name="T4" fmla="*/ 355 w 551"/>
                  <a:gd name="T5" fmla="*/ 13 h 628"/>
                  <a:gd name="T6" fmla="*/ 392 w 551"/>
                  <a:gd name="T7" fmla="*/ 29 h 628"/>
                  <a:gd name="T8" fmla="*/ 426 w 551"/>
                  <a:gd name="T9" fmla="*/ 51 h 628"/>
                  <a:gd name="T10" fmla="*/ 456 w 551"/>
                  <a:gd name="T11" fmla="*/ 76 h 628"/>
                  <a:gd name="T12" fmla="*/ 483 w 551"/>
                  <a:gd name="T13" fmla="*/ 108 h 628"/>
                  <a:gd name="T14" fmla="*/ 507 w 551"/>
                  <a:gd name="T15" fmla="*/ 143 h 628"/>
                  <a:gd name="T16" fmla="*/ 525 w 551"/>
                  <a:gd name="T17" fmla="*/ 181 h 628"/>
                  <a:gd name="T18" fmla="*/ 539 w 551"/>
                  <a:gd name="T19" fmla="*/ 223 h 628"/>
                  <a:gd name="T20" fmla="*/ 548 w 551"/>
                  <a:gd name="T21" fmla="*/ 267 h 628"/>
                  <a:gd name="T22" fmla="*/ 551 w 551"/>
                  <a:gd name="T23" fmla="*/ 314 h 628"/>
                  <a:gd name="T24" fmla="*/ 548 w 551"/>
                  <a:gd name="T25" fmla="*/ 361 h 628"/>
                  <a:gd name="T26" fmla="*/ 539 w 551"/>
                  <a:gd name="T27" fmla="*/ 405 h 628"/>
                  <a:gd name="T28" fmla="*/ 525 w 551"/>
                  <a:gd name="T29" fmla="*/ 447 h 628"/>
                  <a:gd name="T30" fmla="*/ 507 w 551"/>
                  <a:gd name="T31" fmla="*/ 485 h 628"/>
                  <a:gd name="T32" fmla="*/ 483 w 551"/>
                  <a:gd name="T33" fmla="*/ 520 h 628"/>
                  <a:gd name="T34" fmla="*/ 456 w 551"/>
                  <a:gd name="T35" fmla="*/ 551 h 628"/>
                  <a:gd name="T36" fmla="*/ 426 w 551"/>
                  <a:gd name="T37" fmla="*/ 577 h 628"/>
                  <a:gd name="T38" fmla="*/ 392 w 551"/>
                  <a:gd name="T39" fmla="*/ 599 h 628"/>
                  <a:gd name="T40" fmla="*/ 355 w 551"/>
                  <a:gd name="T41" fmla="*/ 615 h 628"/>
                  <a:gd name="T42" fmla="*/ 316 w 551"/>
                  <a:gd name="T43" fmla="*/ 624 h 628"/>
                  <a:gd name="T44" fmla="*/ 275 w 551"/>
                  <a:gd name="T45" fmla="*/ 628 h 628"/>
                  <a:gd name="T46" fmla="*/ 235 w 551"/>
                  <a:gd name="T47" fmla="*/ 624 h 628"/>
                  <a:gd name="T48" fmla="*/ 196 w 551"/>
                  <a:gd name="T49" fmla="*/ 615 h 628"/>
                  <a:gd name="T50" fmla="*/ 159 w 551"/>
                  <a:gd name="T51" fmla="*/ 599 h 628"/>
                  <a:gd name="T52" fmla="*/ 126 w 551"/>
                  <a:gd name="T53" fmla="*/ 577 h 628"/>
                  <a:gd name="T54" fmla="*/ 94 w 551"/>
                  <a:gd name="T55" fmla="*/ 551 h 628"/>
                  <a:gd name="T56" fmla="*/ 68 w 551"/>
                  <a:gd name="T57" fmla="*/ 520 h 628"/>
                  <a:gd name="T58" fmla="*/ 44 w 551"/>
                  <a:gd name="T59" fmla="*/ 485 h 628"/>
                  <a:gd name="T60" fmla="*/ 26 w 551"/>
                  <a:gd name="T61" fmla="*/ 447 h 628"/>
                  <a:gd name="T62" fmla="*/ 12 w 551"/>
                  <a:gd name="T63" fmla="*/ 405 h 628"/>
                  <a:gd name="T64" fmla="*/ 3 w 551"/>
                  <a:gd name="T65" fmla="*/ 361 h 628"/>
                  <a:gd name="T66" fmla="*/ 0 w 551"/>
                  <a:gd name="T67" fmla="*/ 314 h 628"/>
                  <a:gd name="T68" fmla="*/ 3 w 551"/>
                  <a:gd name="T69" fmla="*/ 267 h 628"/>
                  <a:gd name="T70" fmla="*/ 12 w 551"/>
                  <a:gd name="T71" fmla="*/ 223 h 628"/>
                  <a:gd name="T72" fmla="*/ 26 w 551"/>
                  <a:gd name="T73" fmla="*/ 181 h 628"/>
                  <a:gd name="T74" fmla="*/ 44 w 551"/>
                  <a:gd name="T75" fmla="*/ 143 h 628"/>
                  <a:gd name="T76" fmla="*/ 68 w 551"/>
                  <a:gd name="T77" fmla="*/ 108 h 628"/>
                  <a:gd name="T78" fmla="*/ 94 w 551"/>
                  <a:gd name="T79" fmla="*/ 76 h 628"/>
                  <a:gd name="T80" fmla="*/ 126 w 551"/>
                  <a:gd name="T81" fmla="*/ 51 h 628"/>
                  <a:gd name="T82" fmla="*/ 159 w 551"/>
                  <a:gd name="T83" fmla="*/ 29 h 628"/>
                  <a:gd name="T84" fmla="*/ 196 w 551"/>
                  <a:gd name="T85" fmla="*/ 13 h 628"/>
                  <a:gd name="T86" fmla="*/ 235 w 551"/>
                  <a:gd name="T87" fmla="*/ 3 h 628"/>
                  <a:gd name="T88" fmla="*/ 275 w 551"/>
                  <a:gd name="T89" fmla="*/ 0 h 6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51" h="628">
                    <a:moveTo>
                      <a:pt x="275" y="0"/>
                    </a:moveTo>
                    <a:lnTo>
                      <a:pt x="316" y="3"/>
                    </a:lnTo>
                    <a:lnTo>
                      <a:pt x="355" y="13"/>
                    </a:lnTo>
                    <a:lnTo>
                      <a:pt x="392" y="29"/>
                    </a:lnTo>
                    <a:lnTo>
                      <a:pt x="426" y="51"/>
                    </a:lnTo>
                    <a:lnTo>
                      <a:pt x="456" y="76"/>
                    </a:lnTo>
                    <a:lnTo>
                      <a:pt x="483" y="108"/>
                    </a:lnTo>
                    <a:lnTo>
                      <a:pt x="507" y="143"/>
                    </a:lnTo>
                    <a:lnTo>
                      <a:pt x="525" y="181"/>
                    </a:lnTo>
                    <a:lnTo>
                      <a:pt x="539" y="223"/>
                    </a:lnTo>
                    <a:lnTo>
                      <a:pt x="548" y="267"/>
                    </a:lnTo>
                    <a:lnTo>
                      <a:pt x="551" y="314"/>
                    </a:lnTo>
                    <a:lnTo>
                      <a:pt x="548" y="361"/>
                    </a:lnTo>
                    <a:lnTo>
                      <a:pt x="539" y="405"/>
                    </a:lnTo>
                    <a:lnTo>
                      <a:pt x="525" y="447"/>
                    </a:lnTo>
                    <a:lnTo>
                      <a:pt x="507" y="485"/>
                    </a:lnTo>
                    <a:lnTo>
                      <a:pt x="483" y="520"/>
                    </a:lnTo>
                    <a:lnTo>
                      <a:pt x="456" y="551"/>
                    </a:lnTo>
                    <a:lnTo>
                      <a:pt x="426" y="577"/>
                    </a:lnTo>
                    <a:lnTo>
                      <a:pt x="392" y="599"/>
                    </a:lnTo>
                    <a:lnTo>
                      <a:pt x="355" y="615"/>
                    </a:lnTo>
                    <a:lnTo>
                      <a:pt x="316" y="624"/>
                    </a:lnTo>
                    <a:lnTo>
                      <a:pt x="275" y="628"/>
                    </a:lnTo>
                    <a:lnTo>
                      <a:pt x="235" y="624"/>
                    </a:lnTo>
                    <a:lnTo>
                      <a:pt x="196" y="615"/>
                    </a:lnTo>
                    <a:lnTo>
                      <a:pt x="159" y="599"/>
                    </a:lnTo>
                    <a:lnTo>
                      <a:pt x="126" y="577"/>
                    </a:lnTo>
                    <a:lnTo>
                      <a:pt x="94" y="551"/>
                    </a:lnTo>
                    <a:lnTo>
                      <a:pt x="68" y="520"/>
                    </a:lnTo>
                    <a:lnTo>
                      <a:pt x="44" y="485"/>
                    </a:lnTo>
                    <a:lnTo>
                      <a:pt x="26" y="447"/>
                    </a:lnTo>
                    <a:lnTo>
                      <a:pt x="12" y="405"/>
                    </a:lnTo>
                    <a:lnTo>
                      <a:pt x="3" y="361"/>
                    </a:lnTo>
                    <a:lnTo>
                      <a:pt x="0" y="314"/>
                    </a:lnTo>
                    <a:lnTo>
                      <a:pt x="3" y="267"/>
                    </a:lnTo>
                    <a:lnTo>
                      <a:pt x="12" y="223"/>
                    </a:lnTo>
                    <a:lnTo>
                      <a:pt x="26" y="181"/>
                    </a:lnTo>
                    <a:lnTo>
                      <a:pt x="44" y="143"/>
                    </a:lnTo>
                    <a:lnTo>
                      <a:pt x="68" y="108"/>
                    </a:lnTo>
                    <a:lnTo>
                      <a:pt x="94" y="76"/>
                    </a:lnTo>
                    <a:lnTo>
                      <a:pt x="126" y="51"/>
                    </a:lnTo>
                    <a:lnTo>
                      <a:pt x="159" y="29"/>
                    </a:lnTo>
                    <a:lnTo>
                      <a:pt x="196" y="13"/>
                    </a:lnTo>
                    <a:lnTo>
                      <a:pt x="235" y="3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8" name="Freeform 66">
                <a:extLst>
                  <a:ext uri="{FF2B5EF4-FFF2-40B4-BE49-F238E27FC236}">
                    <a16:creationId xmlns:a16="http://schemas.microsoft.com/office/drawing/2014/main" id="{439DC63D-9ACC-43FE-EE0E-4BFDA5C4A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" y="1226"/>
                <a:ext cx="731" cy="828"/>
              </a:xfrm>
              <a:custGeom>
                <a:avLst/>
                <a:gdLst>
                  <a:gd name="T0" fmla="*/ 1196 w 2192"/>
                  <a:gd name="T1" fmla="*/ 2 h 2484"/>
                  <a:gd name="T2" fmla="*/ 1382 w 2192"/>
                  <a:gd name="T3" fmla="*/ 19 h 2484"/>
                  <a:gd name="T4" fmla="*/ 1548 w 2192"/>
                  <a:gd name="T5" fmla="*/ 50 h 2484"/>
                  <a:gd name="T6" fmla="*/ 1694 w 2192"/>
                  <a:gd name="T7" fmla="*/ 96 h 2484"/>
                  <a:gd name="T8" fmla="*/ 1820 w 2192"/>
                  <a:gd name="T9" fmla="*/ 155 h 2484"/>
                  <a:gd name="T10" fmla="*/ 1928 w 2192"/>
                  <a:gd name="T11" fmla="*/ 228 h 2484"/>
                  <a:gd name="T12" fmla="*/ 2017 w 2192"/>
                  <a:gd name="T13" fmla="*/ 311 h 2484"/>
                  <a:gd name="T14" fmla="*/ 2086 w 2192"/>
                  <a:gd name="T15" fmla="*/ 405 h 2484"/>
                  <a:gd name="T16" fmla="*/ 2138 w 2192"/>
                  <a:gd name="T17" fmla="*/ 507 h 2484"/>
                  <a:gd name="T18" fmla="*/ 2172 w 2192"/>
                  <a:gd name="T19" fmla="*/ 620 h 2484"/>
                  <a:gd name="T20" fmla="*/ 2190 w 2192"/>
                  <a:gd name="T21" fmla="*/ 739 h 2484"/>
                  <a:gd name="T22" fmla="*/ 2191 w 2192"/>
                  <a:gd name="T23" fmla="*/ 839 h 2484"/>
                  <a:gd name="T24" fmla="*/ 2192 w 2192"/>
                  <a:gd name="T25" fmla="*/ 921 h 2484"/>
                  <a:gd name="T26" fmla="*/ 2192 w 2192"/>
                  <a:gd name="T27" fmla="*/ 1012 h 2484"/>
                  <a:gd name="T28" fmla="*/ 2191 w 2192"/>
                  <a:gd name="T29" fmla="*/ 1112 h 2484"/>
                  <a:gd name="T30" fmla="*/ 2187 w 2192"/>
                  <a:gd name="T31" fmla="*/ 1218 h 2484"/>
                  <a:gd name="T32" fmla="*/ 2180 w 2192"/>
                  <a:gd name="T33" fmla="*/ 1330 h 2484"/>
                  <a:gd name="T34" fmla="*/ 2168 w 2192"/>
                  <a:gd name="T35" fmla="*/ 1444 h 2484"/>
                  <a:gd name="T36" fmla="*/ 2151 w 2192"/>
                  <a:gd name="T37" fmla="*/ 1559 h 2484"/>
                  <a:gd name="T38" fmla="*/ 2127 w 2192"/>
                  <a:gd name="T39" fmla="*/ 1674 h 2484"/>
                  <a:gd name="T40" fmla="*/ 2094 w 2192"/>
                  <a:gd name="T41" fmla="*/ 1788 h 2484"/>
                  <a:gd name="T42" fmla="*/ 2052 w 2192"/>
                  <a:gd name="T43" fmla="*/ 1899 h 2484"/>
                  <a:gd name="T44" fmla="*/ 2000 w 2192"/>
                  <a:gd name="T45" fmla="*/ 2004 h 2484"/>
                  <a:gd name="T46" fmla="*/ 1938 w 2192"/>
                  <a:gd name="T47" fmla="*/ 2103 h 2484"/>
                  <a:gd name="T48" fmla="*/ 1863 w 2192"/>
                  <a:gd name="T49" fmla="*/ 2195 h 2484"/>
                  <a:gd name="T50" fmla="*/ 1775 w 2192"/>
                  <a:gd name="T51" fmla="*/ 2276 h 2484"/>
                  <a:gd name="T52" fmla="*/ 1672 w 2192"/>
                  <a:gd name="T53" fmla="*/ 2347 h 2484"/>
                  <a:gd name="T54" fmla="*/ 1555 w 2192"/>
                  <a:gd name="T55" fmla="*/ 2404 h 2484"/>
                  <a:gd name="T56" fmla="*/ 1419 w 2192"/>
                  <a:gd name="T57" fmla="*/ 2447 h 2484"/>
                  <a:gd name="T58" fmla="*/ 1267 w 2192"/>
                  <a:gd name="T59" fmla="*/ 2474 h 2484"/>
                  <a:gd name="T60" fmla="*/ 1096 w 2192"/>
                  <a:gd name="T61" fmla="*/ 2484 h 2484"/>
                  <a:gd name="T62" fmla="*/ 926 w 2192"/>
                  <a:gd name="T63" fmla="*/ 2474 h 2484"/>
                  <a:gd name="T64" fmla="*/ 774 w 2192"/>
                  <a:gd name="T65" fmla="*/ 2447 h 2484"/>
                  <a:gd name="T66" fmla="*/ 638 w 2192"/>
                  <a:gd name="T67" fmla="*/ 2404 h 2484"/>
                  <a:gd name="T68" fmla="*/ 521 w 2192"/>
                  <a:gd name="T69" fmla="*/ 2347 h 2484"/>
                  <a:gd name="T70" fmla="*/ 418 w 2192"/>
                  <a:gd name="T71" fmla="*/ 2276 h 2484"/>
                  <a:gd name="T72" fmla="*/ 329 w 2192"/>
                  <a:gd name="T73" fmla="*/ 2195 h 2484"/>
                  <a:gd name="T74" fmla="*/ 255 w 2192"/>
                  <a:gd name="T75" fmla="*/ 2103 h 2484"/>
                  <a:gd name="T76" fmla="*/ 191 w 2192"/>
                  <a:gd name="T77" fmla="*/ 2004 h 2484"/>
                  <a:gd name="T78" fmla="*/ 141 w 2192"/>
                  <a:gd name="T79" fmla="*/ 1899 h 2484"/>
                  <a:gd name="T80" fmla="*/ 99 w 2192"/>
                  <a:gd name="T81" fmla="*/ 1788 h 2484"/>
                  <a:gd name="T82" fmla="*/ 66 w 2192"/>
                  <a:gd name="T83" fmla="*/ 1674 h 2484"/>
                  <a:gd name="T84" fmla="*/ 42 w 2192"/>
                  <a:gd name="T85" fmla="*/ 1559 h 2484"/>
                  <a:gd name="T86" fmla="*/ 24 w 2192"/>
                  <a:gd name="T87" fmla="*/ 1444 h 2484"/>
                  <a:gd name="T88" fmla="*/ 12 w 2192"/>
                  <a:gd name="T89" fmla="*/ 1330 h 2484"/>
                  <a:gd name="T90" fmla="*/ 5 w 2192"/>
                  <a:gd name="T91" fmla="*/ 1218 h 2484"/>
                  <a:gd name="T92" fmla="*/ 2 w 2192"/>
                  <a:gd name="T93" fmla="*/ 1112 h 2484"/>
                  <a:gd name="T94" fmla="*/ 0 w 2192"/>
                  <a:gd name="T95" fmla="*/ 1012 h 2484"/>
                  <a:gd name="T96" fmla="*/ 0 w 2192"/>
                  <a:gd name="T97" fmla="*/ 921 h 2484"/>
                  <a:gd name="T98" fmla="*/ 2 w 2192"/>
                  <a:gd name="T99" fmla="*/ 839 h 2484"/>
                  <a:gd name="T100" fmla="*/ 3 w 2192"/>
                  <a:gd name="T101" fmla="*/ 739 h 2484"/>
                  <a:gd name="T102" fmla="*/ 21 w 2192"/>
                  <a:gd name="T103" fmla="*/ 620 h 2484"/>
                  <a:gd name="T104" fmla="*/ 55 w 2192"/>
                  <a:gd name="T105" fmla="*/ 507 h 2484"/>
                  <a:gd name="T106" fmla="*/ 107 w 2192"/>
                  <a:gd name="T107" fmla="*/ 405 h 2484"/>
                  <a:gd name="T108" fmla="*/ 176 w 2192"/>
                  <a:gd name="T109" fmla="*/ 311 h 2484"/>
                  <a:gd name="T110" fmla="*/ 265 w 2192"/>
                  <a:gd name="T111" fmla="*/ 228 h 2484"/>
                  <a:gd name="T112" fmla="*/ 372 w 2192"/>
                  <a:gd name="T113" fmla="*/ 155 h 2484"/>
                  <a:gd name="T114" fmla="*/ 499 w 2192"/>
                  <a:gd name="T115" fmla="*/ 96 h 2484"/>
                  <a:gd name="T116" fmla="*/ 645 w 2192"/>
                  <a:gd name="T117" fmla="*/ 50 h 2484"/>
                  <a:gd name="T118" fmla="*/ 810 w 2192"/>
                  <a:gd name="T119" fmla="*/ 19 h 2484"/>
                  <a:gd name="T120" fmla="*/ 996 w 2192"/>
                  <a:gd name="T121" fmla="*/ 2 h 2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192" h="2484">
                    <a:moveTo>
                      <a:pt x="1096" y="0"/>
                    </a:moveTo>
                    <a:lnTo>
                      <a:pt x="1196" y="2"/>
                    </a:lnTo>
                    <a:lnTo>
                      <a:pt x="1293" y="9"/>
                    </a:lnTo>
                    <a:lnTo>
                      <a:pt x="1382" y="19"/>
                    </a:lnTo>
                    <a:lnTo>
                      <a:pt x="1468" y="33"/>
                    </a:lnTo>
                    <a:lnTo>
                      <a:pt x="1548" y="50"/>
                    </a:lnTo>
                    <a:lnTo>
                      <a:pt x="1624" y="72"/>
                    </a:lnTo>
                    <a:lnTo>
                      <a:pt x="1694" y="96"/>
                    </a:lnTo>
                    <a:lnTo>
                      <a:pt x="1760" y="124"/>
                    </a:lnTo>
                    <a:lnTo>
                      <a:pt x="1820" y="155"/>
                    </a:lnTo>
                    <a:lnTo>
                      <a:pt x="1876" y="190"/>
                    </a:lnTo>
                    <a:lnTo>
                      <a:pt x="1928" y="228"/>
                    </a:lnTo>
                    <a:lnTo>
                      <a:pt x="1973" y="268"/>
                    </a:lnTo>
                    <a:lnTo>
                      <a:pt x="2017" y="311"/>
                    </a:lnTo>
                    <a:lnTo>
                      <a:pt x="2053" y="357"/>
                    </a:lnTo>
                    <a:lnTo>
                      <a:pt x="2086" y="405"/>
                    </a:lnTo>
                    <a:lnTo>
                      <a:pt x="2114" y="455"/>
                    </a:lnTo>
                    <a:lnTo>
                      <a:pt x="2138" y="507"/>
                    </a:lnTo>
                    <a:lnTo>
                      <a:pt x="2157" y="563"/>
                    </a:lnTo>
                    <a:lnTo>
                      <a:pt x="2172" y="620"/>
                    </a:lnTo>
                    <a:lnTo>
                      <a:pt x="2184" y="678"/>
                    </a:lnTo>
                    <a:lnTo>
                      <a:pt x="2190" y="739"/>
                    </a:lnTo>
                    <a:lnTo>
                      <a:pt x="2191" y="802"/>
                    </a:lnTo>
                    <a:lnTo>
                      <a:pt x="2191" y="839"/>
                    </a:lnTo>
                    <a:lnTo>
                      <a:pt x="2192" y="878"/>
                    </a:lnTo>
                    <a:lnTo>
                      <a:pt x="2192" y="921"/>
                    </a:lnTo>
                    <a:lnTo>
                      <a:pt x="2192" y="965"/>
                    </a:lnTo>
                    <a:lnTo>
                      <a:pt x="2192" y="1012"/>
                    </a:lnTo>
                    <a:lnTo>
                      <a:pt x="2192" y="1062"/>
                    </a:lnTo>
                    <a:lnTo>
                      <a:pt x="2191" y="1112"/>
                    </a:lnTo>
                    <a:lnTo>
                      <a:pt x="2190" y="1165"/>
                    </a:lnTo>
                    <a:lnTo>
                      <a:pt x="2187" y="1218"/>
                    </a:lnTo>
                    <a:lnTo>
                      <a:pt x="2185" y="1273"/>
                    </a:lnTo>
                    <a:lnTo>
                      <a:pt x="2180" y="1330"/>
                    </a:lnTo>
                    <a:lnTo>
                      <a:pt x="2175" y="1386"/>
                    </a:lnTo>
                    <a:lnTo>
                      <a:pt x="2168" y="1444"/>
                    </a:lnTo>
                    <a:lnTo>
                      <a:pt x="2161" y="1501"/>
                    </a:lnTo>
                    <a:lnTo>
                      <a:pt x="2151" y="1559"/>
                    </a:lnTo>
                    <a:lnTo>
                      <a:pt x="2139" y="1617"/>
                    </a:lnTo>
                    <a:lnTo>
                      <a:pt x="2127" y="1674"/>
                    </a:lnTo>
                    <a:lnTo>
                      <a:pt x="2111" y="1731"/>
                    </a:lnTo>
                    <a:lnTo>
                      <a:pt x="2094" y="1788"/>
                    </a:lnTo>
                    <a:lnTo>
                      <a:pt x="2075" y="1844"/>
                    </a:lnTo>
                    <a:lnTo>
                      <a:pt x="2052" y="1899"/>
                    </a:lnTo>
                    <a:lnTo>
                      <a:pt x="2028" y="1952"/>
                    </a:lnTo>
                    <a:lnTo>
                      <a:pt x="2000" y="2004"/>
                    </a:lnTo>
                    <a:lnTo>
                      <a:pt x="1971" y="2055"/>
                    </a:lnTo>
                    <a:lnTo>
                      <a:pt x="1938" y="2103"/>
                    </a:lnTo>
                    <a:lnTo>
                      <a:pt x="1903" y="2150"/>
                    </a:lnTo>
                    <a:lnTo>
                      <a:pt x="1863" y="2195"/>
                    </a:lnTo>
                    <a:lnTo>
                      <a:pt x="1820" y="2237"/>
                    </a:lnTo>
                    <a:lnTo>
                      <a:pt x="1775" y="2276"/>
                    </a:lnTo>
                    <a:lnTo>
                      <a:pt x="1725" y="2313"/>
                    </a:lnTo>
                    <a:lnTo>
                      <a:pt x="1672" y="2347"/>
                    </a:lnTo>
                    <a:lnTo>
                      <a:pt x="1615" y="2378"/>
                    </a:lnTo>
                    <a:lnTo>
                      <a:pt x="1555" y="2404"/>
                    </a:lnTo>
                    <a:lnTo>
                      <a:pt x="1489" y="2427"/>
                    </a:lnTo>
                    <a:lnTo>
                      <a:pt x="1419" y="2447"/>
                    </a:lnTo>
                    <a:lnTo>
                      <a:pt x="1346" y="2462"/>
                    </a:lnTo>
                    <a:lnTo>
                      <a:pt x="1267" y="2474"/>
                    </a:lnTo>
                    <a:lnTo>
                      <a:pt x="1184" y="2481"/>
                    </a:lnTo>
                    <a:lnTo>
                      <a:pt x="1096" y="2484"/>
                    </a:lnTo>
                    <a:lnTo>
                      <a:pt x="1009" y="2481"/>
                    </a:lnTo>
                    <a:lnTo>
                      <a:pt x="926" y="2474"/>
                    </a:lnTo>
                    <a:lnTo>
                      <a:pt x="847" y="2462"/>
                    </a:lnTo>
                    <a:lnTo>
                      <a:pt x="774" y="2447"/>
                    </a:lnTo>
                    <a:lnTo>
                      <a:pt x="704" y="2427"/>
                    </a:lnTo>
                    <a:lnTo>
                      <a:pt x="638" y="2404"/>
                    </a:lnTo>
                    <a:lnTo>
                      <a:pt x="577" y="2378"/>
                    </a:lnTo>
                    <a:lnTo>
                      <a:pt x="521" y="2347"/>
                    </a:lnTo>
                    <a:lnTo>
                      <a:pt x="467" y="2313"/>
                    </a:lnTo>
                    <a:lnTo>
                      <a:pt x="418" y="2276"/>
                    </a:lnTo>
                    <a:lnTo>
                      <a:pt x="372" y="2237"/>
                    </a:lnTo>
                    <a:lnTo>
                      <a:pt x="329" y="2195"/>
                    </a:lnTo>
                    <a:lnTo>
                      <a:pt x="290" y="2150"/>
                    </a:lnTo>
                    <a:lnTo>
                      <a:pt x="255" y="2103"/>
                    </a:lnTo>
                    <a:lnTo>
                      <a:pt x="222" y="2055"/>
                    </a:lnTo>
                    <a:lnTo>
                      <a:pt x="191" y="2004"/>
                    </a:lnTo>
                    <a:lnTo>
                      <a:pt x="165" y="1952"/>
                    </a:lnTo>
                    <a:lnTo>
                      <a:pt x="141" y="1899"/>
                    </a:lnTo>
                    <a:lnTo>
                      <a:pt x="118" y="1844"/>
                    </a:lnTo>
                    <a:lnTo>
                      <a:pt x="99" y="1788"/>
                    </a:lnTo>
                    <a:lnTo>
                      <a:pt x="81" y="1731"/>
                    </a:lnTo>
                    <a:lnTo>
                      <a:pt x="66" y="1674"/>
                    </a:lnTo>
                    <a:lnTo>
                      <a:pt x="54" y="1617"/>
                    </a:lnTo>
                    <a:lnTo>
                      <a:pt x="42" y="1559"/>
                    </a:lnTo>
                    <a:lnTo>
                      <a:pt x="32" y="1501"/>
                    </a:lnTo>
                    <a:lnTo>
                      <a:pt x="24" y="1444"/>
                    </a:lnTo>
                    <a:lnTo>
                      <a:pt x="18" y="1386"/>
                    </a:lnTo>
                    <a:lnTo>
                      <a:pt x="12" y="1330"/>
                    </a:lnTo>
                    <a:lnTo>
                      <a:pt x="8" y="1273"/>
                    </a:lnTo>
                    <a:lnTo>
                      <a:pt x="5" y="1218"/>
                    </a:lnTo>
                    <a:lnTo>
                      <a:pt x="3" y="1165"/>
                    </a:lnTo>
                    <a:lnTo>
                      <a:pt x="2" y="1112"/>
                    </a:lnTo>
                    <a:lnTo>
                      <a:pt x="0" y="1062"/>
                    </a:lnTo>
                    <a:lnTo>
                      <a:pt x="0" y="1012"/>
                    </a:lnTo>
                    <a:lnTo>
                      <a:pt x="0" y="965"/>
                    </a:lnTo>
                    <a:lnTo>
                      <a:pt x="0" y="921"/>
                    </a:lnTo>
                    <a:lnTo>
                      <a:pt x="0" y="878"/>
                    </a:lnTo>
                    <a:lnTo>
                      <a:pt x="2" y="839"/>
                    </a:lnTo>
                    <a:lnTo>
                      <a:pt x="2" y="802"/>
                    </a:lnTo>
                    <a:lnTo>
                      <a:pt x="3" y="739"/>
                    </a:lnTo>
                    <a:lnTo>
                      <a:pt x="9" y="678"/>
                    </a:lnTo>
                    <a:lnTo>
                      <a:pt x="21" y="620"/>
                    </a:lnTo>
                    <a:lnTo>
                      <a:pt x="36" y="563"/>
                    </a:lnTo>
                    <a:lnTo>
                      <a:pt x="55" y="507"/>
                    </a:lnTo>
                    <a:lnTo>
                      <a:pt x="79" y="455"/>
                    </a:lnTo>
                    <a:lnTo>
                      <a:pt x="107" y="405"/>
                    </a:lnTo>
                    <a:lnTo>
                      <a:pt x="140" y="357"/>
                    </a:lnTo>
                    <a:lnTo>
                      <a:pt x="176" y="311"/>
                    </a:lnTo>
                    <a:lnTo>
                      <a:pt x="218" y="268"/>
                    </a:lnTo>
                    <a:lnTo>
                      <a:pt x="265" y="228"/>
                    </a:lnTo>
                    <a:lnTo>
                      <a:pt x="317" y="190"/>
                    </a:lnTo>
                    <a:lnTo>
                      <a:pt x="372" y="155"/>
                    </a:lnTo>
                    <a:lnTo>
                      <a:pt x="433" y="124"/>
                    </a:lnTo>
                    <a:lnTo>
                      <a:pt x="499" y="96"/>
                    </a:lnTo>
                    <a:lnTo>
                      <a:pt x="569" y="72"/>
                    </a:lnTo>
                    <a:lnTo>
                      <a:pt x="645" y="50"/>
                    </a:lnTo>
                    <a:lnTo>
                      <a:pt x="724" y="33"/>
                    </a:lnTo>
                    <a:lnTo>
                      <a:pt x="810" y="19"/>
                    </a:lnTo>
                    <a:lnTo>
                      <a:pt x="900" y="9"/>
                    </a:lnTo>
                    <a:lnTo>
                      <a:pt x="996" y="2"/>
                    </a:lnTo>
                    <a:lnTo>
                      <a:pt x="1096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9" name="Freeform 67">
                <a:extLst>
                  <a:ext uri="{FF2B5EF4-FFF2-40B4-BE49-F238E27FC236}">
                    <a16:creationId xmlns:a16="http://schemas.microsoft.com/office/drawing/2014/main" id="{F0A772DC-C008-92EC-DD41-E7290FD18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" y="1625"/>
                <a:ext cx="78" cy="87"/>
              </a:xfrm>
              <a:custGeom>
                <a:avLst/>
                <a:gdLst>
                  <a:gd name="T0" fmla="*/ 119 w 236"/>
                  <a:gd name="T1" fmla="*/ 0 h 259"/>
                  <a:gd name="T2" fmla="*/ 145 w 236"/>
                  <a:gd name="T3" fmla="*/ 4 h 259"/>
                  <a:gd name="T4" fmla="*/ 170 w 236"/>
                  <a:gd name="T5" fmla="*/ 13 h 259"/>
                  <a:gd name="T6" fmla="*/ 192 w 236"/>
                  <a:gd name="T7" fmla="*/ 28 h 259"/>
                  <a:gd name="T8" fmla="*/ 211 w 236"/>
                  <a:gd name="T9" fmla="*/ 48 h 259"/>
                  <a:gd name="T10" fmla="*/ 225 w 236"/>
                  <a:gd name="T11" fmla="*/ 72 h 259"/>
                  <a:gd name="T12" fmla="*/ 234 w 236"/>
                  <a:gd name="T13" fmla="*/ 100 h 259"/>
                  <a:gd name="T14" fmla="*/ 236 w 236"/>
                  <a:gd name="T15" fmla="*/ 129 h 259"/>
                  <a:gd name="T16" fmla="*/ 234 w 236"/>
                  <a:gd name="T17" fmla="*/ 159 h 259"/>
                  <a:gd name="T18" fmla="*/ 225 w 236"/>
                  <a:gd name="T19" fmla="*/ 187 h 259"/>
                  <a:gd name="T20" fmla="*/ 211 w 236"/>
                  <a:gd name="T21" fmla="*/ 211 h 259"/>
                  <a:gd name="T22" fmla="*/ 192 w 236"/>
                  <a:gd name="T23" fmla="*/ 230 h 259"/>
                  <a:gd name="T24" fmla="*/ 170 w 236"/>
                  <a:gd name="T25" fmla="*/ 247 h 259"/>
                  <a:gd name="T26" fmla="*/ 145 w 236"/>
                  <a:gd name="T27" fmla="*/ 256 h 259"/>
                  <a:gd name="T28" fmla="*/ 119 w 236"/>
                  <a:gd name="T29" fmla="*/ 259 h 259"/>
                  <a:gd name="T30" fmla="*/ 91 w 236"/>
                  <a:gd name="T31" fmla="*/ 256 h 259"/>
                  <a:gd name="T32" fmla="*/ 65 w 236"/>
                  <a:gd name="T33" fmla="*/ 247 h 259"/>
                  <a:gd name="T34" fmla="*/ 44 w 236"/>
                  <a:gd name="T35" fmla="*/ 230 h 259"/>
                  <a:gd name="T36" fmla="*/ 25 w 236"/>
                  <a:gd name="T37" fmla="*/ 211 h 259"/>
                  <a:gd name="T38" fmla="*/ 11 w 236"/>
                  <a:gd name="T39" fmla="*/ 187 h 259"/>
                  <a:gd name="T40" fmla="*/ 2 w 236"/>
                  <a:gd name="T41" fmla="*/ 159 h 259"/>
                  <a:gd name="T42" fmla="*/ 0 w 236"/>
                  <a:gd name="T43" fmla="*/ 129 h 259"/>
                  <a:gd name="T44" fmla="*/ 2 w 236"/>
                  <a:gd name="T45" fmla="*/ 100 h 259"/>
                  <a:gd name="T46" fmla="*/ 11 w 236"/>
                  <a:gd name="T47" fmla="*/ 72 h 259"/>
                  <a:gd name="T48" fmla="*/ 25 w 236"/>
                  <a:gd name="T49" fmla="*/ 48 h 259"/>
                  <a:gd name="T50" fmla="*/ 44 w 236"/>
                  <a:gd name="T51" fmla="*/ 28 h 259"/>
                  <a:gd name="T52" fmla="*/ 65 w 236"/>
                  <a:gd name="T53" fmla="*/ 13 h 259"/>
                  <a:gd name="T54" fmla="*/ 91 w 236"/>
                  <a:gd name="T55" fmla="*/ 4 h 259"/>
                  <a:gd name="T56" fmla="*/ 119 w 236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59">
                    <a:moveTo>
                      <a:pt x="119" y="0"/>
                    </a:moveTo>
                    <a:lnTo>
                      <a:pt x="145" y="4"/>
                    </a:lnTo>
                    <a:lnTo>
                      <a:pt x="170" y="13"/>
                    </a:lnTo>
                    <a:lnTo>
                      <a:pt x="192" y="28"/>
                    </a:lnTo>
                    <a:lnTo>
                      <a:pt x="211" y="48"/>
                    </a:lnTo>
                    <a:lnTo>
                      <a:pt x="225" y="72"/>
                    </a:lnTo>
                    <a:lnTo>
                      <a:pt x="234" y="100"/>
                    </a:lnTo>
                    <a:lnTo>
                      <a:pt x="236" y="129"/>
                    </a:lnTo>
                    <a:lnTo>
                      <a:pt x="234" y="159"/>
                    </a:lnTo>
                    <a:lnTo>
                      <a:pt x="225" y="187"/>
                    </a:lnTo>
                    <a:lnTo>
                      <a:pt x="211" y="211"/>
                    </a:lnTo>
                    <a:lnTo>
                      <a:pt x="192" y="230"/>
                    </a:lnTo>
                    <a:lnTo>
                      <a:pt x="170" y="247"/>
                    </a:lnTo>
                    <a:lnTo>
                      <a:pt x="145" y="256"/>
                    </a:lnTo>
                    <a:lnTo>
                      <a:pt x="119" y="259"/>
                    </a:lnTo>
                    <a:lnTo>
                      <a:pt x="91" y="256"/>
                    </a:lnTo>
                    <a:lnTo>
                      <a:pt x="65" y="247"/>
                    </a:lnTo>
                    <a:lnTo>
                      <a:pt x="44" y="230"/>
                    </a:lnTo>
                    <a:lnTo>
                      <a:pt x="25" y="211"/>
                    </a:lnTo>
                    <a:lnTo>
                      <a:pt x="11" y="187"/>
                    </a:lnTo>
                    <a:lnTo>
                      <a:pt x="2" y="159"/>
                    </a:lnTo>
                    <a:lnTo>
                      <a:pt x="0" y="129"/>
                    </a:lnTo>
                    <a:lnTo>
                      <a:pt x="2" y="100"/>
                    </a:lnTo>
                    <a:lnTo>
                      <a:pt x="11" y="72"/>
                    </a:lnTo>
                    <a:lnTo>
                      <a:pt x="25" y="48"/>
                    </a:lnTo>
                    <a:lnTo>
                      <a:pt x="44" y="28"/>
                    </a:lnTo>
                    <a:lnTo>
                      <a:pt x="65" y="13"/>
                    </a:lnTo>
                    <a:lnTo>
                      <a:pt x="91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0" name="Freeform 68">
                <a:extLst>
                  <a:ext uri="{FF2B5EF4-FFF2-40B4-BE49-F238E27FC236}">
                    <a16:creationId xmlns:a16="http://schemas.microsoft.com/office/drawing/2014/main" id="{AEC5AA7A-3733-ECFB-5730-74AAB4EA3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50 w 71"/>
                  <a:gd name="T3" fmla="*/ 2 h 71"/>
                  <a:gd name="T4" fmla="*/ 60 w 71"/>
                  <a:gd name="T5" fmla="*/ 10 h 71"/>
                  <a:gd name="T6" fmla="*/ 67 w 71"/>
                  <a:gd name="T7" fmla="*/ 21 h 71"/>
                  <a:gd name="T8" fmla="*/ 71 w 71"/>
                  <a:gd name="T9" fmla="*/ 35 h 71"/>
                  <a:gd name="T10" fmla="*/ 67 w 71"/>
                  <a:gd name="T11" fmla="*/ 48 h 71"/>
                  <a:gd name="T12" fmla="*/ 60 w 71"/>
                  <a:gd name="T13" fmla="*/ 60 h 71"/>
                  <a:gd name="T14" fmla="*/ 50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50" y="2"/>
                    </a:lnTo>
                    <a:lnTo>
                      <a:pt x="60" y="10"/>
                    </a:lnTo>
                    <a:lnTo>
                      <a:pt x="67" y="21"/>
                    </a:lnTo>
                    <a:lnTo>
                      <a:pt x="71" y="35"/>
                    </a:lnTo>
                    <a:lnTo>
                      <a:pt x="67" y="48"/>
                    </a:lnTo>
                    <a:lnTo>
                      <a:pt x="60" y="60"/>
                    </a:lnTo>
                    <a:lnTo>
                      <a:pt x="50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1" name="Freeform 69">
                <a:extLst>
                  <a:ext uri="{FF2B5EF4-FFF2-40B4-BE49-F238E27FC236}">
                    <a16:creationId xmlns:a16="http://schemas.microsoft.com/office/drawing/2014/main" id="{E07B556C-A9EE-F711-6E56-42A1D1C36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7" y="1510"/>
                <a:ext cx="129" cy="56"/>
              </a:xfrm>
              <a:custGeom>
                <a:avLst/>
                <a:gdLst>
                  <a:gd name="T0" fmla="*/ 203 w 388"/>
                  <a:gd name="T1" fmla="*/ 0 h 169"/>
                  <a:gd name="T2" fmla="*/ 241 w 388"/>
                  <a:gd name="T3" fmla="*/ 1 h 169"/>
                  <a:gd name="T4" fmla="*/ 275 w 388"/>
                  <a:gd name="T5" fmla="*/ 8 h 169"/>
                  <a:gd name="T6" fmla="*/ 303 w 388"/>
                  <a:gd name="T7" fmla="*/ 17 h 169"/>
                  <a:gd name="T8" fmla="*/ 326 w 388"/>
                  <a:gd name="T9" fmla="*/ 28 h 169"/>
                  <a:gd name="T10" fmla="*/ 346 w 388"/>
                  <a:gd name="T11" fmla="*/ 42 h 169"/>
                  <a:gd name="T12" fmla="*/ 361 w 388"/>
                  <a:gd name="T13" fmla="*/ 57 h 169"/>
                  <a:gd name="T14" fmla="*/ 372 w 388"/>
                  <a:gd name="T15" fmla="*/ 74 h 169"/>
                  <a:gd name="T16" fmla="*/ 380 w 388"/>
                  <a:gd name="T17" fmla="*/ 90 h 169"/>
                  <a:gd name="T18" fmla="*/ 385 w 388"/>
                  <a:gd name="T19" fmla="*/ 107 h 169"/>
                  <a:gd name="T20" fmla="*/ 388 w 388"/>
                  <a:gd name="T21" fmla="*/ 123 h 169"/>
                  <a:gd name="T22" fmla="*/ 388 w 388"/>
                  <a:gd name="T23" fmla="*/ 137 h 169"/>
                  <a:gd name="T24" fmla="*/ 385 w 388"/>
                  <a:gd name="T25" fmla="*/ 150 h 169"/>
                  <a:gd name="T26" fmla="*/ 381 w 388"/>
                  <a:gd name="T27" fmla="*/ 158 h 169"/>
                  <a:gd name="T28" fmla="*/ 376 w 388"/>
                  <a:gd name="T29" fmla="*/ 165 h 169"/>
                  <a:gd name="T30" fmla="*/ 370 w 388"/>
                  <a:gd name="T31" fmla="*/ 169 h 169"/>
                  <a:gd name="T32" fmla="*/ 364 w 388"/>
                  <a:gd name="T33" fmla="*/ 167 h 169"/>
                  <a:gd name="T34" fmla="*/ 324 w 388"/>
                  <a:gd name="T35" fmla="*/ 148 h 169"/>
                  <a:gd name="T36" fmla="*/ 288 w 388"/>
                  <a:gd name="T37" fmla="*/ 136 h 169"/>
                  <a:gd name="T38" fmla="*/ 253 w 388"/>
                  <a:gd name="T39" fmla="*/ 127 h 169"/>
                  <a:gd name="T40" fmla="*/ 222 w 388"/>
                  <a:gd name="T41" fmla="*/ 123 h 169"/>
                  <a:gd name="T42" fmla="*/ 193 w 388"/>
                  <a:gd name="T43" fmla="*/ 122 h 169"/>
                  <a:gd name="T44" fmla="*/ 166 w 388"/>
                  <a:gd name="T45" fmla="*/ 124 h 169"/>
                  <a:gd name="T46" fmla="*/ 142 w 388"/>
                  <a:gd name="T47" fmla="*/ 128 h 169"/>
                  <a:gd name="T48" fmla="*/ 121 w 388"/>
                  <a:gd name="T49" fmla="*/ 134 h 169"/>
                  <a:gd name="T50" fmla="*/ 100 w 388"/>
                  <a:gd name="T51" fmla="*/ 141 h 169"/>
                  <a:gd name="T52" fmla="*/ 81 w 388"/>
                  <a:gd name="T53" fmla="*/ 147 h 169"/>
                  <a:gd name="T54" fmla="*/ 65 w 388"/>
                  <a:gd name="T55" fmla="*/ 152 h 169"/>
                  <a:gd name="T56" fmla="*/ 50 w 388"/>
                  <a:gd name="T57" fmla="*/ 157 h 169"/>
                  <a:gd name="T58" fmla="*/ 36 w 388"/>
                  <a:gd name="T59" fmla="*/ 158 h 169"/>
                  <a:gd name="T60" fmla="*/ 23 w 388"/>
                  <a:gd name="T61" fmla="*/ 158 h 169"/>
                  <a:gd name="T62" fmla="*/ 12 w 388"/>
                  <a:gd name="T63" fmla="*/ 155 h 169"/>
                  <a:gd name="T64" fmla="*/ 5 w 388"/>
                  <a:gd name="T65" fmla="*/ 150 h 169"/>
                  <a:gd name="T66" fmla="*/ 2 w 388"/>
                  <a:gd name="T67" fmla="*/ 141 h 169"/>
                  <a:gd name="T68" fmla="*/ 0 w 388"/>
                  <a:gd name="T69" fmla="*/ 129 h 169"/>
                  <a:gd name="T70" fmla="*/ 2 w 388"/>
                  <a:gd name="T71" fmla="*/ 117 h 169"/>
                  <a:gd name="T72" fmla="*/ 5 w 388"/>
                  <a:gd name="T73" fmla="*/ 103 h 169"/>
                  <a:gd name="T74" fmla="*/ 12 w 388"/>
                  <a:gd name="T75" fmla="*/ 86 h 169"/>
                  <a:gd name="T76" fmla="*/ 23 w 388"/>
                  <a:gd name="T77" fmla="*/ 71 h 169"/>
                  <a:gd name="T78" fmla="*/ 36 w 388"/>
                  <a:gd name="T79" fmla="*/ 56 h 169"/>
                  <a:gd name="T80" fmla="*/ 53 w 388"/>
                  <a:gd name="T81" fmla="*/ 41 h 169"/>
                  <a:gd name="T82" fmla="*/ 75 w 388"/>
                  <a:gd name="T83" fmla="*/ 28 h 169"/>
                  <a:gd name="T84" fmla="*/ 100 w 388"/>
                  <a:gd name="T85" fmla="*/ 17 h 169"/>
                  <a:gd name="T86" fmla="*/ 129 w 388"/>
                  <a:gd name="T87" fmla="*/ 8 h 169"/>
                  <a:gd name="T88" fmla="*/ 164 w 388"/>
                  <a:gd name="T89" fmla="*/ 1 h 169"/>
                  <a:gd name="T90" fmla="*/ 203 w 388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8" h="169">
                    <a:moveTo>
                      <a:pt x="203" y="0"/>
                    </a:moveTo>
                    <a:lnTo>
                      <a:pt x="241" y="1"/>
                    </a:lnTo>
                    <a:lnTo>
                      <a:pt x="275" y="8"/>
                    </a:lnTo>
                    <a:lnTo>
                      <a:pt x="303" y="17"/>
                    </a:lnTo>
                    <a:lnTo>
                      <a:pt x="326" y="28"/>
                    </a:lnTo>
                    <a:lnTo>
                      <a:pt x="346" y="42"/>
                    </a:lnTo>
                    <a:lnTo>
                      <a:pt x="361" y="57"/>
                    </a:lnTo>
                    <a:lnTo>
                      <a:pt x="372" y="74"/>
                    </a:lnTo>
                    <a:lnTo>
                      <a:pt x="380" y="90"/>
                    </a:lnTo>
                    <a:lnTo>
                      <a:pt x="385" y="107"/>
                    </a:lnTo>
                    <a:lnTo>
                      <a:pt x="388" y="123"/>
                    </a:lnTo>
                    <a:lnTo>
                      <a:pt x="388" y="137"/>
                    </a:lnTo>
                    <a:lnTo>
                      <a:pt x="385" y="150"/>
                    </a:lnTo>
                    <a:lnTo>
                      <a:pt x="381" y="158"/>
                    </a:lnTo>
                    <a:lnTo>
                      <a:pt x="376" y="165"/>
                    </a:lnTo>
                    <a:lnTo>
                      <a:pt x="370" y="169"/>
                    </a:lnTo>
                    <a:lnTo>
                      <a:pt x="364" y="167"/>
                    </a:lnTo>
                    <a:lnTo>
                      <a:pt x="324" y="148"/>
                    </a:lnTo>
                    <a:lnTo>
                      <a:pt x="288" y="136"/>
                    </a:lnTo>
                    <a:lnTo>
                      <a:pt x="253" y="127"/>
                    </a:lnTo>
                    <a:lnTo>
                      <a:pt x="222" y="123"/>
                    </a:lnTo>
                    <a:lnTo>
                      <a:pt x="193" y="122"/>
                    </a:lnTo>
                    <a:lnTo>
                      <a:pt x="166" y="124"/>
                    </a:lnTo>
                    <a:lnTo>
                      <a:pt x="142" y="128"/>
                    </a:lnTo>
                    <a:lnTo>
                      <a:pt x="121" y="134"/>
                    </a:lnTo>
                    <a:lnTo>
                      <a:pt x="100" y="141"/>
                    </a:lnTo>
                    <a:lnTo>
                      <a:pt x="81" y="147"/>
                    </a:lnTo>
                    <a:lnTo>
                      <a:pt x="65" y="152"/>
                    </a:lnTo>
                    <a:lnTo>
                      <a:pt x="50" y="157"/>
                    </a:lnTo>
                    <a:lnTo>
                      <a:pt x="36" y="158"/>
                    </a:lnTo>
                    <a:lnTo>
                      <a:pt x="23" y="158"/>
                    </a:lnTo>
                    <a:lnTo>
                      <a:pt x="12" y="155"/>
                    </a:lnTo>
                    <a:lnTo>
                      <a:pt x="5" y="150"/>
                    </a:lnTo>
                    <a:lnTo>
                      <a:pt x="2" y="141"/>
                    </a:lnTo>
                    <a:lnTo>
                      <a:pt x="0" y="129"/>
                    </a:lnTo>
                    <a:lnTo>
                      <a:pt x="2" y="117"/>
                    </a:lnTo>
                    <a:lnTo>
                      <a:pt x="5" y="103"/>
                    </a:lnTo>
                    <a:lnTo>
                      <a:pt x="12" y="86"/>
                    </a:lnTo>
                    <a:lnTo>
                      <a:pt x="23" y="71"/>
                    </a:lnTo>
                    <a:lnTo>
                      <a:pt x="36" y="56"/>
                    </a:lnTo>
                    <a:lnTo>
                      <a:pt x="53" y="41"/>
                    </a:lnTo>
                    <a:lnTo>
                      <a:pt x="75" y="28"/>
                    </a:lnTo>
                    <a:lnTo>
                      <a:pt x="100" y="17"/>
                    </a:lnTo>
                    <a:lnTo>
                      <a:pt x="129" y="8"/>
                    </a:lnTo>
                    <a:lnTo>
                      <a:pt x="164" y="1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Freeform 70">
                <a:extLst>
                  <a:ext uri="{FF2B5EF4-FFF2-40B4-BE49-F238E27FC236}">
                    <a16:creationId xmlns:a16="http://schemas.microsoft.com/office/drawing/2014/main" id="{D30C5A9F-33C4-00CE-1F27-4D01714C0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" y="1625"/>
                <a:ext cx="79" cy="87"/>
              </a:xfrm>
              <a:custGeom>
                <a:avLst/>
                <a:gdLst>
                  <a:gd name="T0" fmla="*/ 119 w 238"/>
                  <a:gd name="T1" fmla="*/ 0 h 259"/>
                  <a:gd name="T2" fmla="*/ 146 w 238"/>
                  <a:gd name="T3" fmla="*/ 4 h 259"/>
                  <a:gd name="T4" fmla="*/ 171 w 238"/>
                  <a:gd name="T5" fmla="*/ 13 h 259"/>
                  <a:gd name="T6" fmla="*/ 194 w 238"/>
                  <a:gd name="T7" fmla="*/ 28 h 259"/>
                  <a:gd name="T8" fmla="*/ 212 w 238"/>
                  <a:gd name="T9" fmla="*/ 48 h 259"/>
                  <a:gd name="T10" fmla="*/ 226 w 238"/>
                  <a:gd name="T11" fmla="*/ 72 h 259"/>
                  <a:gd name="T12" fmla="*/ 235 w 238"/>
                  <a:gd name="T13" fmla="*/ 100 h 259"/>
                  <a:gd name="T14" fmla="*/ 238 w 238"/>
                  <a:gd name="T15" fmla="*/ 129 h 259"/>
                  <a:gd name="T16" fmla="*/ 235 w 238"/>
                  <a:gd name="T17" fmla="*/ 159 h 259"/>
                  <a:gd name="T18" fmla="*/ 226 w 238"/>
                  <a:gd name="T19" fmla="*/ 187 h 259"/>
                  <a:gd name="T20" fmla="*/ 212 w 238"/>
                  <a:gd name="T21" fmla="*/ 211 h 259"/>
                  <a:gd name="T22" fmla="*/ 194 w 238"/>
                  <a:gd name="T23" fmla="*/ 230 h 259"/>
                  <a:gd name="T24" fmla="*/ 171 w 238"/>
                  <a:gd name="T25" fmla="*/ 247 h 259"/>
                  <a:gd name="T26" fmla="*/ 146 w 238"/>
                  <a:gd name="T27" fmla="*/ 256 h 259"/>
                  <a:gd name="T28" fmla="*/ 119 w 238"/>
                  <a:gd name="T29" fmla="*/ 259 h 259"/>
                  <a:gd name="T30" fmla="*/ 92 w 238"/>
                  <a:gd name="T31" fmla="*/ 256 h 259"/>
                  <a:gd name="T32" fmla="*/ 68 w 238"/>
                  <a:gd name="T33" fmla="*/ 247 h 259"/>
                  <a:gd name="T34" fmla="*/ 45 w 238"/>
                  <a:gd name="T35" fmla="*/ 230 h 259"/>
                  <a:gd name="T36" fmla="*/ 27 w 238"/>
                  <a:gd name="T37" fmla="*/ 211 h 259"/>
                  <a:gd name="T38" fmla="*/ 13 w 238"/>
                  <a:gd name="T39" fmla="*/ 187 h 259"/>
                  <a:gd name="T40" fmla="*/ 4 w 238"/>
                  <a:gd name="T41" fmla="*/ 159 h 259"/>
                  <a:gd name="T42" fmla="*/ 0 w 238"/>
                  <a:gd name="T43" fmla="*/ 129 h 259"/>
                  <a:gd name="T44" fmla="*/ 4 w 238"/>
                  <a:gd name="T45" fmla="*/ 100 h 259"/>
                  <a:gd name="T46" fmla="*/ 13 w 238"/>
                  <a:gd name="T47" fmla="*/ 72 h 259"/>
                  <a:gd name="T48" fmla="*/ 27 w 238"/>
                  <a:gd name="T49" fmla="*/ 48 h 259"/>
                  <a:gd name="T50" fmla="*/ 45 w 238"/>
                  <a:gd name="T51" fmla="*/ 28 h 259"/>
                  <a:gd name="T52" fmla="*/ 68 w 238"/>
                  <a:gd name="T53" fmla="*/ 13 h 259"/>
                  <a:gd name="T54" fmla="*/ 92 w 238"/>
                  <a:gd name="T55" fmla="*/ 4 h 259"/>
                  <a:gd name="T56" fmla="*/ 119 w 238"/>
                  <a:gd name="T57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8" h="259">
                    <a:moveTo>
                      <a:pt x="119" y="0"/>
                    </a:moveTo>
                    <a:lnTo>
                      <a:pt x="146" y="4"/>
                    </a:lnTo>
                    <a:lnTo>
                      <a:pt x="171" y="13"/>
                    </a:lnTo>
                    <a:lnTo>
                      <a:pt x="194" y="28"/>
                    </a:lnTo>
                    <a:lnTo>
                      <a:pt x="212" y="48"/>
                    </a:lnTo>
                    <a:lnTo>
                      <a:pt x="226" y="72"/>
                    </a:lnTo>
                    <a:lnTo>
                      <a:pt x="235" y="100"/>
                    </a:lnTo>
                    <a:lnTo>
                      <a:pt x="238" y="129"/>
                    </a:lnTo>
                    <a:lnTo>
                      <a:pt x="235" y="159"/>
                    </a:lnTo>
                    <a:lnTo>
                      <a:pt x="226" y="187"/>
                    </a:lnTo>
                    <a:lnTo>
                      <a:pt x="212" y="211"/>
                    </a:lnTo>
                    <a:lnTo>
                      <a:pt x="194" y="230"/>
                    </a:lnTo>
                    <a:lnTo>
                      <a:pt x="171" y="247"/>
                    </a:lnTo>
                    <a:lnTo>
                      <a:pt x="146" y="256"/>
                    </a:lnTo>
                    <a:lnTo>
                      <a:pt x="119" y="259"/>
                    </a:lnTo>
                    <a:lnTo>
                      <a:pt x="92" y="256"/>
                    </a:lnTo>
                    <a:lnTo>
                      <a:pt x="68" y="247"/>
                    </a:lnTo>
                    <a:lnTo>
                      <a:pt x="45" y="230"/>
                    </a:lnTo>
                    <a:lnTo>
                      <a:pt x="27" y="211"/>
                    </a:lnTo>
                    <a:lnTo>
                      <a:pt x="13" y="187"/>
                    </a:lnTo>
                    <a:lnTo>
                      <a:pt x="4" y="159"/>
                    </a:lnTo>
                    <a:lnTo>
                      <a:pt x="0" y="129"/>
                    </a:lnTo>
                    <a:lnTo>
                      <a:pt x="4" y="100"/>
                    </a:lnTo>
                    <a:lnTo>
                      <a:pt x="13" y="72"/>
                    </a:lnTo>
                    <a:lnTo>
                      <a:pt x="27" y="48"/>
                    </a:lnTo>
                    <a:lnTo>
                      <a:pt x="45" y="28"/>
                    </a:lnTo>
                    <a:lnTo>
                      <a:pt x="68" y="13"/>
                    </a:lnTo>
                    <a:lnTo>
                      <a:pt x="92" y="4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3B251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Freeform 71">
                <a:extLst>
                  <a:ext uri="{FF2B5EF4-FFF2-40B4-BE49-F238E27FC236}">
                    <a16:creationId xmlns:a16="http://schemas.microsoft.com/office/drawing/2014/main" id="{195CFDE0-8842-FCB5-AAA4-F3CA8C556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1638"/>
                <a:ext cx="24" cy="23"/>
              </a:xfrm>
              <a:custGeom>
                <a:avLst/>
                <a:gdLst>
                  <a:gd name="T0" fmla="*/ 36 w 71"/>
                  <a:gd name="T1" fmla="*/ 0 h 71"/>
                  <a:gd name="T2" fmla="*/ 49 w 71"/>
                  <a:gd name="T3" fmla="*/ 2 h 71"/>
                  <a:gd name="T4" fmla="*/ 61 w 71"/>
                  <a:gd name="T5" fmla="*/ 10 h 71"/>
                  <a:gd name="T6" fmla="*/ 68 w 71"/>
                  <a:gd name="T7" fmla="*/ 21 h 71"/>
                  <a:gd name="T8" fmla="*/ 71 w 71"/>
                  <a:gd name="T9" fmla="*/ 35 h 71"/>
                  <a:gd name="T10" fmla="*/ 68 w 71"/>
                  <a:gd name="T11" fmla="*/ 48 h 71"/>
                  <a:gd name="T12" fmla="*/ 61 w 71"/>
                  <a:gd name="T13" fmla="*/ 60 h 71"/>
                  <a:gd name="T14" fmla="*/ 49 w 71"/>
                  <a:gd name="T15" fmla="*/ 68 h 71"/>
                  <a:gd name="T16" fmla="*/ 36 w 71"/>
                  <a:gd name="T17" fmla="*/ 71 h 71"/>
                  <a:gd name="T18" fmla="*/ 22 w 71"/>
                  <a:gd name="T19" fmla="*/ 68 h 71"/>
                  <a:gd name="T20" fmla="*/ 10 w 71"/>
                  <a:gd name="T21" fmla="*/ 60 h 71"/>
                  <a:gd name="T22" fmla="*/ 3 w 71"/>
                  <a:gd name="T23" fmla="*/ 48 h 71"/>
                  <a:gd name="T24" fmla="*/ 0 w 71"/>
                  <a:gd name="T25" fmla="*/ 35 h 71"/>
                  <a:gd name="T26" fmla="*/ 3 w 71"/>
                  <a:gd name="T27" fmla="*/ 21 h 71"/>
                  <a:gd name="T28" fmla="*/ 10 w 71"/>
                  <a:gd name="T29" fmla="*/ 10 h 71"/>
                  <a:gd name="T30" fmla="*/ 22 w 71"/>
                  <a:gd name="T31" fmla="*/ 2 h 71"/>
                  <a:gd name="T32" fmla="*/ 36 w 71"/>
                  <a:gd name="T3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lnTo>
                      <a:pt x="49" y="2"/>
                    </a:lnTo>
                    <a:lnTo>
                      <a:pt x="61" y="10"/>
                    </a:lnTo>
                    <a:lnTo>
                      <a:pt x="68" y="21"/>
                    </a:lnTo>
                    <a:lnTo>
                      <a:pt x="71" y="35"/>
                    </a:lnTo>
                    <a:lnTo>
                      <a:pt x="68" y="48"/>
                    </a:lnTo>
                    <a:lnTo>
                      <a:pt x="61" y="60"/>
                    </a:lnTo>
                    <a:lnTo>
                      <a:pt x="49" y="68"/>
                    </a:lnTo>
                    <a:lnTo>
                      <a:pt x="36" y="71"/>
                    </a:lnTo>
                    <a:lnTo>
                      <a:pt x="22" y="68"/>
                    </a:lnTo>
                    <a:lnTo>
                      <a:pt x="10" y="60"/>
                    </a:lnTo>
                    <a:lnTo>
                      <a:pt x="3" y="48"/>
                    </a:lnTo>
                    <a:lnTo>
                      <a:pt x="0" y="35"/>
                    </a:lnTo>
                    <a:lnTo>
                      <a:pt x="3" y="21"/>
                    </a:lnTo>
                    <a:lnTo>
                      <a:pt x="10" y="10"/>
                    </a:lnTo>
                    <a:lnTo>
                      <a:pt x="22" y="2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4" name="Freeform 72">
                <a:extLst>
                  <a:ext uri="{FF2B5EF4-FFF2-40B4-BE49-F238E27FC236}">
                    <a16:creationId xmlns:a16="http://schemas.microsoft.com/office/drawing/2014/main" id="{9A9C835D-D690-C9E2-D0C3-2345337228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" y="1510"/>
                <a:ext cx="129" cy="56"/>
              </a:xfrm>
              <a:custGeom>
                <a:avLst/>
                <a:gdLst>
                  <a:gd name="T0" fmla="*/ 185 w 387"/>
                  <a:gd name="T1" fmla="*/ 0 h 169"/>
                  <a:gd name="T2" fmla="*/ 224 w 387"/>
                  <a:gd name="T3" fmla="*/ 1 h 169"/>
                  <a:gd name="T4" fmla="*/ 258 w 387"/>
                  <a:gd name="T5" fmla="*/ 8 h 169"/>
                  <a:gd name="T6" fmla="*/ 287 w 387"/>
                  <a:gd name="T7" fmla="*/ 17 h 169"/>
                  <a:gd name="T8" fmla="*/ 313 w 387"/>
                  <a:gd name="T9" fmla="*/ 28 h 169"/>
                  <a:gd name="T10" fmla="*/ 334 w 387"/>
                  <a:gd name="T11" fmla="*/ 41 h 169"/>
                  <a:gd name="T12" fmla="*/ 351 w 387"/>
                  <a:gd name="T13" fmla="*/ 56 h 169"/>
                  <a:gd name="T14" fmla="*/ 365 w 387"/>
                  <a:gd name="T15" fmla="*/ 71 h 169"/>
                  <a:gd name="T16" fmla="*/ 376 w 387"/>
                  <a:gd name="T17" fmla="*/ 86 h 169"/>
                  <a:gd name="T18" fmla="*/ 382 w 387"/>
                  <a:gd name="T19" fmla="*/ 103 h 169"/>
                  <a:gd name="T20" fmla="*/ 386 w 387"/>
                  <a:gd name="T21" fmla="*/ 117 h 169"/>
                  <a:gd name="T22" fmla="*/ 387 w 387"/>
                  <a:gd name="T23" fmla="*/ 129 h 169"/>
                  <a:gd name="T24" fmla="*/ 386 w 387"/>
                  <a:gd name="T25" fmla="*/ 141 h 169"/>
                  <a:gd name="T26" fmla="*/ 382 w 387"/>
                  <a:gd name="T27" fmla="*/ 150 h 169"/>
                  <a:gd name="T28" fmla="*/ 376 w 387"/>
                  <a:gd name="T29" fmla="*/ 155 h 169"/>
                  <a:gd name="T30" fmla="*/ 365 w 387"/>
                  <a:gd name="T31" fmla="*/ 158 h 169"/>
                  <a:gd name="T32" fmla="*/ 352 w 387"/>
                  <a:gd name="T33" fmla="*/ 158 h 169"/>
                  <a:gd name="T34" fmla="*/ 338 w 387"/>
                  <a:gd name="T35" fmla="*/ 157 h 169"/>
                  <a:gd name="T36" fmla="*/ 323 w 387"/>
                  <a:gd name="T37" fmla="*/ 152 h 169"/>
                  <a:gd name="T38" fmla="*/ 306 w 387"/>
                  <a:gd name="T39" fmla="*/ 147 h 169"/>
                  <a:gd name="T40" fmla="*/ 287 w 387"/>
                  <a:gd name="T41" fmla="*/ 141 h 169"/>
                  <a:gd name="T42" fmla="*/ 267 w 387"/>
                  <a:gd name="T43" fmla="*/ 134 h 169"/>
                  <a:gd name="T44" fmla="*/ 246 w 387"/>
                  <a:gd name="T45" fmla="*/ 128 h 169"/>
                  <a:gd name="T46" fmla="*/ 222 w 387"/>
                  <a:gd name="T47" fmla="*/ 124 h 169"/>
                  <a:gd name="T48" fmla="*/ 195 w 387"/>
                  <a:gd name="T49" fmla="*/ 122 h 169"/>
                  <a:gd name="T50" fmla="*/ 166 w 387"/>
                  <a:gd name="T51" fmla="*/ 123 h 169"/>
                  <a:gd name="T52" fmla="*/ 134 w 387"/>
                  <a:gd name="T53" fmla="*/ 127 h 169"/>
                  <a:gd name="T54" fmla="*/ 100 w 387"/>
                  <a:gd name="T55" fmla="*/ 136 h 169"/>
                  <a:gd name="T56" fmla="*/ 63 w 387"/>
                  <a:gd name="T57" fmla="*/ 148 h 169"/>
                  <a:gd name="T58" fmla="*/ 24 w 387"/>
                  <a:gd name="T59" fmla="*/ 167 h 169"/>
                  <a:gd name="T60" fmla="*/ 18 w 387"/>
                  <a:gd name="T61" fmla="*/ 169 h 169"/>
                  <a:gd name="T62" fmla="*/ 12 w 387"/>
                  <a:gd name="T63" fmla="*/ 165 h 169"/>
                  <a:gd name="T64" fmla="*/ 7 w 387"/>
                  <a:gd name="T65" fmla="*/ 158 h 169"/>
                  <a:gd name="T66" fmla="*/ 3 w 387"/>
                  <a:gd name="T67" fmla="*/ 150 h 169"/>
                  <a:gd name="T68" fmla="*/ 0 w 387"/>
                  <a:gd name="T69" fmla="*/ 137 h 169"/>
                  <a:gd name="T70" fmla="*/ 0 w 387"/>
                  <a:gd name="T71" fmla="*/ 123 h 169"/>
                  <a:gd name="T72" fmla="*/ 3 w 387"/>
                  <a:gd name="T73" fmla="*/ 107 h 169"/>
                  <a:gd name="T74" fmla="*/ 8 w 387"/>
                  <a:gd name="T75" fmla="*/ 90 h 169"/>
                  <a:gd name="T76" fmla="*/ 15 w 387"/>
                  <a:gd name="T77" fmla="*/ 74 h 169"/>
                  <a:gd name="T78" fmla="*/ 27 w 387"/>
                  <a:gd name="T79" fmla="*/ 57 h 169"/>
                  <a:gd name="T80" fmla="*/ 42 w 387"/>
                  <a:gd name="T81" fmla="*/ 42 h 169"/>
                  <a:gd name="T82" fmla="*/ 61 w 387"/>
                  <a:gd name="T83" fmla="*/ 28 h 169"/>
                  <a:gd name="T84" fmla="*/ 85 w 387"/>
                  <a:gd name="T85" fmla="*/ 17 h 169"/>
                  <a:gd name="T86" fmla="*/ 113 w 387"/>
                  <a:gd name="T87" fmla="*/ 8 h 169"/>
                  <a:gd name="T88" fmla="*/ 147 w 387"/>
                  <a:gd name="T89" fmla="*/ 1 h 169"/>
                  <a:gd name="T90" fmla="*/ 185 w 387"/>
                  <a:gd name="T91" fmla="*/ 0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87" h="169">
                    <a:moveTo>
                      <a:pt x="185" y="0"/>
                    </a:moveTo>
                    <a:lnTo>
                      <a:pt x="224" y="1"/>
                    </a:lnTo>
                    <a:lnTo>
                      <a:pt x="258" y="8"/>
                    </a:lnTo>
                    <a:lnTo>
                      <a:pt x="287" y="17"/>
                    </a:lnTo>
                    <a:lnTo>
                      <a:pt x="313" y="28"/>
                    </a:lnTo>
                    <a:lnTo>
                      <a:pt x="334" y="41"/>
                    </a:lnTo>
                    <a:lnTo>
                      <a:pt x="351" y="56"/>
                    </a:lnTo>
                    <a:lnTo>
                      <a:pt x="365" y="71"/>
                    </a:lnTo>
                    <a:lnTo>
                      <a:pt x="376" y="86"/>
                    </a:lnTo>
                    <a:lnTo>
                      <a:pt x="382" y="103"/>
                    </a:lnTo>
                    <a:lnTo>
                      <a:pt x="386" y="117"/>
                    </a:lnTo>
                    <a:lnTo>
                      <a:pt x="387" y="129"/>
                    </a:lnTo>
                    <a:lnTo>
                      <a:pt x="386" y="141"/>
                    </a:lnTo>
                    <a:lnTo>
                      <a:pt x="382" y="150"/>
                    </a:lnTo>
                    <a:lnTo>
                      <a:pt x="376" y="155"/>
                    </a:lnTo>
                    <a:lnTo>
                      <a:pt x="365" y="158"/>
                    </a:lnTo>
                    <a:lnTo>
                      <a:pt x="352" y="158"/>
                    </a:lnTo>
                    <a:lnTo>
                      <a:pt x="338" y="157"/>
                    </a:lnTo>
                    <a:lnTo>
                      <a:pt x="323" y="152"/>
                    </a:lnTo>
                    <a:lnTo>
                      <a:pt x="306" y="147"/>
                    </a:lnTo>
                    <a:lnTo>
                      <a:pt x="287" y="141"/>
                    </a:lnTo>
                    <a:lnTo>
                      <a:pt x="267" y="134"/>
                    </a:lnTo>
                    <a:lnTo>
                      <a:pt x="246" y="128"/>
                    </a:lnTo>
                    <a:lnTo>
                      <a:pt x="222" y="124"/>
                    </a:lnTo>
                    <a:lnTo>
                      <a:pt x="195" y="122"/>
                    </a:lnTo>
                    <a:lnTo>
                      <a:pt x="166" y="123"/>
                    </a:lnTo>
                    <a:lnTo>
                      <a:pt x="134" y="127"/>
                    </a:lnTo>
                    <a:lnTo>
                      <a:pt x="100" y="136"/>
                    </a:lnTo>
                    <a:lnTo>
                      <a:pt x="63" y="148"/>
                    </a:lnTo>
                    <a:lnTo>
                      <a:pt x="24" y="167"/>
                    </a:lnTo>
                    <a:lnTo>
                      <a:pt x="18" y="169"/>
                    </a:lnTo>
                    <a:lnTo>
                      <a:pt x="12" y="165"/>
                    </a:lnTo>
                    <a:lnTo>
                      <a:pt x="7" y="158"/>
                    </a:lnTo>
                    <a:lnTo>
                      <a:pt x="3" y="150"/>
                    </a:lnTo>
                    <a:lnTo>
                      <a:pt x="0" y="137"/>
                    </a:lnTo>
                    <a:lnTo>
                      <a:pt x="0" y="123"/>
                    </a:lnTo>
                    <a:lnTo>
                      <a:pt x="3" y="107"/>
                    </a:lnTo>
                    <a:lnTo>
                      <a:pt x="8" y="90"/>
                    </a:lnTo>
                    <a:lnTo>
                      <a:pt x="15" y="74"/>
                    </a:lnTo>
                    <a:lnTo>
                      <a:pt x="27" y="57"/>
                    </a:lnTo>
                    <a:lnTo>
                      <a:pt x="42" y="42"/>
                    </a:lnTo>
                    <a:lnTo>
                      <a:pt x="61" y="28"/>
                    </a:lnTo>
                    <a:lnTo>
                      <a:pt x="85" y="17"/>
                    </a:lnTo>
                    <a:lnTo>
                      <a:pt x="113" y="8"/>
                    </a:lnTo>
                    <a:lnTo>
                      <a:pt x="147" y="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5" name="Freeform 73">
                <a:extLst>
                  <a:ext uri="{FF2B5EF4-FFF2-40B4-BE49-F238E27FC236}">
                    <a16:creationId xmlns:a16="http://schemas.microsoft.com/office/drawing/2014/main" id="{E31CFB56-E35A-A42A-5CBE-0035899C6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" y="1802"/>
                <a:ext cx="125" cy="45"/>
              </a:xfrm>
              <a:custGeom>
                <a:avLst/>
                <a:gdLst>
                  <a:gd name="T0" fmla="*/ 6 w 375"/>
                  <a:gd name="T1" fmla="*/ 0 h 135"/>
                  <a:gd name="T2" fmla="*/ 15 w 375"/>
                  <a:gd name="T3" fmla="*/ 2 h 135"/>
                  <a:gd name="T4" fmla="*/ 27 w 375"/>
                  <a:gd name="T5" fmla="*/ 6 h 135"/>
                  <a:gd name="T6" fmla="*/ 41 w 375"/>
                  <a:gd name="T7" fmla="*/ 14 h 135"/>
                  <a:gd name="T8" fmla="*/ 58 w 375"/>
                  <a:gd name="T9" fmla="*/ 23 h 135"/>
                  <a:gd name="T10" fmla="*/ 80 w 375"/>
                  <a:gd name="T11" fmla="*/ 33 h 135"/>
                  <a:gd name="T12" fmla="*/ 103 w 375"/>
                  <a:gd name="T13" fmla="*/ 42 h 135"/>
                  <a:gd name="T14" fmla="*/ 128 w 375"/>
                  <a:gd name="T15" fmla="*/ 49 h 135"/>
                  <a:gd name="T16" fmla="*/ 157 w 375"/>
                  <a:gd name="T17" fmla="*/ 56 h 135"/>
                  <a:gd name="T18" fmla="*/ 187 w 375"/>
                  <a:gd name="T19" fmla="*/ 57 h 135"/>
                  <a:gd name="T20" fmla="*/ 218 w 375"/>
                  <a:gd name="T21" fmla="*/ 56 h 135"/>
                  <a:gd name="T22" fmla="*/ 247 w 375"/>
                  <a:gd name="T23" fmla="*/ 49 h 135"/>
                  <a:gd name="T24" fmla="*/ 272 w 375"/>
                  <a:gd name="T25" fmla="*/ 42 h 135"/>
                  <a:gd name="T26" fmla="*/ 295 w 375"/>
                  <a:gd name="T27" fmla="*/ 33 h 135"/>
                  <a:gd name="T28" fmla="*/ 316 w 375"/>
                  <a:gd name="T29" fmla="*/ 23 h 135"/>
                  <a:gd name="T30" fmla="*/ 333 w 375"/>
                  <a:gd name="T31" fmla="*/ 14 h 135"/>
                  <a:gd name="T32" fmla="*/ 348 w 375"/>
                  <a:gd name="T33" fmla="*/ 6 h 135"/>
                  <a:gd name="T34" fmla="*/ 360 w 375"/>
                  <a:gd name="T35" fmla="*/ 2 h 135"/>
                  <a:gd name="T36" fmla="*/ 368 w 375"/>
                  <a:gd name="T37" fmla="*/ 0 h 135"/>
                  <a:gd name="T38" fmla="*/ 373 w 375"/>
                  <a:gd name="T39" fmla="*/ 4 h 135"/>
                  <a:gd name="T40" fmla="*/ 375 w 375"/>
                  <a:gd name="T41" fmla="*/ 13 h 135"/>
                  <a:gd name="T42" fmla="*/ 375 w 375"/>
                  <a:gd name="T43" fmla="*/ 24 h 135"/>
                  <a:gd name="T44" fmla="*/ 371 w 375"/>
                  <a:gd name="T45" fmla="*/ 38 h 135"/>
                  <a:gd name="T46" fmla="*/ 366 w 375"/>
                  <a:gd name="T47" fmla="*/ 53 h 135"/>
                  <a:gd name="T48" fmla="*/ 357 w 375"/>
                  <a:gd name="T49" fmla="*/ 67 h 135"/>
                  <a:gd name="T50" fmla="*/ 346 w 375"/>
                  <a:gd name="T51" fmla="*/ 82 h 135"/>
                  <a:gd name="T52" fmla="*/ 330 w 375"/>
                  <a:gd name="T53" fmla="*/ 96 h 135"/>
                  <a:gd name="T54" fmla="*/ 311 w 375"/>
                  <a:gd name="T55" fmla="*/ 109 h 135"/>
                  <a:gd name="T56" fmla="*/ 289 w 375"/>
                  <a:gd name="T57" fmla="*/ 119 h 135"/>
                  <a:gd name="T58" fmla="*/ 260 w 375"/>
                  <a:gd name="T59" fmla="*/ 128 h 135"/>
                  <a:gd name="T60" fmla="*/ 227 w 375"/>
                  <a:gd name="T61" fmla="*/ 133 h 135"/>
                  <a:gd name="T62" fmla="*/ 187 w 375"/>
                  <a:gd name="T63" fmla="*/ 135 h 135"/>
                  <a:gd name="T64" fmla="*/ 148 w 375"/>
                  <a:gd name="T65" fmla="*/ 133 h 135"/>
                  <a:gd name="T66" fmla="*/ 115 w 375"/>
                  <a:gd name="T67" fmla="*/ 128 h 135"/>
                  <a:gd name="T68" fmla="*/ 86 w 375"/>
                  <a:gd name="T69" fmla="*/ 119 h 135"/>
                  <a:gd name="T70" fmla="*/ 63 w 375"/>
                  <a:gd name="T71" fmla="*/ 109 h 135"/>
                  <a:gd name="T72" fmla="*/ 44 w 375"/>
                  <a:gd name="T73" fmla="*/ 96 h 135"/>
                  <a:gd name="T74" fmla="*/ 29 w 375"/>
                  <a:gd name="T75" fmla="*/ 82 h 135"/>
                  <a:gd name="T76" fmla="*/ 18 w 375"/>
                  <a:gd name="T77" fmla="*/ 67 h 135"/>
                  <a:gd name="T78" fmla="*/ 9 w 375"/>
                  <a:gd name="T79" fmla="*/ 53 h 135"/>
                  <a:gd name="T80" fmla="*/ 4 w 375"/>
                  <a:gd name="T81" fmla="*/ 38 h 135"/>
                  <a:gd name="T82" fmla="*/ 0 w 375"/>
                  <a:gd name="T83" fmla="*/ 24 h 135"/>
                  <a:gd name="T84" fmla="*/ 0 w 375"/>
                  <a:gd name="T85" fmla="*/ 13 h 135"/>
                  <a:gd name="T86" fmla="*/ 1 w 375"/>
                  <a:gd name="T87" fmla="*/ 4 h 135"/>
                  <a:gd name="T88" fmla="*/ 6 w 375"/>
                  <a:gd name="T8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5" h="135">
                    <a:moveTo>
                      <a:pt x="6" y="0"/>
                    </a:moveTo>
                    <a:lnTo>
                      <a:pt x="15" y="2"/>
                    </a:lnTo>
                    <a:lnTo>
                      <a:pt x="27" y="6"/>
                    </a:lnTo>
                    <a:lnTo>
                      <a:pt x="41" y="14"/>
                    </a:lnTo>
                    <a:lnTo>
                      <a:pt x="58" y="23"/>
                    </a:lnTo>
                    <a:lnTo>
                      <a:pt x="80" y="33"/>
                    </a:lnTo>
                    <a:lnTo>
                      <a:pt x="103" y="42"/>
                    </a:lnTo>
                    <a:lnTo>
                      <a:pt x="128" y="49"/>
                    </a:lnTo>
                    <a:lnTo>
                      <a:pt x="157" y="56"/>
                    </a:lnTo>
                    <a:lnTo>
                      <a:pt x="187" y="57"/>
                    </a:lnTo>
                    <a:lnTo>
                      <a:pt x="218" y="56"/>
                    </a:lnTo>
                    <a:lnTo>
                      <a:pt x="247" y="49"/>
                    </a:lnTo>
                    <a:lnTo>
                      <a:pt x="272" y="42"/>
                    </a:lnTo>
                    <a:lnTo>
                      <a:pt x="295" y="33"/>
                    </a:lnTo>
                    <a:lnTo>
                      <a:pt x="316" y="23"/>
                    </a:lnTo>
                    <a:lnTo>
                      <a:pt x="333" y="14"/>
                    </a:lnTo>
                    <a:lnTo>
                      <a:pt x="348" y="6"/>
                    </a:lnTo>
                    <a:lnTo>
                      <a:pt x="360" y="2"/>
                    </a:lnTo>
                    <a:lnTo>
                      <a:pt x="368" y="0"/>
                    </a:lnTo>
                    <a:lnTo>
                      <a:pt x="373" y="4"/>
                    </a:lnTo>
                    <a:lnTo>
                      <a:pt x="375" y="13"/>
                    </a:lnTo>
                    <a:lnTo>
                      <a:pt x="375" y="24"/>
                    </a:lnTo>
                    <a:lnTo>
                      <a:pt x="371" y="38"/>
                    </a:lnTo>
                    <a:lnTo>
                      <a:pt x="366" y="53"/>
                    </a:lnTo>
                    <a:lnTo>
                      <a:pt x="357" y="67"/>
                    </a:lnTo>
                    <a:lnTo>
                      <a:pt x="346" y="82"/>
                    </a:lnTo>
                    <a:lnTo>
                      <a:pt x="330" y="96"/>
                    </a:lnTo>
                    <a:lnTo>
                      <a:pt x="311" y="109"/>
                    </a:lnTo>
                    <a:lnTo>
                      <a:pt x="289" y="119"/>
                    </a:lnTo>
                    <a:lnTo>
                      <a:pt x="260" y="128"/>
                    </a:lnTo>
                    <a:lnTo>
                      <a:pt x="227" y="133"/>
                    </a:lnTo>
                    <a:lnTo>
                      <a:pt x="187" y="135"/>
                    </a:lnTo>
                    <a:lnTo>
                      <a:pt x="148" y="133"/>
                    </a:lnTo>
                    <a:lnTo>
                      <a:pt x="115" y="128"/>
                    </a:lnTo>
                    <a:lnTo>
                      <a:pt x="86" y="119"/>
                    </a:lnTo>
                    <a:lnTo>
                      <a:pt x="63" y="109"/>
                    </a:lnTo>
                    <a:lnTo>
                      <a:pt x="44" y="96"/>
                    </a:lnTo>
                    <a:lnTo>
                      <a:pt x="29" y="82"/>
                    </a:lnTo>
                    <a:lnTo>
                      <a:pt x="18" y="67"/>
                    </a:lnTo>
                    <a:lnTo>
                      <a:pt x="9" y="53"/>
                    </a:lnTo>
                    <a:lnTo>
                      <a:pt x="4" y="38"/>
                    </a:lnTo>
                    <a:lnTo>
                      <a:pt x="0" y="24"/>
                    </a:lnTo>
                    <a:lnTo>
                      <a:pt x="0" y="13"/>
                    </a:lnTo>
                    <a:lnTo>
                      <a:pt x="1" y="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6" name="Freeform 74">
                <a:extLst>
                  <a:ext uri="{FF2B5EF4-FFF2-40B4-BE49-F238E27FC236}">
                    <a16:creationId xmlns:a16="http://schemas.microsoft.com/office/drawing/2014/main" id="{AB797F4E-3B3E-07BC-CF76-62BB15655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0" y="1944"/>
                <a:ext cx="43" cy="15"/>
              </a:xfrm>
              <a:custGeom>
                <a:avLst/>
                <a:gdLst>
                  <a:gd name="T0" fmla="*/ 128 w 129"/>
                  <a:gd name="T1" fmla="*/ 0 h 47"/>
                  <a:gd name="T2" fmla="*/ 129 w 129"/>
                  <a:gd name="T3" fmla="*/ 4 h 47"/>
                  <a:gd name="T4" fmla="*/ 129 w 129"/>
                  <a:gd name="T5" fmla="*/ 12 h 47"/>
                  <a:gd name="T6" fmla="*/ 125 w 129"/>
                  <a:gd name="T7" fmla="*/ 19 h 47"/>
                  <a:gd name="T8" fmla="*/ 120 w 129"/>
                  <a:gd name="T9" fmla="*/ 28 h 47"/>
                  <a:gd name="T10" fmla="*/ 112 w 129"/>
                  <a:gd name="T11" fmla="*/ 35 h 47"/>
                  <a:gd name="T12" fmla="*/ 101 w 129"/>
                  <a:gd name="T13" fmla="*/ 41 h 47"/>
                  <a:gd name="T14" fmla="*/ 85 w 129"/>
                  <a:gd name="T15" fmla="*/ 46 h 47"/>
                  <a:gd name="T16" fmla="*/ 64 w 129"/>
                  <a:gd name="T17" fmla="*/ 47 h 47"/>
                  <a:gd name="T18" fmla="*/ 44 w 129"/>
                  <a:gd name="T19" fmla="*/ 46 h 47"/>
                  <a:gd name="T20" fmla="*/ 28 w 129"/>
                  <a:gd name="T21" fmla="*/ 41 h 47"/>
                  <a:gd name="T22" fmla="*/ 16 w 129"/>
                  <a:gd name="T23" fmla="*/ 35 h 47"/>
                  <a:gd name="T24" fmla="*/ 9 w 129"/>
                  <a:gd name="T25" fmla="*/ 28 h 47"/>
                  <a:gd name="T26" fmla="*/ 4 w 129"/>
                  <a:gd name="T27" fmla="*/ 19 h 47"/>
                  <a:gd name="T28" fmla="*/ 0 w 129"/>
                  <a:gd name="T29" fmla="*/ 12 h 47"/>
                  <a:gd name="T30" fmla="*/ 0 w 129"/>
                  <a:gd name="T31" fmla="*/ 4 h 47"/>
                  <a:gd name="T32" fmla="*/ 1 w 129"/>
                  <a:gd name="T33" fmla="*/ 0 h 47"/>
                  <a:gd name="T34" fmla="*/ 5 w 129"/>
                  <a:gd name="T35" fmla="*/ 2 h 47"/>
                  <a:gd name="T36" fmla="*/ 13 w 129"/>
                  <a:gd name="T37" fmla="*/ 4 h 47"/>
                  <a:gd name="T38" fmla="*/ 21 w 129"/>
                  <a:gd name="T39" fmla="*/ 9 h 47"/>
                  <a:gd name="T40" fmla="*/ 34 w 129"/>
                  <a:gd name="T41" fmla="*/ 14 h 47"/>
                  <a:gd name="T42" fmla="*/ 48 w 129"/>
                  <a:gd name="T43" fmla="*/ 18 h 47"/>
                  <a:gd name="T44" fmla="*/ 64 w 129"/>
                  <a:gd name="T45" fmla="*/ 21 h 47"/>
                  <a:gd name="T46" fmla="*/ 81 w 129"/>
                  <a:gd name="T47" fmla="*/ 18 h 47"/>
                  <a:gd name="T48" fmla="*/ 95 w 129"/>
                  <a:gd name="T49" fmla="*/ 14 h 47"/>
                  <a:gd name="T50" fmla="*/ 107 w 129"/>
                  <a:gd name="T51" fmla="*/ 9 h 47"/>
                  <a:gd name="T52" fmla="*/ 116 w 129"/>
                  <a:gd name="T53" fmla="*/ 4 h 47"/>
                  <a:gd name="T54" fmla="*/ 124 w 129"/>
                  <a:gd name="T55" fmla="*/ 2 h 47"/>
                  <a:gd name="T56" fmla="*/ 128 w 129"/>
                  <a:gd name="T5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9" h="47">
                    <a:moveTo>
                      <a:pt x="128" y="0"/>
                    </a:moveTo>
                    <a:lnTo>
                      <a:pt x="129" y="4"/>
                    </a:lnTo>
                    <a:lnTo>
                      <a:pt x="129" y="12"/>
                    </a:lnTo>
                    <a:lnTo>
                      <a:pt x="125" y="19"/>
                    </a:lnTo>
                    <a:lnTo>
                      <a:pt x="120" y="28"/>
                    </a:lnTo>
                    <a:lnTo>
                      <a:pt x="112" y="35"/>
                    </a:lnTo>
                    <a:lnTo>
                      <a:pt x="101" y="41"/>
                    </a:lnTo>
                    <a:lnTo>
                      <a:pt x="85" y="46"/>
                    </a:lnTo>
                    <a:lnTo>
                      <a:pt x="64" y="47"/>
                    </a:lnTo>
                    <a:lnTo>
                      <a:pt x="44" y="46"/>
                    </a:lnTo>
                    <a:lnTo>
                      <a:pt x="28" y="41"/>
                    </a:lnTo>
                    <a:lnTo>
                      <a:pt x="16" y="35"/>
                    </a:lnTo>
                    <a:lnTo>
                      <a:pt x="9" y="28"/>
                    </a:lnTo>
                    <a:lnTo>
                      <a:pt x="4" y="19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1" y="0"/>
                    </a:lnTo>
                    <a:lnTo>
                      <a:pt x="5" y="2"/>
                    </a:lnTo>
                    <a:lnTo>
                      <a:pt x="13" y="4"/>
                    </a:lnTo>
                    <a:lnTo>
                      <a:pt x="21" y="9"/>
                    </a:lnTo>
                    <a:lnTo>
                      <a:pt x="34" y="14"/>
                    </a:lnTo>
                    <a:lnTo>
                      <a:pt x="48" y="18"/>
                    </a:lnTo>
                    <a:lnTo>
                      <a:pt x="64" y="21"/>
                    </a:lnTo>
                    <a:lnTo>
                      <a:pt x="81" y="18"/>
                    </a:lnTo>
                    <a:lnTo>
                      <a:pt x="95" y="14"/>
                    </a:lnTo>
                    <a:lnTo>
                      <a:pt x="107" y="9"/>
                    </a:lnTo>
                    <a:lnTo>
                      <a:pt x="116" y="4"/>
                    </a:lnTo>
                    <a:lnTo>
                      <a:pt x="124" y="2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FCBC85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7" name="Freeform 75">
                <a:extLst>
                  <a:ext uri="{FF2B5EF4-FFF2-40B4-BE49-F238E27FC236}">
                    <a16:creationId xmlns:a16="http://schemas.microsoft.com/office/drawing/2014/main" id="{BA8E2E0E-8BE5-11A3-4333-04F1B5886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" y="1895"/>
                <a:ext cx="198" cy="32"/>
              </a:xfrm>
              <a:custGeom>
                <a:avLst/>
                <a:gdLst>
                  <a:gd name="T0" fmla="*/ 3 w 595"/>
                  <a:gd name="T1" fmla="*/ 0 h 97"/>
                  <a:gd name="T2" fmla="*/ 9 w 595"/>
                  <a:gd name="T3" fmla="*/ 0 h 97"/>
                  <a:gd name="T4" fmla="*/ 20 w 595"/>
                  <a:gd name="T5" fmla="*/ 3 h 97"/>
                  <a:gd name="T6" fmla="*/ 35 w 595"/>
                  <a:gd name="T7" fmla="*/ 8 h 97"/>
                  <a:gd name="T8" fmla="*/ 56 w 595"/>
                  <a:gd name="T9" fmla="*/ 15 h 97"/>
                  <a:gd name="T10" fmla="*/ 78 w 595"/>
                  <a:gd name="T11" fmla="*/ 24 h 97"/>
                  <a:gd name="T12" fmla="*/ 106 w 595"/>
                  <a:gd name="T13" fmla="*/ 31 h 97"/>
                  <a:gd name="T14" fmla="*/ 138 w 595"/>
                  <a:gd name="T15" fmla="*/ 40 h 97"/>
                  <a:gd name="T16" fmla="*/ 172 w 595"/>
                  <a:gd name="T17" fmla="*/ 46 h 97"/>
                  <a:gd name="T18" fmla="*/ 211 w 595"/>
                  <a:gd name="T19" fmla="*/ 53 h 97"/>
                  <a:gd name="T20" fmla="*/ 253 w 595"/>
                  <a:gd name="T21" fmla="*/ 57 h 97"/>
                  <a:gd name="T22" fmla="*/ 297 w 595"/>
                  <a:gd name="T23" fmla="*/ 59 h 97"/>
                  <a:gd name="T24" fmla="*/ 342 w 595"/>
                  <a:gd name="T25" fmla="*/ 57 h 97"/>
                  <a:gd name="T26" fmla="*/ 383 w 595"/>
                  <a:gd name="T27" fmla="*/ 53 h 97"/>
                  <a:gd name="T28" fmla="*/ 423 w 595"/>
                  <a:gd name="T29" fmla="*/ 46 h 97"/>
                  <a:gd name="T30" fmla="*/ 457 w 595"/>
                  <a:gd name="T31" fmla="*/ 40 h 97"/>
                  <a:gd name="T32" fmla="*/ 489 w 595"/>
                  <a:gd name="T33" fmla="*/ 31 h 97"/>
                  <a:gd name="T34" fmla="*/ 516 w 595"/>
                  <a:gd name="T35" fmla="*/ 24 h 97"/>
                  <a:gd name="T36" fmla="*/ 539 w 595"/>
                  <a:gd name="T37" fmla="*/ 15 h 97"/>
                  <a:gd name="T38" fmla="*/ 559 w 595"/>
                  <a:gd name="T39" fmla="*/ 8 h 97"/>
                  <a:gd name="T40" fmla="*/ 575 w 595"/>
                  <a:gd name="T41" fmla="*/ 3 h 97"/>
                  <a:gd name="T42" fmla="*/ 586 w 595"/>
                  <a:gd name="T43" fmla="*/ 0 h 97"/>
                  <a:gd name="T44" fmla="*/ 592 w 595"/>
                  <a:gd name="T45" fmla="*/ 0 h 97"/>
                  <a:gd name="T46" fmla="*/ 595 w 595"/>
                  <a:gd name="T47" fmla="*/ 2 h 97"/>
                  <a:gd name="T48" fmla="*/ 594 w 595"/>
                  <a:gd name="T49" fmla="*/ 7 h 97"/>
                  <a:gd name="T50" fmla="*/ 591 w 595"/>
                  <a:gd name="T51" fmla="*/ 15 h 97"/>
                  <a:gd name="T52" fmla="*/ 585 w 595"/>
                  <a:gd name="T53" fmla="*/ 22 h 97"/>
                  <a:gd name="T54" fmla="*/ 576 w 595"/>
                  <a:gd name="T55" fmla="*/ 31 h 97"/>
                  <a:gd name="T56" fmla="*/ 563 w 595"/>
                  <a:gd name="T57" fmla="*/ 41 h 97"/>
                  <a:gd name="T58" fmla="*/ 547 w 595"/>
                  <a:gd name="T59" fmla="*/ 51 h 97"/>
                  <a:gd name="T60" fmla="*/ 526 w 595"/>
                  <a:gd name="T61" fmla="*/ 62 h 97"/>
                  <a:gd name="T62" fmla="*/ 502 w 595"/>
                  <a:gd name="T63" fmla="*/ 70 h 97"/>
                  <a:gd name="T64" fmla="*/ 472 w 595"/>
                  <a:gd name="T65" fmla="*/ 79 h 97"/>
                  <a:gd name="T66" fmla="*/ 438 w 595"/>
                  <a:gd name="T67" fmla="*/ 86 h 97"/>
                  <a:gd name="T68" fmla="*/ 397 w 595"/>
                  <a:gd name="T69" fmla="*/ 92 h 97"/>
                  <a:gd name="T70" fmla="*/ 351 w 595"/>
                  <a:gd name="T71" fmla="*/ 96 h 97"/>
                  <a:gd name="T72" fmla="*/ 297 w 595"/>
                  <a:gd name="T73" fmla="*/ 97 h 97"/>
                  <a:gd name="T74" fmla="*/ 244 w 595"/>
                  <a:gd name="T75" fmla="*/ 96 h 97"/>
                  <a:gd name="T76" fmla="*/ 197 w 595"/>
                  <a:gd name="T77" fmla="*/ 92 h 97"/>
                  <a:gd name="T78" fmla="*/ 157 w 595"/>
                  <a:gd name="T79" fmla="*/ 86 h 97"/>
                  <a:gd name="T80" fmla="*/ 123 w 595"/>
                  <a:gd name="T81" fmla="*/ 79 h 97"/>
                  <a:gd name="T82" fmla="*/ 92 w 595"/>
                  <a:gd name="T83" fmla="*/ 70 h 97"/>
                  <a:gd name="T84" fmla="*/ 68 w 595"/>
                  <a:gd name="T85" fmla="*/ 62 h 97"/>
                  <a:gd name="T86" fmla="*/ 48 w 595"/>
                  <a:gd name="T87" fmla="*/ 51 h 97"/>
                  <a:gd name="T88" fmla="*/ 32 w 595"/>
                  <a:gd name="T89" fmla="*/ 41 h 97"/>
                  <a:gd name="T90" fmla="*/ 19 w 595"/>
                  <a:gd name="T91" fmla="*/ 31 h 97"/>
                  <a:gd name="T92" fmla="*/ 10 w 595"/>
                  <a:gd name="T93" fmla="*/ 22 h 97"/>
                  <a:gd name="T94" fmla="*/ 4 w 595"/>
                  <a:gd name="T95" fmla="*/ 15 h 97"/>
                  <a:gd name="T96" fmla="*/ 1 w 595"/>
                  <a:gd name="T97" fmla="*/ 7 h 97"/>
                  <a:gd name="T98" fmla="*/ 0 w 595"/>
                  <a:gd name="T99" fmla="*/ 2 h 97"/>
                  <a:gd name="T100" fmla="*/ 3 w 595"/>
                  <a:gd name="T101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95" h="97">
                    <a:moveTo>
                      <a:pt x="3" y="0"/>
                    </a:moveTo>
                    <a:lnTo>
                      <a:pt x="9" y="0"/>
                    </a:lnTo>
                    <a:lnTo>
                      <a:pt x="20" y="3"/>
                    </a:lnTo>
                    <a:lnTo>
                      <a:pt x="35" y="8"/>
                    </a:lnTo>
                    <a:lnTo>
                      <a:pt x="56" y="15"/>
                    </a:lnTo>
                    <a:lnTo>
                      <a:pt x="78" y="24"/>
                    </a:lnTo>
                    <a:lnTo>
                      <a:pt x="106" y="31"/>
                    </a:lnTo>
                    <a:lnTo>
                      <a:pt x="138" y="40"/>
                    </a:lnTo>
                    <a:lnTo>
                      <a:pt x="172" y="46"/>
                    </a:lnTo>
                    <a:lnTo>
                      <a:pt x="211" y="53"/>
                    </a:lnTo>
                    <a:lnTo>
                      <a:pt x="253" y="57"/>
                    </a:lnTo>
                    <a:lnTo>
                      <a:pt x="297" y="59"/>
                    </a:lnTo>
                    <a:lnTo>
                      <a:pt x="342" y="57"/>
                    </a:lnTo>
                    <a:lnTo>
                      <a:pt x="383" y="53"/>
                    </a:lnTo>
                    <a:lnTo>
                      <a:pt x="423" y="46"/>
                    </a:lnTo>
                    <a:lnTo>
                      <a:pt x="457" y="40"/>
                    </a:lnTo>
                    <a:lnTo>
                      <a:pt x="489" y="31"/>
                    </a:lnTo>
                    <a:lnTo>
                      <a:pt x="516" y="24"/>
                    </a:lnTo>
                    <a:lnTo>
                      <a:pt x="539" y="15"/>
                    </a:lnTo>
                    <a:lnTo>
                      <a:pt x="559" y="8"/>
                    </a:lnTo>
                    <a:lnTo>
                      <a:pt x="575" y="3"/>
                    </a:lnTo>
                    <a:lnTo>
                      <a:pt x="586" y="0"/>
                    </a:lnTo>
                    <a:lnTo>
                      <a:pt x="592" y="0"/>
                    </a:lnTo>
                    <a:lnTo>
                      <a:pt x="595" y="2"/>
                    </a:lnTo>
                    <a:lnTo>
                      <a:pt x="594" y="7"/>
                    </a:lnTo>
                    <a:lnTo>
                      <a:pt x="591" y="15"/>
                    </a:lnTo>
                    <a:lnTo>
                      <a:pt x="585" y="22"/>
                    </a:lnTo>
                    <a:lnTo>
                      <a:pt x="576" y="31"/>
                    </a:lnTo>
                    <a:lnTo>
                      <a:pt x="563" y="41"/>
                    </a:lnTo>
                    <a:lnTo>
                      <a:pt x="547" y="51"/>
                    </a:lnTo>
                    <a:lnTo>
                      <a:pt x="526" y="62"/>
                    </a:lnTo>
                    <a:lnTo>
                      <a:pt x="502" y="70"/>
                    </a:lnTo>
                    <a:lnTo>
                      <a:pt x="472" y="79"/>
                    </a:lnTo>
                    <a:lnTo>
                      <a:pt x="438" y="86"/>
                    </a:lnTo>
                    <a:lnTo>
                      <a:pt x="397" y="92"/>
                    </a:lnTo>
                    <a:lnTo>
                      <a:pt x="351" y="96"/>
                    </a:lnTo>
                    <a:lnTo>
                      <a:pt x="297" y="97"/>
                    </a:lnTo>
                    <a:lnTo>
                      <a:pt x="244" y="96"/>
                    </a:lnTo>
                    <a:lnTo>
                      <a:pt x="197" y="92"/>
                    </a:lnTo>
                    <a:lnTo>
                      <a:pt x="157" y="86"/>
                    </a:lnTo>
                    <a:lnTo>
                      <a:pt x="123" y="79"/>
                    </a:lnTo>
                    <a:lnTo>
                      <a:pt x="92" y="70"/>
                    </a:lnTo>
                    <a:lnTo>
                      <a:pt x="68" y="62"/>
                    </a:lnTo>
                    <a:lnTo>
                      <a:pt x="48" y="51"/>
                    </a:lnTo>
                    <a:lnTo>
                      <a:pt x="32" y="41"/>
                    </a:lnTo>
                    <a:lnTo>
                      <a:pt x="19" y="31"/>
                    </a:lnTo>
                    <a:lnTo>
                      <a:pt x="10" y="22"/>
                    </a:lnTo>
                    <a:lnTo>
                      <a:pt x="4" y="15"/>
                    </a:lnTo>
                    <a:lnTo>
                      <a:pt x="1" y="7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7945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8" name="Freeform 76">
                <a:extLst>
                  <a:ext uri="{FF2B5EF4-FFF2-40B4-BE49-F238E27FC236}">
                    <a16:creationId xmlns:a16="http://schemas.microsoft.com/office/drawing/2014/main" id="{4E169E4A-C519-F2B4-8956-8130E4753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" y="2105"/>
                <a:ext cx="458" cy="237"/>
              </a:xfrm>
              <a:custGeom>
                <a:avLst/>
                <a:gdLst>
                  <a:gd name="T0" fmla="*/ 1372 w 1372"/>
                  <a:gd name="T1" fmla="*/ 0 h 711"/>
                  <a:gd name="T2" fmla="*/ 1372 w 1372"/>
                  <a:gd name="T3" fmla="*/ 711 h 711"/>
                  <a:gd name="T4" fmla="*/ 0 w 1372"/>
                  <a:gd name="T5" fmla="*/ 711 h 711"/>
                  <a:gd name="T6" fmla="*/ 4 w 1372"/>
                  <a:gd name="T7" fmla="*/ 673 h 711"/>
                  <a:gd name="T8" fmla="*/ 17 w 1372"/>
                  <a:gd name="T9" fmla="*/ 634 h 711"/>
                  <a:gd name="T10" fmla="*/ 36 w 1372"/>
                  <a:gd name="T11" fmla="*/ 593 h 711"/>
                  <a:gd name="T12" fmla="*/ 62 w 1372"/>
                  <a:gd name="T13" fmla="*/ 552 h 711"/>
                  <a:gd name="T14" fmla="*/ 95 w 1372"/>
                  <a:gd name="T15" fmla="*/ 510 h 711"/>
                  <a:gd name="T16" fmla="*/ 135 w 1372"/>
                  <a:gd name="T17" fmla="*/ 468 h 711"/>
                  <a:gd name="T18" fmla="*/ 179 w 1372"/>
                  <a:gd name="T19" fmla="*/ 426 h 711"/>
                  <a:gd name="T20" fmla="*/ 230 w 1372"/>
                  <a:gd name="T21" fmla="*/ 384 h 711"/>
                  <a:gd name="T22" fmla="*/ 285 w 1372"/>
                  <a:gd name="T23" fmla="*/ 344 h 711"/>
                  <a:gd name="T24" fmla="*/ 345 w 1372"/>
                  <a:gd name="T25" fmla="*/ 305 h 711"/>
                  <a:gd name="T26" fmla="*/ 409 w 1372"/>
                  <a:gd name="T27" fmla="*/ 267 h 711"/>
                  <a:gd name="T28" fmla="*/ 478 w 1372"/>
                  <a:gd name="T29" fmla="*/ 229 h 711"/>
                  <a:gd name="T30" fmla="*/ 550 w 1372"/>
                  <a:gd name="T31" fmla="*/ 193 h 711"/>
                  <a:gd name="T32" fmla="*/ 624 w 1372"/>
                  <a:gd name="T33" fmla="*/ 160 h 711"/>
                  <a:gd name="T34" fmla="*/ 702 w 1372"/>
                  <a:gd name="T35" fmla="*/ 130 h 711"/>
                  <a:gd name="T36" fmla="*/ 781 w 1372"/>
                  <a:gd name="T37" fmla="*/ 102 h 711"/>
                  <a:gd name="T38" fmla="*/ 864 w 1372"/>
                  <a:gd name="T39" fmla="*/ 77 h 711"/>
                  <a:gd name="T40" fmla="*/ 947 w 1372"/>
                  <a:gd name="T41" fmla="*/ 54 h 711"/>
                  <a:gd name="T42" fmla="*/ 1031 w 1372"/>
                  <a:gd name="T43" fmla="*/ 35 h 711"/>
                  <a:gd name="T44" fmla="*/ 1117 w 1372"/>
                  <a:gd name="T45" fmla="*/ 20 h 711"/>
                  <a:gd name="T46" fmla="*/ 1202 w 1372"/>
                  <a:gd name="T47" fmla="*/ 9 h 711"/>
                  <a:gd name="T48" fmla="*/ 1288 w 1372"/>
                  <a:gd name="T49" fmla="*/ 2 h 711"/>
                  <a:gd name="T50" fmla="*/ 1372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1372" y="0"/>
                    </a:moveTo>
                    <a:lnTo>
                      <a:pt x="1372" y="711"/>
                    </a:lnTo>
                    <a:lnTo>
                      <a:pt x="0" y="711"/>
                    </a:lnTo>
                    <a:lnTo>
                      <a:pt x="4" y="673"/>
                    </a:lnTo>
                    <a:lnTo>
                      <a:pt x="17" y="634"/>
                    </a:lnTo>
                    <a:lnTo>
                      <a:pt x="36" y="593"/>
                    </a:lnTo>
                    <a:lnTo>
                      <a:pt x="62" y="552"/>
                    </a:lnTo>
                    <a:lnTo>
                      <a:pt x="95" y="510"/>
                    </a:lnTo>
                    <a:lnTo>
                      <a:pt x="135" y="468"/>
                    </a:lnTo>
                    <a:lnTo>
                      <a:pt x="179" y="426"/>
                    </a:lnTo>
                    <a:lnTo>
                      <a:pt x="230" y="384"/>
                    </a:lnTo>
                    <a:lnTo>
                      <a:pt x="285" y="344"/>
                    </a:lnTo>
                    <a:lnTo>
                      <a:pt x="345" y="305"/>
                    </a:lnTo>
                    <a:lnTo>
                      <a:pt x="409" y="267"/>
                    </a:lnTo>
                    <a:lnTo>
                      <a:pt x="478" y="229"/>
                    </a:lnTo>
                    <a:lnTo>
                      <a:pt x="550" y="193"/>
                    </a:lnTo>
                    <a:lnTo>
                      <a:pt x="624" y="160"/>
                    </a:lnTo>
                    <a:lnTo>
                      <a:pt x="702" y="130"/>
                    </a:lnTo>
                    <a:lnTo>
                      <a:pt x="781" y="102"/>
                    </a:lnTo>
                    <a:lnTo>
                      <a:pt x="864" y="77"/>
                    </a:lnTo>
                    <a:lnTo>
                      <a:pt x="947" y="54"/>
                    </a:lnTo>
                    <a:lnTo>
                      <a:pt x="1031" y="35"/>
                    </a:lnTo>
                    <a:lnTo>
                      <a:pt x="1117" y="20"/>
                    </a:lnTo>
                    <a:lnTo>
                      <a:pt x="1202" y="9"/>
                    </a:lnTo>
                    <a:lnTo>
                      <a:pt x="1288" y="2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9" name="Freeform 77">
                <a:extLst>
                  <a:ext uri="{FF2B5EF4-FFF2-40B4-BE49-F238E27FC236}">
                    <a16:creationId xmlns:a16="http://schemas.microsoft.com/office/drawing/2014/main" id="{EC0829B1-2A52-ED00-CF97-5995A55F8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2105"/>
                <a:ext cx="457" cy="237"/>
              </a:xfrm>
              <a:custGeom>
                <a:avLst/>
                <a:gdLst>
                  <a:gd name="T0" fmla="*/ 0 w 1372"/>
                  <a:gd name="T1" fmla="*/ 0 h 711"/>
                  <a:gd name="T2" fmla="*/ 85 w 1372"/>
                  <a:gd name="T3" fmla="*/ 2 h 711"/>
                  <a:gd name="T4" fmla="*/ 171 w 1372"/>
                  <a:gd name="T5" fmla="*/ 9 h 711"/>
                  <a:gd name="T6" fmla="*/ 256 w 1372"/>
                  <a:gd name="T7" fmla="*/ 20 h 711"/>
                  <a:gd name="T8" fmla="*/ 342 w 1372"/>
                  <a:gd name="T9" fmla="*/ 35 h 711"/>
                  <a:gd name="T10" fmla="*/ 426 w 1372"/>
                  <a:gd name="T11" fmla="*/ 54 h 711"/>
                  <a:gd name="T12" fmla="*/ 509 w 1372"/>
                  <a:gd name="T13" fmla="*/ 77 h 711"/>
                  <a:gd name="T14" fmla="*/ 591 w 1372"/>
                  <a:gd name="T15" fmla="*/ 102 h 711"/>
                  <a:gd name="T16" fmla="*/ 671 w 1372"/>
                  <a:gd name="T17" fmla="*/ 130 h 711"/>
                  <a:gd name="T18" fmla="*/ 748 w 1372"/>
                  <a:gd name="T19" fmla="*/ 160 h 711"/>
                  <a:gd name="T20" fmla="*/ 823 w 1372"/>
                  <a:gd name="T21" fmla="*/ 193 h 711"/>
                  <a:gd name="T22" fmla="*/ 895 w 1372"/>
                  <a:gd name="T23" fmla="*/ 229 h 711"/>
                  <a:gd name="T24" fmla="*/ 964 w 1372"/>
                  <a:gd name="T25" fmla="*/ 267 h 711"/>
                  <a:gd name="T26" fmla="*/ 1028 w 1372"/>
                  <a:gd name="T27" fmla="*/ 305 h 711"/>
                  <a:gd name="T28" fmla="*/ 1088 w 1372"/>
                  <a:gd name="T29" fmla="*/ 344 h 711"/>
                  <a:gd name="T30" fmla="*/ 1143 w 1372"/>
                  <a:gd name="T31" fmla="*/ 384 h 711"/>
                  <a:gd name="T32" fmla="*/ 1194 w 1372"/>
                  <a:gd name="T33" fmla="*/ 426 h 711"/>
                  <a:gd name="T34" fmla="*/ 1238 w 1372"/>
                  <a:gd name="T35" fmla="*/ 468 h 711"/>
                  <a:gd name="T36" fmla="*/ 1277 w 1372"/>
                  <a:gd name="T37" fmla="*/ 510 h 711"/>
                  <a:gd name="T38" fmla="*/ 1310 w 1372"/>
                  <a:gd name="T39" fmla="*/ 552 h 711"/>
                  <a:gd name="T40" fmla="*/ 1337 w 1372"/>
                  <a:gd name="T41" fmla="*/ 593 h 711"/>
                  <a:gd name="T42" fmla="*/ 1356 w 1372"/>
                  <a:gd name="T43" fmla="*/ 634 h 711"/>
                  <a:gd name="T44" fmla="*/ 1367 w 1372"/>
                  <a:gd name="T45" fmla="*/ 673 h 711"/>
                  <a:gd name="T46" fmla="*/ 1372 w 1372"/>
                  <a:gd name="T47" fmla="*/ 711 h 711"/>
                  <a:gd name="T48" fmla="*/ 0 w 1372"/>
                  <a:gd name="T49" fmla="*/ 711 h 711"/>
                  <a:gd name="T50" fmla="*/ 0 w 1372"/>
                  <a:gd name="T51" fmla="*/ 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72" h="711">
                    <a:moveTo>
                      <a:pt x="0" y="0"/>
                    </a:moveTo>
                    <a:lnTo>
                      <a:pt x="85" y="2"/>
                    </a:lnTo>
                    <a:lnTo>
                      <a:pt x="171" y="9"/>
                    </a:lnTo>
                    <a:lnTo>
                      <a:pt x="256" y="20"/>
                    </a:lnTo>
                    <a:lnTo>
                      <a:pt x="342" y="35"/>
                    </a:lnTo>
                    <a:lnTo>
                      <a:pt x="426" y="54"/>
                    </a:lnTo>
                    <a:lnTo>
                      <a:pt x="509" y="77"/>
                    </a:lnTo>
                    <a:lnTo>
                      <a:pt x="591" y="102"/>
                    </a:lnTo>
                    <a:lnTo>
                      <a:pt x="671" y="130"/>
                    </a:lnTo>
                    <a:lnTo>
                      <a:pt x="748" y="160"/>
                    </a:lnTo>
                    <a:lnTo>
                      <a:pt x="823" y="193"/>
                    </a:lnTo>
                    <a:lnTo>
                      <a:pt x="895" y="229"/>
                    </a:lnTo>
                    <a:lnTo>
                      <a:pt x="964" y="267"/>
                    </a:lnTo>
                    <a:lnTo>
                      <a:pt x="1028" y="305"/>
                    </a:lnTo>
                    <a:lnTo>
                      <a:pt x="1088" y="344"/>
                    </a:lnTo>
                    <a:lnTo>
                      <a:pt x="1143" y="384"/>
                    </a:lnTo>
                    <a:lnTo>
                      <a:pt x="1194" y="426"/>
                    </a:lnTo>
                    <a:lnTo>
                      <a:pt x="1238" y="468"/>
                    </a:lnTo>
                    <a:lnTo>
                      <a:pt x="1277" y="510"/>
                    </a:lnTo>
                    <a:lnTo>
                      <a:pt x="1310" y="552"/>
                    </a:lnTo>
                    <a:lnTo>
                      <a:pt x="1337" y="593"/>
                    </a:lnTo>
                    <a:lnTo>
                      <a:pt x="1356" y="634"/>
                    </a:lnTo>
                    <a:lnTo>
                      <a:pt x="1367" y="673"/>
                    </a:lnTo>
                    <a:lnTo>
                      <a:pt x="1372" y="711"/>
                    </a:lnTo>
                    <a:lnTo>
                      <a:pt x="0" y="7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1B39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0" name="Freeform 78">
                <a:extLst>
                  <a:ext uri="{FF2B5EF4-FFF2-40B4-BE49-F238E27FC236}">
                    <a16:creationId xmlns:a16="http://schemas.microsoft.com/office/drawing/2014/main" id="{FE00DABB-37A3-AF8A-C06E-5C1D6183AF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" y="958"/>
                <a:ext cx="1078" cy="947"/>
              </a:xfrm>
              <a:custGeom>
                <a:avLst/>
                <a:gdLst>
                  <a:gd name="T0" fmla="*/ 1953 w 3235"/>
                  <a:gd name="T1" fmla="*/ 64 h 2839"/>
                  <a:gd name="T2" fmla="*/ 2411 w 3235"/>
                  <a:gd name="T3" fmla="*/ 263 h 2839"/>
                  <a:gd name="T4" fmla="*/ 2748 w 3235"/>
                  <a:gd name="T5" fmla="*/ 522 h 2839"/>
                  <a:gd name="T6" fmla="*/ 2921 w 3235"/>
                  <a:gd name="T7" fmla="*/ 792 h 2839"/>
                  <a:gd name="T8" fmla="*/ 3107 w 3235"/>
                  <a:gd name="T9" fmla="*/ 1167 h 2839"/>
                  <a:gd name="T10" fmla="*/ 3229 w 3235"/>
                  <a:gd name="T11" fmla="*/ 1397 h 2839"/>
                  <a:gd name="T12" fmla="*/ 3153 w 3235"/>
                  <a:gd name="T13" fmla="*/ 1439 h 2839"/>
                  <a:gd name="T14" fmla="*/ 3024 w 3235"/>
                  <a:gd name="T15" fmla="*/ 1313 h 2839"/>
                  <a:gd name="T16" fmla="*/ 3012 w 3235"/>
                  <a:gd name="T17" fmla="*/ 1302 h 2839"/>
                  <a:gd name="T18" fmla="*/ 3068 w 3235"/>
                  <a:gd name="T19" fmla="*/ 1587 h 2839"/>
                  <a:gd name="T20" fmla="*/ 3065 w 3235"/>
                  <a:gd name="T21" fmla="*/ 2109 h 2839"/>
                  <a:gd name="T22" fmla="*/ 2927 w 3235"/>
                  <a:gd name="T23" fmla="*/ 2475 h 2839"/>
                  <a:gd name="T24" fmla="*/ 2711 w 3235"/>
                  <a:gd name="T25" fmla="*/ 2718 h 2839"/>
                  <a:gd name="T26" fmla="*/ 2557 w 3235"/>
                  <a:gd name="T27" fmla="*/ 2807 h 2839"/>
                  <a:gd name="T28" fmla="*/ 2607 w 3235"/>
                  <a:gd name="T29" fmla="*/ 2643 h 2839"/>
                  <a:gd name="T30" fmla="*/ 2633 w 3235"/>
                  <a:gd name="T31" fmla="*/ 2288 h 2839"/>
                  <a:gd name="T32" fmla="*/ 2598 w 3235"/>
                  <a:gd name="T33" fmla="*/ 2033 h 2839"/>
                  <a:gd name="T34" fmla="*/ 2565 w 3235"/>
                  <a:gd name="T35" fmla="*/ 2049 h 2839"/>
                  <a:gd name="T36" fmla="*/ 2502 w 3235"/>
                  <a:gd name="T37" fmla="*/ 2068 h 2839"/>
                  <a:gd name="T38" fmla="*/ 2441 w 3235"/>
                  <a:gd name="T39" fmla="*/ 1743 h 2839"/>
                  <a:gd name="T40" fmla="*/ 2300 w 3235"/>
                  <a:gd name="T41" fmla="*/ 1514 h 2839"/>
                  <a:gd name="T42" fmla="*/ 2219 w 3235"/>
                  <a:gd name="T43" fmla="*/ 1450 h 2839"/>
                  <a:gd name="T44" fmla="*/ 2246 w 3235"/>
                  <a:gd name="T45" fmla="*/ 1514 h 2839"/>
                  <a:gd name="T46" fmla="*/ 2203 w 3235"/>
                  <a:gd name="T47" fmla="*/ 1585 h 2839"/>
                  <a:gd name="T48" fmla="*/ 1798 w 3235"/>
                  <a:gd name="T49" fmla="*/ 1515 h 2839"/>
                  <a:gd name="T50" fmla="*/ 1550 w 3235"/>
                  <a:gd name="T51" fmla="*/ 1414 h 2839"/>
                  <a:gd name="T52" fmla="*/ 1539 w 3235"/>
                  <a:gd name="T53" fmla="*/ 1431 h 2839"/>
                  <a:gd name="T54" fmla="*/ 1564 w 3235"/>
                  <a:gd name="T55" fmla="*/ 1553 h 2839"/>
                  <a:gd name="T56" fmla="*/ 1368 w 3235"/>
                  <a:gd name="T57" fmla="*/ 1572 h 2839"/>
                  <a:gd name="T58" fmla="*/ 1056 w 3235"/>
                  <a:gd name="T59" fmla="*/ 1477 h 2839"/>
                  <a:gd name="T60" fmla="*/ 900 w 3235"/>
                  <a:gd name="T61" fmla="*/ 1401 h 2839"/>
                  <a:gd name="T62" fmla="*/ 852 w 3235"/>
                  <a:gd name="T63" fmla="*/ 1504 h 2839"/>
                  <a:gd name="T64" fmla="*/ 763 w 3235"/>
                  <a:gd name="T65" fmla="*/ 1801 h 2839"/>
                  <a:gd name="T66" fmla="*/ 733 w 3235"/>
                  <a:gd name="T67" fmla="*/ 2039 h 2839"/>
                  <a:gd name="T68" fmla="*/ 663 w 3235"/>
                  <a:gd name="T69" fmla="*/ 1983 h 2839"/>
                  <a:gd name="T70" fmla="*/ 638 w 3235"/>
                  <a:gd name="T71" fmla="*/ 1949 h 2839"/>
                  <a:gd name="T72" fmla="*/ 613 w 3235"/>
                  <a:gd name="T73" fmla="*/ 2225 h 2839"/>
                  <a:gd name="T74" fmla="*/ 647 w 3235"/>
                  <a:gd name="T75" fmla="*/ 2612 h 2839"/>
                  <a:gd name="T76" fmla="*/ 734 w 3235"/>
                  <a:gd name="T77" fmla="*/ 2836 h 2839"/>
                  <a:gd name="T78" fmla="*/ 611 w 3235"/>
                  <a:gd name="T79" fmla="*/ 2779 h 2839"/>
                  <a:gd name="T80" fmla="*/ 400 w 3235"/>
                  <a:gd name="T81" fmla="*/ 2574 h 2839"/>
                  <a:gd name="T82" fmla="*/ 233 w 3235"/>
                  <a:gd name="T83" fmla="*/ 2258 h 2839"/>
                  <a:gd name="T84" fmla="*/ 163 w 3235"/>
                  <a:gd name="T85" fmla="*/ 1654 h 2839"/>
                  <a:gd name="T86" fmla="*/ 189 w 3235"/>
                  <a:gd name="T87" fmla="*/ 1170 h 2839"/>
                  <a:gd name="T88" fmla="*/ 195 w 3235"/>
                  <a:gd name="T89" fmla="*/ 914 h 2839"/>
                  <a:gd name="T90" fmla="*/ 80 w 3235"/>
                  <a:gd name="T91" fmla="*/ 875 h 2839"/>
                  <a:gd name="T92" fmla="*/ 0 w 3235"/>
                  <a:gd name="T93" fmla="*/ 866 h 2839"/>
                  <a:gd name="T94" fmla="*/ 125 w 3235"/>
                  <a:gd name="T95" fmla="*/ 734 h 2839"/>
                  <a:gd name="T96" fmla="*/ 285 w 3235"/>
                  <a:gd name="T97" fmla="*/ 580 h 2839"/>
                  <a:gd name="T98" fmla="*/ 334 w 3235"/>
                  <a:gd name="T99" fmla="*/ 393 h 2839"/>
                  <a:gd name="T100" fmla="*/ 386 w 3235"/>
                  <a:gd name="T101" fmla="*/ 313 h 2839"/>
                  <a:gd name="T102" fmla="*/ 429 w 3235"/>
                  <a:gd name="T103" fmla="*/ 481 h 2839"/>
                  <a:gd name="T104" fmla="*/ 397 w 3235"/>
                  <a:gd name="T105" fmla="*/ 604 h 2839"/>
                  <a:gd name="T106" fmla="*/ 890 w 3235"/>
                  <a:gd name="T107" fmla="*/ 156 h 2839"/>
                  <a:gd name="T108" fmla="*/ 1426 w 3235"/>
                  <a:gd name="T109" fmla="*/ 3 h 2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35" h="2839">
                    <a:moveTo>
                      <a:pt x="1504" y="0"/>
                    </a:moveTo>
                    <a:lnTo>
                      <a:pt x="1581" y="2"/>
                    </a:lnTo>
                    <a:lnTo>
                      <a:pt x="1657" y="7"/>
                    </a:lnTo>
                    <a:lnTo>
                      <a:pt x="1733" y="17"/>
                    </a:lnTo>
                    <a:lnTo>
                      <a:pt x="1807" y="29"/>
                    </a:lnTo>
                    <a:lnTo>
                      <a:pt x="1881" y="45"/>
                    </a:lnTo>
                    <a:lnTo>
                      <a:pt x="1953" y="64"/>
                    </a:lnTo>
                    <a:lnTo>
                      <a:pt x="2024" y="86"/>
                    </a:lnTo>
                    <a:lnTo>
                      <a:pt x="2093" y="110"/>
                    </a:lnTo>
                    <a:lnTo>
                      <a:pt x="2160" y="137"/>
                    </a:lnTo>
                    <a:lnTo>
                      <a:pt x="2226" y="166"/>
                    </a:lnTo>
                    <a:lnTo>
                      <a:pt x="2291" y="196"/>
                    </a:lnTo>
                    <a:lnTo>
                      <a:pt x="2353" y="229"/>
                    </a:lnTo>
                    <a:lnTo>
                      <a:pt x="2411" y="263"/>
                    </a:lnTo>
                    <a:lnTo>
                      <a:pt x="2468" y="298"/>
                    </a:lnTo>
                    <a:lnTo>
                      <a:pt x="2522" y="334"/>
                    </a:lnTo>
                    <a:lnTo>
                      <a:pt x="2574" y="371"/>
                    </a:lnTo>
                    <a:lnTo>
                      <a:pt x="2622" y="408"/>
                    </a:lnTo>
                    <a:lnTo>
                      <a:pt x="2668" y="446"/>
                    </a:lnTo>
                    <a:lnTo>
                      <a:pt x="2710" y="484"/>
                    </a:lnTo>
                    <a:lnTo>
                      <a:pt x="2748" y="522"/>
                    </a:lnTo>
                    <a:lnTo>
                      <a:pt x="2782" y="558"/>
                    </a:lnTo>
                    <a:lnTo>
                      <a:pt x="2813" y="595"/>
                    </a:lnTo>
                    <a:lnTo>
                      <a:pt x="2840" y="630"/>
                    </a:lnTo>
                    <a:lnTo>
                      <a:pt x="2863" y="665"/>
                    </a:lnTo>
                    <a:lnTo>
                      <a:pt x="2882" y="699"/>
                    </a:lnTo>
                    <a:lnTo>
                      <a:pt x="2896" y="730"/>
                    </a:lnTo>
                    <a:lnTo>
                      <a:pt x="2921" y="792"/>
                    </a:lnTo>
                    <a:lnTo>
                      <a:pt x="2946" y="853"/>
                    </a:lnTo>
                    <a:lnTo>
                      <a:pt x="2973" y="911"/>
                    </a:lnTo>
                    <a:lnTo>
                      <a:pt x="3001" y="967"/>
                    </a:lnTo>
                    <a:lnTo>
                      <a:pt x="3027" y="1021"/>
                    </a:lnTo>
                    <a:lnTo>
                      <a:pt x="3055" y="1072"/>
                    </a:lnTo>
                    <a:lnTo>
                      <a:pt x="3082" y="1120"/>
                    </a:lnTo>
                    <a:lnTo>
                      <a:pt x="3107" y="1167"/>
                    </a:lnTo>
                    <a:lnTo>
                      <a:pt x="3131" y="1209"/>
                    </a:lnTo>
                    <a:lnTo>
                      <a:pt x="3154" y="1249"/>
                    </a:lnTo>
                    <a:lnTo>
                      <a:pt x="3174" y="1285"/>
                    </a:lnTo>
                    <a:lnTo>
                      <a:pt x="3193" y="1319"/>
                    </a:lnTo>
                    <a:lnTo>
                      <a:pt x="3208" y="1348"/>
                    </a:lnTo>
                    <a:lnTo>
                      <a:pt x="3220" y="1375"/>
                    </a:lnTo>
                    <a:lnTo>
                      <a:pt x="3229" y="1397"/>
                    </a:lnTo>
                    <a:lnTo>
                      <a:pt x="3234" y="1415"/>
                    </a:lnTo>
                    <a:lnTo>
                      <a:pt x="3235" y="1430"/>
                    </a:lnTo>
                    <a:lnTo>
                      <a:pt x="3231" y="1442"/>
                    </a:lnTo>
                    <a:lnTo>
                      <a:pt x="3222" y="1448"/>
                    </a:lnTo>
                    <a:lnTo>
                      <a:pt x="3208" y="1450"/>
                    </a:lnTo>
                    <a:lnTo>
                      <a:pt x="3181" y="1447"/>
                    </a:lnTo>
                    <a:lnTo>
                      <a:pt x="3153" y="1439"/>
                    </a:lnTo>
                    <a:lnTo>
                      <a:pt x="3129" y="1426"/>
                    </a:lnTo>
                    <a:lnTo>
                      <a:pt x="3106" y="1410"/>
                    </a:lnTo>
                    <a:lnTo>
                      <a:pt x="3084" y="1391"/>
                    </a:lnTo>
                    <a:lnTo>
                      <a:pt x="3067" y="1371"/>
                    </a:lnTo>
                    <a:lnTo>
                      <a:pt x="3050" y="1351"/>
                    </a:lnTo>
                    <a:lnTo>
                      <a:pt x="3036" y="1330"/>
                    </a:lnTo>
                    <a:lnTo>
                      <a:pt x="3024" y="1313"/>
                    </a:lnTo>
                    <a:lnTo>
                      <a:pt x="3015" y="1296"/>
                    </a:lnTo>
                    <a:lnTo>
                      <a:pt x="3008" y="1283"/>
                    </a:lnTo>
                    <a:lnTo>
                      <a:pt x="3005" y="1275"/>
                    </a:lnTo>
                    <a:lnTo>
                      <a:pt x="3003" y="1272"/>
                    </a:lnTo>
                    <a:lnTo>
                      <a:pt x="3005" y="1276"/>
                    </a:lnTo>
                    <a:lnTo>
                      <a:pt x="3007" y="1286"/>
                    </a:lnTo>
                    <a:lnTo>
                      <a:pt x="3012" y="1302"/>
                    </a:lnTo>
                    <a:lnTo>
                      <a:pt x="3019" y="1326"/>
                    </a:lnTo>
                    <a:lnTo>
                      <a:pt x="3026" y="1356"/>
                    </a:lnTo>
                    <a:lnTo>
                      <a:pt x="3035" y="1391"/>
                    </a:lnTo>
                    <a:lnTo>
                      <a:pt x="3044" y="1431"/>
                    </a:lnTo>
                    <a:lnTo>
                      <a:pt x="3053" y="1478"/>
                    </a:lnTo>
                    <a:lnTo>
                      <a:pt x="3060" y="1530"/>
                    </a:lnTo>
                    <a:lnTo>
                      <a:pt x="3068" y="1587"/>
                    </a:lnTo>
                    <a:lnTo>
                      <a:pt x="3074" y="1649"/>
                    </a:lnTo>
                    <a:lnTo>
                      <a:pt x="3078" y="1715"/>
                    </a:lnTo>
                    <a:lnTo>
                      <a:pt x="3081" y="1786"/>
                    </a:lnTo>
                    <a:lnTo>
                      <a:pt x="3082" y="1860"/>
                    </a:lnTo>
                    <a:lnTo>
                      <a:pt x="3079" y="1940"/>
                    </a:lnTo>
                    <a:lnTo>
                      <a:pt x="3074" y="2022"/>
                    </a:lnTo>
                    <a:lnTo>
                      <a:pt x="3065" y="2109"/>
                    </a:lnTo>
                    <a:lnTo>
                      <a:pt x="3055" y="2168"/>
                    </a:lnTo>
                    <a:lnTo>
                      <a:pt x="3043" y="2224"/>
                    </a:lnTo>
                    <a:lnTo>
                      <a:pt x="3025" y="2279"/>
                    </a:lnTo>
                    <a:lnTo>
                      <a:pt x="3005" y="2331"/>
                    </a:lnTo>
                    <a:lnTo>
                      <a:pt x="2982" y="2382"/>
                    </a:lnTo>
                    <a:lnTo>
                      <a:pt x="2955" y="2430"/>
                    </a:lnTo>
                    <a:lnTo>
                      <a:pt x="2927" y="2475"/>
                    </a:lnTo>
                    <a:lnTo>
                      <a:pt x="2898" y="2519"/>
                    </a:lnTo>
                    <a:lnTo>
                      <a:pt x="2868" y="2559"/>
                    </a:lnTo>
                    <a:lnTo>
                      <a:pt x="2836" y="2597"/>
                    </a:lnTo>
                    <a:lnTo>
                      <a:pt x="2805" y="2631"/>
                    </a:lnTo>
                    <a:lnTo>
                      <a:pt x="2772" y="2664"/>
                    </a:lnTo>
                    <a:lnTo>
                      <a:pt x="2741" y="2693"/>
                    </a:lnTo>
                    <a:lnTo>
                      <a:pt x="2711" y="2718"/>
                    </a:lnTo>
                    <a:lnTo>
                      <a:pt x="2681" y="2741"/>
                    </a:lnTo>
                    <a:lnTo>
                      <a:pt x="2654" y="2761"/>
                    </a:lnTo>
                    <a:lnTo>
                      <a:pt x="2629" y="2778"/>
                    </a:lnTo>
                    <a:lnTo>
                      <a:pt x="2606" y="2791"/>
                    </a:lnTo>
                    <a:lnTo>
                      <a:pt x="2586" y="2799"/>
                    </a:lnTo>
                    <a:lnTo>
                      <a:pt x="2569" y="2806"/>
                    </a:lnTo>
                    <a:lnTo>
                      <a:pt x="2557" y="2807"/>
                    </a:lnTo>
                    <a:lnTo>
                      <a:pt x="2548" y="2806"/>
                    </a:lnTo>
                    <a:lnTo>
                      <a:pt x="2544" y="2799"/>
                    </a:lnTo>
                    <a:lnTo>
                      <a:pt x="2545" y="2791"/>
                    </a:lnTo>
                    <a:lnTo>
                      <a:pt x="2552" y="2777"/>
                    </a:lnTo>
                    <a:lnTo>
                      <a:pt x="2574" y="2735"/>
                    </a:lnTo>
                    <a:lnTo>
                      <a:pt x="2593" y="2689"/>
                    </a:lnTo>
                    <a:lnTo>
                      <a:pt x="2607" y="2643"/>
                    </a:lnTo>
                    <a:lnTo>
                      <a:pt x="2619" y="2593"/>
                    </a:lnTo>
                    <a:lnTo>
                      <a:pt x="2627" y="2541"/>
                    </a:lnTo>
                    <a:lnTo>
                      <a:pt x="2633" y="2491"/>
                    </a:lnTo>
                    <a:lnTo>
                      <a:pt x="2635" y="2439"/>
                    </a:lnTo>
                    <a:lnTo>
                      <a:pt x="2636" y="2387"/>
                    </a:lnTo>
                    <a:lnTo>
                      <a:pt x="2635" y="2336"/>
                    </a:lnTo>
                    <a:lnTo>
                      <a:pt x="2633" y="2288"/>
                    </a:lnTo>
                    <a:lnTo>
                      <a:pt x="2629" y="2240"/>
                    </a:lnTo>
                    <a:lnTo>
                      <a:pt x="2624" y="2196"/>
                    </a:lnTo>
                    <a:lnTo>
                      <a:pt x="2619" y="2155"/>
                    </a:lnTo>
                    <a:lnTo>
                      <a:pt x="2614" y="2117"/>
                    </a:lnTo>
                    <a:lnTo>
                      <a:pt x="2607" y="2084"/>
                    </a:lnTo>
                    <a:lnTo>
                      <a:pt x="2602" y="2055"/>
                    </a:lnTo>
                    <a:lnTo>
                      <a:pt x="2598" y="2033"/>
                    </a:lnTo>
                    <a:lnTo>
                      <a:pt x="2595" y="2015"/>
                    </a:lnTo>
                    <a:lnTo>
                      <a:pt x="2592" y="2005"/>
                    </a:lnTo>
                    <a:lnTo>
                      <a:pt x="2591" y="2001"/>
                    </a:lnTo>
                    <a:lnTo>
                      <a:pt x="2588" y="2012"/>
                    </a:lnTo>
                    <a:lnTo>
                      <a:pt x="2582" y="2025"/>
                    </a:lnTo>
                    <a:lnTo>
                      <a:pt x="2574" y="2038"/>
                    </a:lnTo>
                    <a:lnTo>
                      <a:pt x="2565" y="2049"/>
                    </a:lnTo>
                    <a:lnTo>
                      <a:pt x="2557" y="2060"/>
                    </a:lnTo>
                    <a:lnTo>
                      <a:pt x="2546" y="2068"/>
                    </a:lnTo>
                    <a:lnTo>
                      <a:pt x="2535" y="2074"/>
                    </a:lnTo>
                    <a:lnTo>
                      <a:pt x="2525" y="2078"/>
                    </a:lnTo>
                    <a:lnTo>
                      <a:pt x="2516" y="2079"/>
                    </a:lnTo>
                    <a:lnTo>
                      <a:pt x="2508" y="2076"/>
                    </a:lnTo>
                    <a:lnTo>
                      <a:pt x="2502" y="2068"/>
                    </a:lnTo>
                    <a:lnTo>
                      <a:pt x="2497" y="2055"/>
                    </a:lnTo>
                    <a:lnTo>
                      <a:pt x="2495" y="2038"/>
                    </a:lnTo>
                    <a:lnTo>
                      <a:pt x="2491" y="1969"/>
                    </a:lnTo>
                    <a:lnTo>
                      <a:pt x="2483" y="1905"/>
                    </a:lnTo>
                    <a:lnTo>
                      <a:pt x="2472" y="1847"/>
                    </a:lnTo>
                    <a:lnTo>
                      <a:pt x="2458" y="1792"/>
                    </a:lnTo>
                    <a:lnTo>
                      <a:pt x="2441" y="1743"/>
                    </a:lnTo>
                    <a:lnTo>
                      <a:pt x="2424" y="1697"/>
                    </a:lnTo>
                    <a:lnTo>
                      <a:pt x="2403" y="1657"/>
                    </a:lnTo>
                    <a:lnTo>
                      <a:pt x="2383" y="1621"/>
                    </a:lnTo>
                    <a:lnTo>
                      <a:pt x="2362" y="1588"/>
                    </a:lnTo>
                    <a:lnTo>
                      <a:pt x="2341" y="1559"/>
                    </a:lnTo>
                    <a:lnTo>
                      <a:pt x="2320" y="1535"/>
                    </a:lnTo>
                    <a:lnTo>
                      <a:pt x="2300" y="1514"/>
                    </a:lnTo>
                    <a:lnTo>
                      <a:pt x="2281" y="1496"/>
                    </a:lnTo>
                    <a:lnTo>
                      <a:pt x="2263" y="1481"/>
                    </a:lnTo>
                    <a:lnTo>
                      <a:pt x="2249" y="1469"/>
                    </a:lnTo>
                    <a:lnTo>
                      <a:pt x="2236" y="1461"/>
                    </a:lnTo>
                    <a:lnTo>
                      <a:pt x="2226" y="1454"/>
                    </a:lnTo>
                    <a:lnTo>
                      <a:pt x="2220" y="1450"/>
                    </a:lnTo>
                    <a:lnTo>
                      <a:pt x="2219" y="1450"/>
                    </a:lnTo>
                    <a:lnTo>
                      <a:pt x="2220" y="1452"/>
                    </a:lnTo>
                    <a:lnTo>
                      <a:pt x="2222" y="1457"/>
                    </a:lnTo>
                    <a:lnTo>
                      <a:pt x="2228" y="1464"/>
                    </a:lnTo>
                    <a:lnTo>
                      <a:pt x="2233" y="1475"/>
                    </a:lnTo>
                    <a:lnTo>
                      <a:pt x="2238" y="1487"/>
                    </a:lnTo>
                    <a:lnTo>
                      <a:pt x="2243" y="1500"/>
                    </a:lnTo>
                    <a:lnTo>
                      <a:pt x="2246" y="1514"/>
                    </a:lnTo>
                    <a:lnTo>
                      <a:pt x="2249" y="1528"/>
                    </a:lnTo>
                    <a:lnTo>
                      <a:pt x="2250" y="1542"/>
                    </a:lnTo>
                    <a:lnTo>
                      <a:pt x="2248" y="1554"/>
                    </a:lnTo>
                    <a:lnTo>
                      <a:pt x="2243" y="1566"/>
                    </a:lnTo>
                    <a:lnTo>
                      <a:pt x="2234" y="1574"/>
                    </a:lnTo>
                    <a:lnTo>
                      <a:pt x="2221" y="1581"/>
                    </a:lnTo>
                    <a:lnTo>
                      <a:pt x="2203" y="1585"/>
                    </a:lnTo>
                    <a:lnTo>
                      <a:pt x="2179" y="1586"/>
                    </a:lnTo>
                    <a:lnTo>
                      <a:pt x="2107" y="1580"/>
                    </a:lnTo>
                    <a:lnTo>
                      <a:pt x="2038" y="1569"/>
                    </a:lnTo>
                    <a:lnTo>
                      <a:pt x="1972" y="1559"/>
                    </a:lnTo>
                    <a:lnTo>
                      <a:pt x="1910" y="1545"/>
                    </a:lnTo>
                    <a:lnTo>
                      <a:pt x="1852" y="1531"/>
                    </a:lnTo>
                    <a:lnTo>
                      <a:pt x="1798" y="1515"/>
                    </a:lnTo>
                    <a:lnTo>
                      <a:pt x="1748" y="1499"/>
                    </a:lnTo>
                    <a:lnTo>
                      <a:pt x="1704" y="1482"/>
                    </a:lnTo>
                    <a:lnTo>
                      <a:pt x="1663" y="1467"/>
                    </a:lnTo>
                    <a:lnTo>
                      <a:pt x="1628" y="1452"/>
                    </a:lnTo>
                    <a:lnTo>
                      <a:pt x="1596" y="1438"/>
                    </a:lnTo>
                    <a:lnTo>
                      <a:pt x="1571" y="1425"/>
                    </a:lnTo>
                    <a:lnTo>
                      <a:pt x="1550" y="1414"/>
                    </a:lnTo>
                    <a:lnTo>
                      <a:pt x="1536" y="1406"/>
                    </a:lnTo>
                    <a:lnTo>
                      <a:pt x="1528" y="1401"/>
                    </a:lnTo>
                    <a:lnTo>
                      <a:pt x="1524" y="1399"/>
                    </a:lnTo>
                    <a:lnTo>
                      <a:pt x="1525" y="1401"/>
                    </a:lnTo>
                    <a:lnTo>
                      <a:pt x="1529" y="1409"/>
                    </a:lnTo>
                    <a:lnTo>
                      <a:pt x="1533" y="1419"/>
                    </a:lnTo>
                    <a:lnTo>
                      <a:pt x="1539" y="1431"/>
                    </a:lnTo>
                    <a:lnTo>
                      <a:pt x="1545" y="1448"/>
                    </a:lnTo>
                    <a:lnTo>
                      <a:pt x="1550" y="1464"/>
                    </a:lnTo>
                    <a:lnTo>
                      <a:pt x="1557" y="1483"/>
                    </a:lnTo>
                    <a:lnTo>
                      <a:pt x="1562" y="1501"/>
                    </a:lnTo>
                    <a:lnTo>
                      <a:pt x="1564" y="1520"/>
                    </a:lnTo>
                    <a:lnTo>
                      <a:pt x="1566" y="1537"/>
                    </a:lnTo>
                    <a:lnTo>
                      <a:pt x="1564" y="1553"/>
                    </a:lnTo>
                    <a:lnTo>
                      <a:pt x="1559" y="1566"/>
                    </a:lnTo>
                    <a:lnTo>
                      <a:pt x="1552" y="1576"/>
                    </a:lnTo>
                    <a:lnTo>
                      <a:pt x="1540" y="1583"/>
                    </a:lnTo>
                    <a:lnTo>
                      <a:pt x="1524" y="1586"/>
                    </a:lnTo>
                    <a:lnTo>
                      <a:pt x="1472" y="1583"/>
                    </a:lnTo>
                    <a:lnTo>
                      <a:pt x="1420" y="1578"/>
                    </a:lnTo>
                    <a:lnTo>
                      <a:pt x="1368" y="1572"/>
                    </a:lnTo>
                    <a:lnTo>
                      <a:pt x="1319" y="1562"/>
                    </a:lnTo>
                    <a:lnTo>
                      <a:pt x="1269" y="1550"/>
                    </a:lnTo>
                    <a:lnTo>
                      <a:pt x="1223" y="1537"/>
                    </a:lnTo>
                    <a:lnTo>
                      <a:pt x="1177" y="1523"/>
                    </a:lnTo>
                    <a:lnTo>
                      <a:pt x="1134" y="1507"/>
                    </a:lnTo>
                    <a:lnTo>
                      <a:pt x="1092" y="1492"/>
                    </a:lnTo>
                    <a:lnTo>
                      <a:pt x="1056" y="1477"/>
                    </a:lnTo>
                    <a:lnTo>
                      <a:pt x="1020" y="1462"/>
                    </a:lnTo>
                    <a:lnTo>
                      <a:pt x="990" y="1448"/>
                    </a:lnTo>
                    <a:lnTo>
                      <a:pt x="963" y="1434"/>
                    </a:lnTo>
                    <a:lnTo>
                      <a:pt x="940" y="1423"/>
                    </a:lnTo>
                    <a:lnTo>
                      <a:pt x="921" y="1413"/>
                    </a:lnTo>
                    <a:lnTo>
                      <a:pt x="907" y="1405"/>
                    </a:lnTo>
                    <a:lnTo>
                      <a:pt x="900" y="1401"/>
                    </a:lnTo>
                    <a:lnTo>
                      <a:pt x="897" y="1399"/>
                    </a:lnTo>
                    <a:lnTo>
                      <a:pt x="895" y="1402"/>
                    </a:lnTo>
                    <a:lnTo>
                      <a:pt x="891" y="1413"/>
                    </a:lnTo>
                    <a:lnTo>
                      <a:pt x="883" y="1428"/>
                    </a:lnTo>
                    <a:lnTo>
                      <a:pt x="875" y="1448"/>
                    </a:lnTo>
                    <a:lnTo>
                      <a:pt x="864" y="1473"/>
                    </a:lnTo>
                    <a:lnTo>
                      <a:pt x="852" y="1504"/>
                    </a:lnTo>
                    <a:lnTo>
                      <a:pt x="839" y="1538"/>
                    </a:lnTo>
                    <a:lnTo>
                      <a:pt x="825" y="1574"/>
                    </a:lnTo>
                    <a:lnTo>
                      <a:pt x="811" y="1616"/>
                    </a:lnTo>
                    <a:lnTo>
                      <a:pt x="799" y="1659"/>
                    </a:lnTo>
                    <a:lnTo>
                      <a:pt x="786" y="1705"/>
                    </a:lnTo>
                    <a:lnTo>
                      <a:pt x="773" y="1752"/>
                    </a:lnTo>
                    <a:lnTo>
                      <a:pt x="763" y="1801"/>
                    </a:lnTo>
                    <a:lnTo>
                      <a:pt x="754" y="1850"/>
                    </a:lnTo>
                    <a:lnTo>
                      <a:pt x="748" y="1901"/>
                    </a:lnTo>
                    <a:lnTo>
                      <a:pt x="744" y="1950"/>
                    </a:lnTo>
                    <a:lnTo>
                      <a:pt x="744" y="2001"/>
                    </a:lnTo>
                    <a:lnTo>
                      <a:pt x="743" y="2019"/>
                    </a:lnTo>
                    <a:lnTo>
                      <a:pt x="739" y="2031"/>
                    </a:lnTo>
                    <a:lnTo>
                      <a:pt x="733" y="2039"/>
                    </a:lnTo>
                    <a:lnTo>
                      <a:pt x="724" y="2041"/>
                    </a:lnTo>
                    <a:lnTo>
                      <a:pt x="715" y="2039"/>
                    </a:lnTo>
                    <a:lnTo>
                      <a:pt x="705" y="2034"/>
                    </a:lnTo>
                    <a:lnTo>
                      <a:pt x="694" y="2025"/>
                    </a:lnTo>
                    <a:lnTo>
                      <a:pt x="683" y="2012"/>
                    </a:lnTo>
                    <a:lnTo>
                      <a:pt x="673" y="1998"/>
                    </a:lnTo>
                    <a:lnTo>
                      <a:pt x="663" y="1983"/>
                    </a:lnTo>
                    <a:lnTo>
                      <a:pt x="656" y="1967"/>
                    </a:lnTo>
                    <a:lnTo>
                      <a:pt x="649" y="1949"/>
                    </a:lnTo>
                    <a:lnTo>
                      <a:pt x="645" y="1933"/>
                    </a:lnTo>
                    <a:lnTo>
                      <a:pt x="643" y="1915"/>
                    </a:lnTo>
                    <a:lnTo>
                      <a:pt x="643" y="1920"/>
                    </a:lnTo>
                    <a:lnTo>
                      <a:pt x="640" y="1931"/>
                    </a:lnTo>
                    <a:lnTo>
                      <a:pt x="638" y="1949"/>
                    </a:lnTo>
                    <a:lnTo>
                      <a:pt x="634" y="1974"/>
                    </a:lnTo>
                    <a:lnTo>
                      <a:pt x="630" y="2005"/>
                    </a:lnTo>
                    <a:lnTo>
                      <a:pt x="626" y="2040"/>
                    </a:lnTo>
                    <a:lnTo>
                      <a:pt x="621" y="2081"/>
                    </a:lnTo>
                    <a:lnTo>
                      <a:pt x="618" y="2125"/>
                    </a:lnTo>
                    <a:lnTo>
                      <a:pt x="615" y="2173"/>
                    </a:lnTo>
                    <a:lnTo>
                      <a:pt x="613" y="2225"/>
                    </a:lnTo>
                    <a:lnTo>
                      <a:pt x="613" y="2278"/>
                    </a:lnTo>
                    <a:lnTo>
                      <a:pt x="613" y="2332"/>
                    </a:lnTo>
                    <a:lnTo>
                      <a:pt x="615" y="2388"/>
                    </a:lnTo>
                    <a:lnTo>
                      <a:pt x="619" y="2445"/>
                    </a:lnTo>
                    <a:lnTo>
                      <a:pt x="625" y="2502"/>
                    </a:lnTo>
                    <a:lnTo>
                      <a:pt x="634" y="2558"/>
                    </a:lnTo>
                    <a:lnTo>
                      <a:pt x="647" y="2612"/>
                    </a:lnTo>
                    <a:lnTo>
                      <a:pt x="661" y="2665"/>
                    </a:lnTo>
                    <a:lnTo>
                      <a:pt x="680" y="2716"/>
                    </a:lnTo>
                    <a:lnTo>
                      <a:pt x="701" y="2763"/>
                    </a:lnTo>
                    <a:lnTo>
                      <a:pt x="726" y="2807"/>
                    </a:lnTo>
                    <a:lnTo>
                      <a:pt x="734" y="2821"/>
                    </a:lnTo>
                    <a:lnTo>
                      <a:pt x="737" y="2831"/>
                    </a:lnTo>
                    <a:lnTo>
                      <a:pt x="734" y="2836"/>
                    </a:lnTo>
                    <a:lnTo>
                      <a:pt x="726" y="2839"/>
                    </a:lnTo>
                    <a:lnTo>
                      <a:pt x="715" y="2837"/>
                    </a:lnTo>
                    <a:lnTo>
                      <a:pt x="701" y="2832"/>
                    </a:lnTo>
                    <a:lnTo>
                      <a:pt x="682" y="2823"/>
                    </a:lnTo>
                    <a:lnTo>
                      <a:pt x="661" y="2812"/>
                    </a:lnTo>
                    <a:lnTo>
                      <a:pt x="637" y="2797"/>
                    </a:lnTo>
                    <a:lnTo>
                      <a:pt x="611" y="2779"/>
                    </a:lnTo>
                    <a:lnTo>
                      <a:pt x="583" y="2758"/>
                    </a:lnTo>
                    <a:lnTo>
                      <a:pt x="554" y="2734"/>
                    </a:lnTo>
                    <a:lnTo>
                      <a:pt x="524" y="2707"/>
                    </a:lnTo>
                    <a:lnTo>
                      <a:pt x="494" y="2677"/>
                    </a:lnTo>
                    <a:lnTo>
                      <a:pt x="462" y="2645"/>
                    </a:lnTo>
                    <a:lnTo>
                      <a:pt x="430" y="2611"/>
                    </a:lnTo>
                    <a:lnTo>
                      <a:pt x="400" y="2574"/>
                    </a:lnTo>
                    <a:lnTo>
                      <a:pt x="371" y="2535"/>
                    </a:lnTo>
                    <a:lnTo>
                      <a:pt x="342" y="2493"/>
                    </a:lnTo>
                    <a:lnTo>
                      <a:pt x="315" y="2450"/>
                    </a:lnTo>
                    <a:lnTo>
                      <a:pt x="291" y="2405"/>
                    </a:lnTo>
                    <a:lnTo>
                      <a:pt x="268" y="2358"/>
                    </a:lnTo>
                    <a:lnTo>
                      <a:pt x="249" y="2308"/>
                    </a:lnTo>
                    <a:lnTo>
                      <a:pt x="233" y="2258"/>
                    </a:lnTo>
                    <a:lnTo>
                      <a:pt x="220" y="2206"/>
                    </a:lnTo>
                    <a:lnTo>
                      <a:pt x="203" y="2107"/>
                    </a:lnTo>
                    <a:lnTo>
                      <a:pt x="187" y="2011"/>
                    </a:lnTo>
                    <a:lnTo>
                      <a:pt x="177" y="1917"/>
                    </a:lnTo>
                    <a:lnTo>
                      <a:pt x="170" y="1826"/>
                    </a:lnTo>
                    <a:lnTo>
                      <a:pt x="166" y="1739"/>
                    </a:lnTo>
                    <a:lnTo>
                      <a:pt x="163" y="1654"/>
                    </a:lnTo>
                    <a:lnTo>
                      <a:pt x="163" y="1573"/>
                    </a:lnTo>
                    <a:lnTo>
                      <a:pt x="166" y="1496"/>
                    </a:lnTo>
                    <a:lnTo>
                      <a:pt x="168" y="1423"/>
                    </a:lnTo>
                    <a:lnTo>
                      <a:pt x="173" y="1353"/>
                    </a:lnTo>
                    <a:lnTo>
                      <a:pt x="178" y="1287"/>
                    </a:lnTo>
                    <a:lnTo>
                      <a:pt x="184" y="1225"/>
                    </a:lnTo>
                    <a:lnTo>
                      <a:pt x="189" y="1170"/>
                    </a:lnTo>
                    <a:lnTo>
                      <a:pt x="194" y="1116"/>
                    </a:lnTo>
                    <a:lnTo>
                      <a:pt x="197" y="1070"/>
                    </a:lnTo>
                    <a:lnTo>
                      <a:pt x="201" y="1028"/>
                    </a:lnTo>
                    <a:lnTo>
                      <a:pt x="203" y="991"/>
                    </a:lnTo>
                    <a:lnTo>
                      <a:pt x="203" y="959"/>
                    </a:lnTo>
                    <a:lnTo>
                      <a:pt x="200" y="934"/>
                    </a:lnTo>
                    <a:lnTo>
                      <a:pt x="195" y="914"/>
                    </a:lnTo>
                    <a:lnTo>
                      <a:pt x="186" y="900"/>
                    </a:lnTo>
                    <a:lnTo>
                      <a:pt x="170" y="885"/>
                    </a:lnTo>
                    <a:lnTo>
                      <a:pt x="153" y="876"/>
                    </a:lnTo>
                    <a:lnTo>
                      <a:pt x="134" y="871"/>
                    </a:lnTo>
                    <a:lnTo>
                      <a:pt x="116" y="870"/>
                    </a:lnTo>
                    <a:lnTo>
                      <a:pt x="97" y="871"/>
                    </a:lnTo>
                    <a:lnTo>
                      <a:pt x="80" y="875"/>
                    </a:lnTo>
                    <a:lnTo>
                      <a:pt x="62" y="878"/>
                    </a:lnTo>
                    <a:lnTo>
                      <a:pt x="47" y="882"/>
                    </a:lnTo>
                    <a:lnTo>
                      <a:pt x="33" y="885"/>
                    </a:lnTo>
                    <a:lnTo>
                      <a:pt x="20" y="885"/>
                    </a:lnTo>
                    <a:lnTo>
                      <a:pt x="10" y="884"/>
                    </a:lnTo>
                    <a:lnTo>
                      <a:pt x="4" y="877"/>
                    </a:lnTo>
                    <a:lnTo>
                      <a:pt x="0" y="866"/>
                    </a:lnTo>
                    <a:lnTo>
                      <a:pt x="1" y="851"/>
                    </a:lnTo>
                    <a:lnTo>
                      <a:pt x="10" y="833"/>
                    </a:lnTo>
                    <a:lnTo>
                      <a:pt x="25" y="815"/>
                    </a:lnTo>
                    <a:lnTo>
                      <a:pt x="46" y="796"/>
                    </a:lnTo>
                    <a:lnTo>
                      <a:pt x="70" y="776"/>
                    </a:lnTo>
                    <a:lnTo>
                      <a:pt x="96" y="756"/>
                    </a:lnTo>
                    <a:lnTo>
                      <a:pt x="125" y="734"/>
                    </a:lnTo>
                    <a:lnTo>
                      <a:pt x="154" y="713"/>
                    </a:lnTo>
                    <a:lnTo>
                      <a:pt x="184" y="690"/>
                    </a:lnTo>
                    <a:lnTo>
                      <a:pt x="211" y="667"/>
                    </a:lnTo>
                    <a:lnTo>
                      <a:pt x="237" y="643"/>
                    </a:lnTo>
                    <a:lnTo>
                      <a:pt x="259" y="620"/>
                    </a:lnTo>
                    <a:lnTo>
                      <a:pt x="273" y="601"/>
                    </a:lnTo>
                    <a:lnTo>
                      <a:pt x="285" y="580"/>
                    </a:lnTo>
                    <a:lnTo>
                      <a:pt x="295" y="556"/>
                    </a:lnTo>
                    <a:lnTo>
                      <a:pt x="304" y="529"/>
                    </a:lnTo>
                    <a:lnTo>
                      <a:pt x="310" y="501"/>
                    </a:lnTo>
                    <a:lnTo>
                      <a:pt x="318" y="474"/>
                    </a:lnTo>
                    <a:lnTo>
                      <a:pt x="323" y="446"/>
                    </a:lnTo>
                    <a:lnTo>
                      <a:pt x="328" y="419"/>
                    </a:lnTo>
                    <a:lnTo>
                      <a:pt x="334" y="393"/>
                    </a:lnTo>
                    <a:lnTo>
                      <a:pt x="339" y="370"/>
                    </a:lnTo>
                    <a:lnTo>
                      <a:pt x="344" y="348"/>
                    </a:lnTo>
                    <a:lnTo>
                      <a:pt x="351" y="332"/>
                    </a:lnTo>
                    <a:lnTo>
                      <a:pt x="358" y="319"/>
                    </a:lnTo>
                    <a:lnTo>
                      <a:pt x="366" y="310"/>
                    </a:lnTo>
                    <a:lnTo>
                      <a:pt x="375" y="309"/>
                    </a:lnTo>
                    <a:lnTo>
                      <a:pt x="386" y="313"/>
                    </a:lnTo>
                    <a:lnTo>
                      <a:pt x="397" y="324"/>
                    </a:lnTo>
                    <a:lnTo>
                      <a:pt x="413" y="346"/>
                    </a:lnTo>
                    <a:lnTo>
                      <a:pt x="423" y="370"/>
                    </a:lnTo>
                    <a:lnTo>
                      <a:pt x="429" y="396"/>
                    </a:lnTo>
                    <a:lnTo>
                      <a:pt x="432" y="424"/>
                    </a:lnTo>
                    <a:lnTo>
                      <a:pt x="432" y="453"/>
                    </a:lnTo>
                    <a:lnTo>
                      <a:pt x="429" y="481"/>
                    </a:lnTo>
                    <a:lnTo>
                      <a:pt x="424" y="509"/>
                    </a:lnTo>
                    <a:lnTo>
                      <a:pt x="419" y="534"/>
                    </a:lnTo>
                    <a:lnTo>
                      <a:pt x="413" y="557"/>
                    </a:lnTo>
                    <a:lnTo>
                      <a:pt x="408" y="576"/>
                    </a:lnTo>
                    <a:lnTo>
                      <a:pt x="402" y="590"/>
                    </a:lnTo>
                    <a:lnTo>
                      <a:pt x="399" y="600"/>
                    </a:lnTo>
                    <a:lnTo>
                      <a:pt x="397" y="604"/>
                    </a:lnTo>
                    <a:lnTo>
                      <a:pt x="463" y="518"/>
                    </a:lnTo>
                    <a:lnTo>
                      <a:pt x="530" y="441"/>
                    </a:lnTo>
                    <a:lnTo>
                      <a:pt x="600" y="371"/>
                    </a:lnTo>
                    <a:lnTo>
                      <a:pt x="671" y="308"/>
                    </a:lnTo>
                    <a:lnTo>
                      <a:pt x="743" y="251"/>
                    </a:lnTo>
                    <a:lnTo>
                      <a:pt x="815" y="200"/>
                    </a:lnTo>
                    <a:lnTo>
                      <a:pt x="890" y="156"/>
                    </a:lnTo>
                    <a:lnTo>
                      <a:pt x="966" y="118"/>
                    </a:lnTo>
                    <a:lnTo>
                      <a:pt x="1042" y="85"/>
                    </a:lnTo>
                    <a:lnTo>
                      <a:pt x="1118" y="58"/>
                    </a:lnTo>
                    <a:lnTo>
                      <a:pt x="1195" y="37"/>
                    </a:lnTo>
                    <a:lnTo>
                      <a:pt x="1272" y="21"/>
                    </a:lnTo>
                    <a:lnTo>
                      <a:pt x="1349" y="9"/>
                    </a:lnTo>
                    <a:lnTo>
                      <a:pt x="1426" y="3"/>
                    </a:lnTo>
                    <a:lnTo>
                      <a:pt x="1504" y="0"/>
                    </a:lnTo>
                    <a:close/>
                  </a:path>
                </a:pathLst>
              </a:custGeom>
              <a:solidFill>
                <a:srgbClr val="684B3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1" name="Freeform 79">
                <a:extLst>
                  <a:ext uri="{FF2B5EF4-FFF2-40B4-BE49-F238E27FC236}">
                    <a16:creationId xmlns:a16="http://schemas.microsoft.com/office/drawing/2014/main" id="{C34CB143-0281-5950-824C-BA8AB46C30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4" y="2110"/>
                <a:ext cx="158" cy="232"/>
              </a:xfrm>
              <a:custGeom>
                <a:avLst/>
                <a:gdLst>
                  <a:gd name="T0" fmla="*/ 261 w 472"/>
                  <a:gd name="T1" fmla="*/ 0 h 697"/>
                  <a:gd name="T2" fmla="*/ 472 w 472"/>
                  <a:gd name="T3" fmla="*/ 341 h 697"/>
                  <a:gd name="T4" fmla="*/ 472 w 472"/>
                  <a:gd name="T5" fmla="*/ 697 h 697"/>
                  <a:gd name="T6" fmla="*/ 0 w 472"/>
                  <a:gd name="T7" fmla="*/ 52 h 697"/>
                  <a:gd name="T8" fmla="*/ 86 w 472"/>
                  <a:gd name="T9" fmla="*/ 31 h 697"/>
                  <a:gd name="T10" fmla="*/ 174 w 472"/>
                  <a:gd name="T11" fmla="*/ 14 h 697"/>
                  <a:gd name="T12" fmla="*/ 261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61" y="0"/>
                    </a:moveTo>
                    <a:lnTo>
                      <a:pt x="472" y="341"/>
                    </a:lnTo>
                    <a:lnTo>
                      <a:pt x="472" y="697"/>
                    </a:lnTo>
                    <a:lnTo>
                      <a:pt x="0" y="52"/>
                    </a:lnTo>
                    <a:lnTo>
                      <a:pt x="86" y="31"/>
                    </a:lnTo>
                    <a:lnTo>
                      <a:pt x="174" y="14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2" name="Freeform 80">
                <a:extLst>
                  <a:ext uri="{FF2B5EF4-FFF2-40B4-BE49-F238E27FC236}">
                    <a16:creationId xmlns:a16="http://schemas.microsoft.com/office/drawing/2014/main" id="{732BD58F-A463-B942-0FF8-90F49195B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" y="2110"/>
                <a:ext cx="157" cy="232"/>
              </a:xfrm>
              <a:custGeom>
                <a:avLst/>
                <a:gdLst>
                  <a:gd name="T0" fmla="*/ 212 w 472"/>
                  <a:gd name="T1" fmla="*/ 0 h 697"/>
                  <a:gd name="T2" fmla="*/ 299 w 472"/>
                  <a:gd name="T3" fmla="*/ 14 h 697"/>
                  <a:gd name="T4" fmla="*/ 386 w 472"/>
                  <a:gd name="T5" fmla="*/ 31 h 697"/>
                  <a:gd name="T6" fmla="*/ 472 w 472"/>
                  <a:gd name="T7" fmla="*/ 52 h 697"/>
                  <a:gd name="T8" fmla="*/ 0 w 472"/>
                  <a:gd name="T9" fmla="*/ 697 h 697"/>
                  <a:gd name="T10" fmla="*/ 0 w 472"/>
                  <a:gd name="T11" fmla="*/ 341 h 697"/>
                  <a:gd name="T12" fmla="*/ 212 w 472"/>
                  <a:gd name="T13" fmla="*/ 0 h 6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2" h="697">
                    <a:moveTo>
                      <a:pt x="212" y="0"/>
                    </a:moveTo>
                    <a:lnTo>
                      <a:pt x="299" y="14"/>
                    </a:lnTo>
                    <a:lnTo>
                      <a:pt x="386" y="31"/>
                    </a:lnTo>
                    <a:lnTo>
                      <a:pt x="472" y="52"/>
                    </a:lnTo>
                    <a:lnTo>
                      <a:pt x="0" y="697"/>
                    </a:lnTo>
                    <a:lnTo>
                      <a:pt x="0" y="341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9D937C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3" name="Freeform 81">
                <a:extLst>
                  <a:ext uri="{FF2B5EF4-FFF2-40B4-BE49-F238E27FC236}">
                    <a16:creationId xmlns:a16="http://schemas.microsoft.com/office/drawing/2014/main" id="{94571CDF-ADBB-2221-1636-6413B9F2D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8" y="2097"/>
                <a:ext cx="188" cy="161"/>
              </a:xfrm>
              <a:custGeom>
                <a:avLst/>
                <a:gdLst>
                  <a:gd name="T0" fmla="*/ 252 w 565"/>
                  <a:gd name="T1" fmla="*/ 0 h 483"/>
                  <a:gd name="T2" fmla="*/ 298 w 565"/>
                  <a:gd name="T3" fmla="*/ 1 h 483"/>
                  <a:gd name="T4" fmla="*/ 342 w 565"/>
                  <a:gd name="T5" fmla="*/ 4 h 483"/>
                  <a:gd name="T6" fmla="*/ 384 w 565"/>
                  <a:gd name="T7" fmla="*/ 8 h 483"/>
                  <a:gd name="T8" fmla="*/ 423 w 565"/>
                  <a:gd name="T9" fmla="*/ 13 h 483"/>
                  <a:gd name="T10" fmla="*/ 457 w 565"/>
                  <a:gd name="T11" fmla="*/ 19 h 483"/>
                  <a:gd name="T12" fmla="*/ 489 w 565"/>
                  <a:gd name="T13" fmla="*/ 27 h 483"/>
                  <a:gd name="T14" fmla="*/ 514 w 565"/>
                  <a:gd name="T15" fmla="*/ 33 h 483"/>
                  <a:gd name="T16" fmla="*/ 536 w 565"/>
                  <a:gd name="T17" fmla="*/ 38 h 483"/>
                  <a:gd name="T18" fmla="*/ 552 w 565"/>
                  <a:gd name="T19" fmla="*/ 43 h 483"/>
                  <a:gd name="T20" fmla="*/ 561 w 565"/>
                  <a:gd name="T21" fmla="*/ 47 h 483"/>
                  <a:gd name="T22" fmla="*/ 565 w 565"/>
                  <a:gd name="T23" fmla="*/ 47 h 483"/>
                  <a:gd name="T24" fmla="*/ 282 w 565"/>
                  <a:gd name="T25" fmla="*/ 483 h 483"/>
                  <a:gd name="T26" fmla="*/ 0 w 565"/>
                  <a:gd name="T27" fmla="*/ 48 h 483"/>
                  <a:gd name="T28" fmla="*/ 51 w 565"/>
                  <a:gd name="T29" fmla="*/ 30 h 483"/>
                  <a:gd name="T30" fmla="*/ 103 w 565"/>
                  <a:gd name="T31" fmla="*/ 16 h 483"/>
                  <a:gd name="T32" fmla="*/ 153 w 565"/>
                  <a:gd name="T33" fmla="*/ 8 h 483"/>
                  <a:gd name="T34" fmla="*/ 203 w 565"/>
                  <a:gd name="T35" fmla="*/ 3 h 483"/>
                  <a:gd name="T36" fmla="*/ 252 w 565"/>
                  <a:gd name="T37" fmla="*/ 0 h 4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5" h="483">
                    <a:moveTo>
                      <a:pt x="252" y="0"/>
                    </a:moveTo>
                    <a:lnTo>
                      <a:pt x="298" y="1"/>
                    </a:lnTo>
                    <a:lnTo>
                      <a:pt x="342" y="4"/>
                    </a:lnTo>
                    <a:lnTo>
                      <a:pt x="384" y="8"/>
                    </a:lnTo>
                    <a:lnTo>
                      <a:pt x="423" y="13"/>
                    </a:lnTo>
                    <a:lnTo>
                      <a:pt x="457" y="19"/>
                    </a:lnTo>
                    <a:lnTo>
                      <a:pt x="489" y="27"/>
                    </a:lnTo>
                    <a:lnTo>
                      <a:pt x="514" y="33"/>
                    </a:lnTo>
                    <a:lnTo>
                      <a:pt x="536" y="38"/>
                    </a:lnTo>
                    <a:lnTo>
                      <a:pt x="552" y="43"/>
                    </a:lnTo>
                    <a:lnTo>
                      <a:pt x="561" y="47"/>
                    </a:lnTo>
                    <a:lnTo>
                      <a:pt x="565" y="47"/>
                    </a:lnTo>
                    <a:lnTo>
                      <a:pt x="282" y="483"/>
                    </a:lnTo>
                    <a:lnTo>
                      <a:pt x="0" y="48"/>
                    </a:lnTo>
                    <a:lnTo>
                      <a:pt x="51" y="30"/>
                    </a:lnTo>
                    <a:lnTo>
                      <a:pt x="103" y="16"/>
                    </a:lnTo>
                    <a:lnTo>
                      <a:pt x="153" y="8"/>
                    </a:lnTo>
                    <a:lnTo>
                      <a:pt x="203" y="3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FDCC9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4EDF40DF-EBFB-ECF5-01F2-C244F986E4AE}"/>
              </a:ext>
            </a:extLst>
          </p:cNvPr>
          <p:cNvGrpSpPr/>
          <p:nvPr/>
        </p:nvGrpSpPr>
        <p:grpSpPr>
          <a:xfrm>
            <a:off x="6653797" y="2945948"/>
            <a:ext cx="836514" cy="836514"/>
            <a:chOff x="5929020" y="3193857"/>
            <a:chExt cx="1296000" cy="1296000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530C34B2-2916-D04C-5E94-37E83DBCB345}"/>
                </a:ext>
              </a:extLst>
            </p:cNvPr>
            <p:cNvSpPr/>
            <p:nvPr/>
          </p:nvSpPr>
          <p:spPr>
            <a:xfrm>
              <a:off x="5929020" y="3193857"/>
              <a:ext cx="1296000" cy="129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FA00819C-0969-D4A6-09CC-5E034CC92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1439" y="3319258"/>
              <a:ext cx="751163" cy="1045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312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8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4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3037024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662150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3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061BE-6458-27CB-B545-4480EF519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94CFCF-C5A6-0045-C7C9-7339C6BA7B5F}"/>
              </a:ext>
            </a:extLst>
          </p:cNvPr>
          <p:cNvGrpSpPr/>
          <p:nvPr/>
        </p:nvGrpSpPr>
        <p:grpSpPr>
          <a:xfrm>
            <a:off x="123824" y="200025"/>
            <a:ext cx="12068177" cy="6657975"/>
            <a:chOff x="123824" y="200025"/>
            <a:chExt cx="12068177" cy="6657975"/>
          </a:xfrm>
        </p:grpSpPr>
        <p:sp>
          <p:nvSpPr>
            <p:cNvPr id="6" name="모서리가 둥근 직사각형 2">
              <a:extLst>
                <a:ext uri="{FF2B5EF4-FFF2-40B4-BE49-F238E27FC236}">
                  <a16:creationId xmlns:a16="http://schemas.microsoft.com/office/drawing/2014/main" id="{6F438E46-A9B7-5B89-01EA-0892FFE5DC21}"/>
                </a:ext>
              </a:extLst>
            </p:cNvPr>
            <p:cNvSpPr/>
            <p:nvPr/>
          </p:nvSpPr>
          <p:spPr>
            <a:xfrm flipH="1">
              <a:off x="123824" y="200025"/>
              <a:ext cx="12065848" cy="6657975"/>
            </a:xfrm>
            <a:prstGeom prst="round1Rect">
              <a:avLst>
                <a:gd name="adj" fmla="val 971"/>
              </a:avLst>
            </a:prstGeom>
            <a:solidFill>
              <a:srgbClr val="1A369A"/>
            </a:solidFill>
            <a:ln w="25400">
              <a:noFill/>
            </a:ln>
            <a:effectLst>
              <a:outerShdw blurRad="228600" dist="63500" dir="16200000" rotWithShape="0">
                <a:srgbClr val="1A369A">
                  <a:alpha val="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9ADF47E5-37EC-7E5D-815E-B2EC591DC375}"/>
                </a:ext>
              </a:extLst>
            </p:cNvPr>
            <p:cNvSpPr/>
            <p:nvPr/>
          </p:nvSpPr>
          <p:spPr>
            <a:xfrm>
              <a:off x="523875" y="200025"/>
              <a:ext cx="11668126" cy="665797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F90873C0-CD57-C7F5-5451-44B21AF05B36}"/>
                </a:ext>
              </a:extLst>
            </p:cNvPr>
            <p:cNvSpPr/>
            <p:nvPr/>
          </p:nvSpPr>
          <p:spPr>
            <a:xfrm>
              <a:off x="523370" y="201712"/>
              <a:ext cx="11668630" cy="508681"/>
            </a:xfrm>
            <a:prstGeom prst="rect">
              <a:avLst/>
            </a:prstGeom>
            <a:solidFill>
              <a:srgbClr val="F9F9F9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24000" algn="l"/>
                  <a:tab pos="2419350" algn="l"/>
                </a:tabLst>
                <a:defRPr/>
              </a:pPr>
              <a:r>
                <a:rPr kumimoji="0" lang="ko-KR" altLang="en-US" sz="2000" b="0" i="1" u="none" strike="noStrike" kern="0" cap="none" spc="0" normalizeH="0" baseline="0" noProof="0" dirty="0">
                  <a:ln w="15875">
                    <a:noFill/>
                  </a:ln>
                  <a:solidFill>
                    <a:srgbClr val="151517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파워포인트 템플릿</a:t>
              </a:r>
              <a:r>
                <a:rPr kumimoji="0" lang="en-US" altLang="ko-KR" sz="2000" b="0" i="1" u="none" strike="noStrike" kern="0" cap="none" spc="0" normalizeH="0" baseline="0" noProof="0" dirty="0">
                  <a:ln w="15875">
                    <a:noFill/>
                  </a:ln>
                  <a:solidFill>
                    <a:srgbClr val="151517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</a:t>
              </a:r>
              <a:r>
                <a:rPr kumimoji="0" lang="en-US" altLang="ko-KR" sz="800" b="0" i="1" u="none" strike="noStrike" kern="0" cap="none" spc="0" normalizeH="0" baseline="0" noProof="0" dirty="0">
                  <a:ln w="15875"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495983F-2487-D2FA-75B5-7AABD08DF3DE}"/>
                </a:ext>
              </a:extLst>
            </p:cNvPr>
            <p:cNvGrpSpPr/>
            <p:nvPr/>
          </p:nvGrpSpPr>
          <p:grpSpPr>
            <a:xfrm>
              <a:off x="227619" y="456053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DFE19C-3E21-CB2D-85FB-5F90DB96572F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314A13-18AD-5BB0-F140-8F2BFFCAA5E0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AB133F-BF57-1BB1-CC2E-44F2BBA469BE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FF5C01"/>
              </a:solidFill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1C0D192-B011-B0CF-FBDF-5958E9B74BB5}"/>
                </a:ext>
              </a:extLst>
            </p:cNvPr>
            <p:cNvGrpSpPr/>
            <p:nvPr/>
          </p:nvGrpSpPr>
          <p:grpSpPr>
            <a:xfrm>
              <a:off x="205497" y="1084344"/>
              <a:ext cx="239721" cy="3543639"/>
              <a:chOff x="180975" y="1812132"/>
              <a:chExt cx="295275" cy="4364865"/>
            </a:xfrm>
          </p:grpSpPr>
          <p:sp>
            <p:nvSpPr>
              <p:cNvPr id="15" name="모서리가 둥근 직사각형 37">
                <a:extLst>
                  <a:ext uri="{FF2B5EF4-FFF2-40B4-BE49-F238E27FC236}">
                    <a16:creationId xmlns:a16="http://schemas.microsoft.com/office/drawing/2014/main" id="{16FD0C34-E183-4C80-56D3-A7BE01D1E670}"/>
                  </a:ext>
                </a:extLst>
              </p:cNvPr>
              <p:cNvSpPr/>
              <p:nvPr/>
            </p:nvSpPr>
            <p:spPr>
              <a:xfrm>
                <a:off x="180975" y="1812132"/>
                <a:ext cx="295275" cy="295275"/>
              </a:xfrm>
              <a:prstGeom prst="roundRect">
                <a:avLst/>
              </a:prstGeom>
              <a:solidFill>
                <a:srgbClr val="FF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554EB63-7BFE-894D-5DA6-6D0343005169}"/>
                  </a:ext>
                </a:extLst>
              </p:cNvPr>
              <p:cNvGrpSpPr/>
              <p:nvPr/>
            </p:nvGrpSpPr>
            <p:grpSpPr>
              <a:xfrm>
                <a:off x="227292" y="1877931"/>
                <a:ext cx="193117" cy="4299066"/>
                <a:chOff x="7839531" y="1128631"/>
                <a:chExt cx="193117" cy="4299066"/>
              </a:xfrm>
            </p:grpSpPr>
            <p:sp>
              <p:nvSpPr>
                <p:cNvPr id="17" name="Freeform 9">
                  <a:extLst>
                    <a:ext uri="{FF2B5EF4-FFF2-40B4-BE49-F238E27FC236}">
                      <a16:creationId xmlns:a16="http://schemas.microsoft.com/office/drawing/2014/main" id="{9DD381AF-6AFD-F11D-97F8-88F2B04106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0266" y="1703544"/>
                  <a:ext cx="131646" cy="173731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8" name="Group 12">
                  <a:extLst>
                    <a:ext uri="{FF2B5EF4-FFF2-40B4-BE49-F238E27FC236}">
                      <a16:creationId xmlns:a16="http://schemas.microsoft.com/office/drawing/2014/main" id="{775FACF8-7F8B-E429-DEF8-FBA7D67B1DE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839531" y="1128631"/>
                  <a:ext cx="193117" cy="153620"/>
                  <a:chOff x="6124" y="305"/>
                  <a:chExt cx="841" cy="669"/>
                </a:xfrm>
                <a:solidFill>
                  <a:schemeClr val="bg1"/>
                </a:solidFill>
              </p:grpSpPr>
              <p:sp>
                <p:nvSpPr>
                  <p:cNvPr id="35" name="Freeform 13">
                    <a:extLst>
                      <a:ext uri="{FF2B5EF4-FFF2-40B4-BE49-F238E27FC236}">
                        <a16:creationId xmlns:a16="http://schemas.microsoft.com/office/drawing/2014/main" id="{DBAB315A-46CE-EB7F-2E9E-82FFF4F572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44" y="440"/>
                    <a:ext cx="601" cy="534"/>
                  </a:xfrm>
                  <a:custGeom>
                    <a:avLst/>
                    <a:gdLst>
                      <a:gd name="T0" fmla="*/ 902 w 1802"/>
                      <a:gd name="T1" fmla="*/ 0 h 1602"/>
                      <a:gd name="T2" fmla="*/ 2 w 1802"/>
                      <a:gd name="T3" fmla="*/ 742 h 1602"/>
                      <a:gd name="T4" fmla="*/ 2 w 1802"/>
                      <a:gd name="T5" fmla="*/ 743 h 1602"/>
                      <a:gd name="T6" fmla="*/ 2 w 1802"/>
                      <a:gd name="T7" fmla="*/ 746 h 1602"/>
                      <a:gd name="T8" fmla="*/ 0 w 1802"/>
                      <a:gd name="T9" fmla="*/ 749 h 1602"/>
                      <a:gd name="T10" fmla="*/ 0 w 1802"/>
                      <a:gd name="T11" fmla="*/ 751 h 1602"/>
                      <a:gd name="T12" fmla="*/ 0 w 1802"/>
                      <a:gd name="T13" fmla="*/ 1501 h 1602"/>
                      <a:gd name="T14" fmla="*/ 2 w 1802"/>
                      <a:gd name="T15" fmla="*/ 1521 h 1602"/>
                      <a:gd name="T16" fmla="*/ 16 w 1802"/>
                      <a:gd name="T17" fmla="*/ 1557 h 1602"/>
                      <a:gd name="T18" fmla="*/ 30 w 1802"/>
                      <a:gd name="T19" fmla="*/ 1572 h 1602"/>
                      <a:gd name="T20" fmla="*/ 45 w 1802"/>
                      <a:gd name="T21" fmla="*/ 1586 h 1602"/>
                      <a:gd name="T22" fmla="*/ 81 w 1802"/>
                      <a:gd name="T23" fmla="*/ 1601 h 1602"/>
                      <a:gd name="T24" fmla="*/ 100 w 1802"/>
                      <a:gd name="T25" fmla="*/ 1602 h 1602"/>
                      <a:gd name="T26" fmla="*/ 702 w 1802"/>
                      <a:gd name="T27" fmla="*/ 1602 h 1602"/>
                      <a:gd name="T28" fmla="*/ 702 w 1802"/>
                      <a:gd name="T29" fmla="*/ 1001 h 1602"/>
                      <a:gd name="T30" fmla="*/ 1102 w 1802"/>
                      <a:gd name="T31" fmla="*/ 1001 h 1602"/>
                      <a:gd name="T32" fmla="*/ 1102 w 1802"/>
                      <a:gd name="T33" fmla="*/ 1602 h 1602"/>
                      <a:gd name="T34" fmla="*/ 1703 w 1802"/>
                      <a:gd name="T35" fmla="*/ 1602 h 1602"/>
                      <a:gd name="T36" fmla="*/ 1723 w 1802"/>
                      <a:gd name="T37" fmla="*/ 1601 h 1602"/>
                      <a:gd name="T38" fmla="*/ 1758 w 1802"/>
                      <a:gd name="T39" fmla="*/ 1586 h 1602"/>
                      <a:gd name="T40" fmla="*/ 1773 w 1802"/>
                      <a:gd name="T41" fmla="*/ 1572 h 1602"/>
                      <a:gd name="T42" fmla="*/ 1786 w 1802"/>
                      <a:gd name="T43" fmla="*/ 1557 h 1602"/>
                      <a:gd name="T44" fmla="*/ 1802 w 1802"/>
                      <a:gd name="T45" fmla="*/ 1521 h 1602"/>
                      <a:gd name="T46" fmla="*/ 1802 w 1802"/>
                      <a:gd name="T47" fmla="*/ 1501 h 1602"/>
                      <a:gd name="T48" fmla="*/ 1802 w 1802"/>
                      <a:gd name="T49" fmla="*/ 751 h 1602"/>
                      <a:gd name="T50" fmla="*/ 1802 w 1802"/>
                      <a:gd name="T51" fmla="*/ 745 h 1602"/>
                      <a:gd name="T52" fmla="*/ 1801 w 1802"/>
                      <a:gd name="T53" fmla="*/ 742 h 1602"/>
                      <a:gd name="T54" fmla="*/ 902 w 1802"/>
                      <a:gd name="T55" fmla="*/ 0 h 16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802" h="1602">
                        <a:moveTo>
                          <a:pt x="902" y="0"/>
                        </a:moveTo>
                        <a:lnTo>
                          <a:pt x="2" y="742"/>
                        </a:lnTo>
                        <a:lnTo>
                          <a:pt x="2" y="743"/>
                        </a:lnTo>
                        <a:lnTo>
                          <a:pt x="2" y="746"/>
                        </a:lnTo>
                        <a:lnTo>
                          <a:pt x="0" y="749"/>
                        </a:lnTo>
                        <a:lnTo>
                          <a:pt x="0" y="751"/>
                        </a:lnTo>
                        <a:lnTo>
                          <a:pt x="0" y="1501"/>
                        </a:lnTo>
                        <a:lnTo>
                          <a:pt x="2" y="1521"/>
                        </a:lnTo>
                        <a:lnTo>
                          <a:pt x="16" y="1557"/>
                        </a:lnTo>
                        <a:lnTo>
                          <a:pt x="30" y="1572"/>
                        </a:lnTo>
                        <a:lnTo>
                          <a:pt x="45" y="1586"/>
                        </a:lnTo>
                        <a:lnTo>
                          <a:pt x="81" y="1601"/>
                        </a:lnTo>
                        <a:lnTo>
                          <a:pt x="100" y="1602"/>
                        </a:lnTo>
                        <a:lnTo>
                          <a:pt x="702" y="1602"/>
                        </a:lnTo>
                        <a:lnTo>
                          <a:pt x="702" y="1001"/>
                        </a:lnTo>
                        <a:lnTo>
                          <a:pt x="1102" y="1001"/>
                        </a:lnTo>
                        <a:lnTo>
                          <a:pt x="1102" y="1602"/>
                        </a:lnTo>
                        <a:lnTo>
                          <a:pt x="1703" y="1602"/>
                        </a:lnTo>
                        <a:lnTo>
                          <a:pt x="1723" y="1601"/>
                        </a:lnTo>
                        <a:lnTo>
                          <a:pt x="1758" y="1586"/>
                        </a:lnTo>
                        <a:lnTo>
                          <a:pt x="1773" y="1572"/>
                        </a:lnTo>
                        <a:lnTo>
                          <a:pt x="1786" y="1557"/>
                        </a:lnTo>
                        <a:lnTo>
                          <a:pt x="1802" y="1521"/>
                        </a:lnTo>
                        <a:lnTo>
                          <a:pt x="1802" y="1501"/>
                        </a:lnTo>
                        <a:lnTo>
                          <a:pt x="1802" y="751"/>
                        </a:lnTo>
                        <a:lnTo>
                          <a:pt x="1802" y="745"/>
                        </a:lnTo>
                        <a:lnTo>
                          <a:pt x="1801" y="742"/>
                        </a:lnTo>
                        <a:lnTo>
                          <a:pt x="90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6" name="Freeform 14">
                    <a:extLst>
                      <a:ext uri="{FF2B5EF4-FFF2-40B4-BE49-F238E27FC236}">
                        <a16:creationId xmlns:a16="http://schemas.microsoft.com/office/drawing/2014/main" id="{E2594C6A-F22B-AC9F-9F2B-D468493BAF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24" y="305"/>
                    <a:ext cx="841" cy="394"/>
                  </a:xfrm>
                  <a:custGeom>
                    <a:avLst/>
                    <a:gdLst>
                      <a:gd name="T0" fmla="*/ 2505 w 2522"/>
                      <a:gd name="T1" fmla="*/ 978 h 1181"/>
                      <a:gd name="T2" fmla="*/ 2162 w 2522"/>
                      <a:gd name="T3" fmla="*/ 694 h 1181"/>
                      <a:gd name="T4" fmla="*/ 2162 w 2522"/>
                      <a:gd name="T5" fmla="*/ 54 h 1181"/>
                      <a:gd name="T6" fmla="*/ 2162 w 2522"/>
                      <a:gd name="T7" fmla="*/ 44 h 1181"/>
                      <a:gd name="T8" fmla="*/ 2155 w 2522"/>
                      <a:gd name="T9" fmla="*/ 26 h 1181"/>
                      <a:gd name="T10" fmla="*/ 2149 w 2522"/>
                      <a:gd name="T11" fmla="*/ 18 h 1181"/>
                      <a:gd name="T12" fmla="*/ 2141 w 2522"/>
                      <a:gd name="T13" fmla="*/ 13 h 1181"/>
                      <a:gd name="T14" fmla="*/ 2123 w 2522"/>
                      <a:gd name="T15" fmla="*/ 5 h 1181"/>
                      <a:gd name="T16" fmla="*/ 2113 w 2522"/>
                      <a:gd name="T17" fmla="*/ 5 h 1181"/>
                      <a:gd name="T18" fmla="*/ 1812 w 2522"/>
                      <a:gd name="T19" fmla="*/ 5 h 1181"/>
                      <a:gd name="T20" fmla="*/ 1802 w 2522"/>
                      <a:gd name="T21" fmla="*/ 5 h 1181"/>
                      <a:gd name="T22" fmla="*/ 1783 w 2522"/>
                      <a:gd name="T23" fmla="*/ 13 h 1181"/>
                      <a:gd name="T24" fmla="*/ 1776 w 2522"/>
                      <a:gd name="T25" fmla="*/ 18 h 1181"/>
                      <a:gd name="T26" fmla="*/ 1770 w 2522"/>
                      <a:gd name="T27" fmla="*/ 26 h 1181"/>
                      <a:gd name="T28" fmla="*/ 1763 w 2522"/>
                      <a:gd name="T29" fmla="*/ 44 h 1181"/>
                      <a:gd name="T30" fmla="*/ 1762 w 2522"/>
                      <a:gd name="T31" fmla="*/ 54 h 1181"/>
                      <a:gd name="T32" fmla="*/ 1762 w 2522"/>
                      <a:gd name="T33" fmla="*/ 360 h 1181"/>
                      <a:gd name="T34" fmla="*/ 1380 w 2522"/>
                      <a:gd name="T35" fmla="*/ 41 h 1181"/>
                      <a:gd name="T36" fmla="*/ 1354 w 2522"/>
                      <a:gd name="T37" fmla="*/ 23 h 1181"/>
                      <a:gd name="T38" fmla="*/ 1295 w 2522"/>
                      <a:gd name="T39" fmla="*/ 1 h 1181"/>
                      <a:gd name="T40" fmla="*/ 1262 w 2522"/>
                      <a:gd name="T41" fmla="*/ 0 h 1181"/>
                      <a:gd name="T42" fmla="*/ 1227 w 2522"/>
                      <a:gd name="T43" fmla="*/ 1 h 1181"/>
                      <a:gd name="T44" fmla="*/ 1168 w 2522"/>
                      <a:gd name="T45" fmla="*/ 23 h 1181"/>
                      <a:gd name="T46" fmla="*/ 1142 w 2522"/>
                      <a:gd name="T47" fmla="*/ 41 h 1181"/>
                      <a:gd name="T48" fmla="*/ 17 w 2522"/>
                      <a:gd name="T49" fmla="*/ 978 h 1181"/>
                      <a:gd name="T50" fmla="*/ 10 w 2522"/>
                      <a:gd name="T51" fmla="*/ 985 h 1181"/>
                      <a:gd name="T52" fmla="*/ 1 w 2522"/>
                      <a:gd name="T53" fmla="*/ 1001 h 1181"/>
                      <a:gd name="T54" fmla="*/ 0 w 2522"/>
                      <a:gd name="T55" fmla="*/ 1012 h 1181"/>
                      <a:gd name="T56" fmla="*/ 0 w 2522"/>
                      <a:gd name="T57" fmla="*/ 1023 h 1181"/>
                      <a:gd name="T58" fmla="*/ 6 w 2522"/>
                      <a:gd name="T59" fmla="*/ 1040 h 1181"/>
                      <a:gd name="T60" fmla="*/ 12 w 2522"/>
                      <a:gd name="T61" fmla="*/ 1048 h 1181"/>
                      <a:gd name="T62" fmla="*/ 108 w 2522"/>
                      <a:gd name="T63" fmla="*/ 1164 h 1181"/>
                      <a:gd name="T64" fmla="*/ 122 w 2522"/>
                      <a:gd name="T65" fmla="*/ 1177 h 1181"/>
                      <a:gd name="T66" fmla="*/ 141 w 2522"/>
                      <a:gd name="T67" fmla="*/ 1181 h 1181"/>
                      <a:gd name="T68" fmla="*/ 160 w 2522"/>
                      <a:gd name="T69" fmla="*/ 1181 h 1181"/>
                      <a:gd name="T70" fmla="*/ 179 w 2522"/>
                      <a:gd name="T71" fmla="*/ 1171 h 1181"/>
                      <a:gd name="T72" fmla="*/ 1262 w 2522"/>
                      <a:gd name="T73" fmla="*/ 268 h 1181"/>
                      <a:gd name="T74" fmla="*/ 2344 w 2522"/>
                      <a:gd name="T75" fmla="*/ 1171 h 1181"/>
                      <a:gd name="T76" fmla="*/ 2358 w 2522"/>
                      <a:gd name="T77" fmla="*/ 1180 h 1181"/>
                      <a:gd name="T78" fmla="*/ 2377 w 2522"/>
                      <a:gd name="T79" fmla="*/ 1181 h 1181"/>
                      <a:gd name="T80" fmla="*/ 2383 w 2522"/>
                      <a:gd name="T81" fmla="*/ 1181 h 1181"/>
                      <a:gd name="T82" fmla="*/ 2401 w 2522"/>
                      <a:gd name="T83" fmla="*/ 1177 h 1181"/>
                      <a:gd name="T84" fmla="*/ 2414 w 2522"/>
                      <a:gd name="T85" fmla="*/ 1164 h 1181"/>
                      <a:gd name="T86" fmla="*/ 2512 w 2522"/>
                      <a:gd name="T87" fmla="*/ 1048 h 1181"/>
                      <a:gd name="T88" fmla="*/ 2518 w 2522"/>
                      <a:gd name="T89" fmla="*/ 1040 h 1181"/>
                      <a:gd name="T90" fmla="*/ 2522 w 2522"/>
                      <a:gd name="T91" fmla="*/ 1023 h 1181"/>
                      <a:gd name="T92" fmla="*/ 2522 w 2522"/>
                      <a:gd name="T93" fmla="*/ 1012 h 1181"/>
                      <a:gd name="T94" fmla="*/ 2521 w 2522"/>
                      <a:gd name="T95" fmla="*/ 1001 h 1181"/>
                      <a:gd name="T96" fmla="*/ 2512 w 2522"/>
                      <a:gd name="T97" fmla="*/ 985 h 1181"/>
                      <a:gd name="T98" fmla="*/ 2505 w 2522"/>
                      <a:gd name="T99" fmla="*/ 978 h 1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522" h="1181">
                        <a:moveTo>
                          <a:pt x="2505" y="978"/>
                        </a:moveTo>
                        <a:lnTo>
                          <a:pt x="2162" y="694"/>
                        </a:lnTo>
                        <a:lnTo>
                          <a:pt x="2162" y="54"/>
                        </a:lnTo>
                        <a:lnTo>
                          <a:pt x="2162" y="44"/>
                        </a:lnTo>
                        <a:lnTo>
                          <a:pt x="2155" y="26"/>
                        </a:lnTo>
                        <a:lnTo>
                          <a:pt x="2149" y="18"/>
                        </a:lnTo>
                        <a:lnTo>
                          <a:pt x="2141" y="13"/>
                        </a:lnTo>
                        <a:lnTo>
                          <a:pt x="2123" y="5"/>
                        </a:lnTo>
                        <a:lnTo>
                          <a:pt x="2113" y="5"/>
                        </a:lnTo>
                        <a:lnTo>
                          <a:pt x="1812" y="5"/>
                        </a:lnTo>
                        <a:lnTo>
                          <a:pt x="1802" y="5"/>
                        </a:lnTo>
                        <a:lnTo>
                          <a:pt x="1783" y="13"/>
                        </a:lnTo>
                        <a:lnTo>
                          <a:pt x="1776" y="18"/>
                        </a:lnTo>
                        <a:lnTo>
                          <a:pt x="1770" y="26"/>
                        </a:lnTo>
                        <a:lnTo>
                          <a:pt x="1763" y="44"/>
                        </a:lnTo>
                        <a:lnTo>
                          <a:pt x="1762" y="54"/>
                        </a:lnTo>
                        <a:lnTo>
                          <a:pt x="1762" y="360"/>
                        </a:lnTo>
                        <a:lnTo>
                          <a:pt x="1380" y="41"/>
                        </a:lnTo>
                        <a:lnTo>
                          <a:pt x="1354" y="23"/>
                        </a:lnTo>
                        <a:lnTo>
                          <a:pt x="1295" y="1"/>
                        </a:lnTo>
                        <a:lnTo>
                          <a:pt x="1262" y="0"/>
                        </a:lnTo>
                        <a:lnTo>
                          <a:pt x="1227" y="1"/>
                        </a:lnTo>
                        <a:lnTo>
                          <a:pt x="1168" y="23"/>
                        </a:lnTo>
                        <a:lnTo>
                          <a:pt x="1142" y="41"/>
                        </a:lnTo>
                        <a:lnTo>
                          <a:pt x="17" y="978"/>
                        </a:lnTo>
                        <a:lnTo>
                          <a:pt x="10" y="985"/>
                        </a:lnTo>
                        <a:lnTo>
                          <a:pt x="1" y="1001"/>
                        </a:lnTo>
                        <a:lnTo>
                          <a:pt x="0" y="1012"/>
                        </a:lnTo>
                        <a:lnTo>
                          <a:pt x="0" y="1023"/>
                        </a:lnTo>
                        <a:lnTo>
                          <a:pt x="6" y="1040"/>
                        </a:lnTo>
                        <a:lnTo>
                          <a:pt x="12" y="1048"/>
                        </a:lnTo>
                        <a:lnTo>
                          <a:pt x="108" y="1164"/>
                        </a:lnTo>
                        <a:lnTo>
                          <a:pt x="122" y="1177"/>
                        </a:lnTo>
                        <a:lnTo>
                          <a:pt x="141" y="1181"/>
                        </a:lnTo>
                        <a:lnTo>
                          <a:pt x="160" y="1181"/>
                        </a:lnTo>
                        <a:lnTo>
                          <a:pt x="179" y="1171"/>
                        </a:lnTo>
                        <a:lnTo>
                          <a:pt x="1262" y="268"/>
                        </a:lnTo>
                        <a:lnTo>
                          <a:pt x="2344" y="1171"/>
                        </a:lnTo>
                        <a:lnTo>
                          <a:pt x="2358" y="1180"/>
                        </a:lnTo>
                        <a:lnTo>
                          <a:pt x="2377" y="1181"/>
                        </a:lnTo>
                        <a:lnTo>
                          <a:pt x="2383" y="1181"/>
                        </a:lnTo>
                        <a:lnTo>
                          <a:pt x="2401" y="1177"/>
                        </a:lnTo>
                        <a:lnTo>
                          <a:pt x="2414" y="1164"/>
                        </a:lnTo>
                        <a:lnTo>
                          <a:pt x="2512" y="1048"/>
                        </a:lnTo>
                        <a:lnTo>
                          <a:pt x="2518" y="1040"/>
                        </a:lnTo>
                        <a:lnTo>
                          <a:pt x="2522" y="1023"/>
                        </a:lnTo>
                        <a:lnTo>
                          <a:pt x="2522" y="1012"/>
                        </a:lnTo>
                        <a:lnTo>
                          <a:pt x="2521" y="1001"/>
                        </a:lnTo>
                        <a:lnTo>
                          <a:pt x="2512" y="985"/>
                        </a:lnTo>
                        <a:lnTo>
                          <a:pt x="2505" y="9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sp>
              <p:nvSpPr>
                <p:cNvPr id="19" name="Freeform 36">
                  <a:extLst>
                    <a:ext uri="{FF2B5EF4-FFF2-40B4-BE49-F238E27FC236}">
                      <a16:creationId xmlns:a16="http://schemas.microsoft.com/office/drawing/2014/main" id="{BB36ADDF-1953-DF5F-A5A1-B65153FAF5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83401" y="2906615"/>
                  <a:ext cx="105376" cy="177233"/>
                </a:xfrm>
                <a:custGeom>
                  <a:avLst/>
                  <a:gdLst>
                    <a:gd name="T0" fmla="*/ 937 w 1926"/>
                    <a:gd name="T1" fmla="*/ 3639 h 4045"/>
                    <a:gd name="T2" fmla="*/ 893 w 1926"/>
                    <a:gd name="T3" fmla="*/ 3665 h 4045"/>
                    <a:gd name="T4" fmla="*/ 863 w 1926"/>
                    <a:gd name="T5" fmla="*/ 3712 h 4045"/>
                    <a:gd name="T6" fmla="*/ 851 w 1926"/>
                    <a:gd name="T7" fmla="*/ 3772 h 4045"/>
                    <a:gd name="T8" fmla="*/ 863 w 1926"/>
                    <a:gd name="T9" fmla="*/ 3832 h 4045"/>
                    <a:gd name="T10" fmla="*/ 893 w 1926"/>
                    <a:gd name="T11" fmla="*/ 3878 h 4045"/>
                    <a:gd name="T12" fmla="*/ 937 w 1926"/>
                    <a:gd name="T13" fmla="*/ 3905 h 4045"/>
                    <a:gd name="T14" fmla="*/ 988 w 1926"/>
                    <a:gd name="T15" fmla="*/ 3905 h 4045"/>
                    <a:gd name="T16" fmla="*/ 1033 w 1926"/>
                    <a:gd name="T17" fmla="*/ 3878 h 4045"/>
                    <a:gd name="T18" fmla="*/ 1064 w 1926"/>
                    <a:gd name="T19" fmla="*/ 3832 h 4045"/>
                    <a:gd name="T20" fmla="*/ 1075 w 1926"/>
                    <a:gd name="T21" fmla="*/ 3772 h 4045"/>
                    <a:gd name="T22" fmla="*/ 1064 w 1926"/>
                    <a:gd name="T23" fmla="*/ 3712 h 4045"/>
                    <a:gd name="T24" fmla="*/ 1033 w 1926"/>
                    <a:gd name="T25" fmla="*/ 3665 h 4045"/>
                    <a:gd name="T26" fmla="*/ 988 w 1926"/>
                    <a:gd name="T27" fmla="*/ 3639 h 4045"/>
                    <a:gd name="T28" fmla="*/ 156 w 1926"/>
                    <a:gd name="T29" fmla="*/ 434 h 4045"/>
                    <a:gd name="T30" fmla="*/ 1770 w 1926"/>
                    <a:gd name="T31" fmla="*/ 3540 h 4045"/>
                    <a:gd name="T32" fmla="*/ 156 w 1926"/>
                    <a:gd name="T33" fmla="*/ 434 h 4045"/>
                    <a:gd name="T34" fmla="*/ 716 w 1926"/>
                    <a:gd name="T35" fmla="*/ 200 h 4045"/>
                    <a:gd name="T36" fmla="*/ 701 w 1926"/>
                    <a:gd name="T37" fmla="*/ 217 h 4045"/>
                    <a:gd name="T38" fmla="*/ 701 w 1926"/>
                    <a:gd name="T39" fmla="*/ 243 h 4045"/>
                    <a:gd name="T40" fmla="*/ 716 w 1926"/>
                    <a:gd name="T41" fmla="*/ 260 h 4045"/>
                    <a:gd name="T42" fmla="*/ 1199 w 1926"/>
                    <a:gd name="T43" fmla="*/ 262 h 4045"/>
                    <a:gd name="T44" fmla="*/ 1218 w 1926"/>
                    <a:gd name="T45" fmla="*/ 254 h 4045"/>
                    <a:gd name="T46" fmla="*/ 1226 w 1926"/>
                    <a:gd name="T47" fmla="*/ 230 h 4045"/>
                    <a:gd name="T48" fmla="*/ 1218 w 1926"/>
                    <a:gd name="T49" fmla="*/ 207 h 4045"/>
                    <a:gd name="T50" fmla="*/ 1199 w 1926"/>
                    <a:gd name="T51" fmla="*/ 197 h 4045"/>
                    <a:gd name="T52" fmla="*/ 224 w 1926"/>
                    <a:gd name="T53" fmla="*/ 0 h 4045"/>
                    <a:gd name="T54" fmla="*/ 1738 w 1926"/>
                    <a:gd name="T55" fmla="*/ 4 h 4045"/>
                    <a:gd name="T56" fmla="*/ 1805 w 1926"/>
                    <a:gd name="T57" fmla="*/ 31 h 4045"/>
                    <a:gd name="T58" fmla="*/ 1860 w 1926"/>
                    <a:gd name="T59" fmla="*/ 81 h 4045"/>
                    <a:gd name="T60" fmla="*/ 1900 w 1926"/>
                    <a:gd name="T61" fmla="*/ 148 h 4045"/>
                    <a:gd name="T62" fmla="*/ 1923 w 1926"/>
                    <a:gd name="T63" fmla="*/ 229 h 4045"/>
                    <a:gd name="T64" fmla="*/ 1926 w 1926"/>
                    <a:gd name="T65" fmla="*/ 3772 h 4045"/>
                    <a:gd name="T66" fmla="*/ 1915 w 1926"/>
                    <a:gd name="T67" fmla="*/ 3857 h 4045"/>
                    <a:gd name="T68" fmla="*/ 1882 w 1926"/>
                    <a:gd name="T69" fmla="*/ 3932 h 4045"/>
                    <a:gd name="T70" fmla="*/ 1834 w 1926"/>
                    <a:gd name="T71" fmla="*/ 3992 h 4045"/>
                    <a:gd name="T72" fmla="*/ 1773 w 1926"/>
                    <a:gd name="T73" fmla="*/ 4032 h 4045"/>
                    <a:gd name="T74" fmla="*/ 1702 w 1926"/>
                    <a:gd name="T75" fmla="*/ 4045 h 4045"/>
                    <a:gd name="T76" fmla="*/ 188 w 1926"/>
                    <a:gd name="T77" fmla="*/ 4041 h 4045"/>
                    <a:gd name="T78" fmla="*/ 122 w 1926"/>
                    <a:gd name="T79" fmla="*/ 4014 h 4045"/>
                    <a:gd name="T80" fmla="*/ 66 w 1926"/>
                    <a:gd name="T81" fmla="*/ 3964 h 4045"/>
                    <a:gd name="T82" fmla="*/ 25 w 1926"/>
                    <a:gd name="T83" fmla="*/ 3897 h 4045"/>
                    <a:gd name="T84" fmla="*/ 3 w 1926"/>
                    <a:gd name="T85" fmla="*/ 3816 h 4045"/>
                    <a:gd name="T86" fmla="*/ 0 w 1926"/>
                    <a:gd name="T87" fmla="*/ 273 h 4045"/>
                    <a:gd name="T88" fmla="*/ 12 w 1926"/>
                    <a:gd name="T89" fmla="*/ 188 h 4045"/>
                    <a:gd name="T90" fmla="*/ 43 w 1926"/>
                    <a:gd name="T91" fmla="*/ 113 h 4045"/>
                    <a:gd name="T92" fmla="*/ 92 w 1926"/>
                    <a:gd name="T93" fmla="*/ 53 h 4045"/>
                    <a:gd name="T94" fmla="*/ 154 w 1926"/>
                    <a:gd name="T95" fmla="*/ 13 h 4045"/>
                    <a:gd name="T96" fmla="*/ 224 w 1926"/>
                    <a:gd name="T97" fmla="*/ 0 h 40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26" h="4045">
                      <a:moveTo>
                        <a:pt x="963" y="3636"/>
                      </a:moveTo>
                      <a:lnTo>
                        <a:pt x="937" y="3639"/>
                      </a:lnTo>
                      <a:lnTo>
                        <a:pt x="914" y="3649"/>
                      </a:lnTo>
                      <a:lnTo>
                        <a:pt x="893" y="3665"/>
                      </a:lnTo>
                      <a:lnTo>
                        <a:pt x="876" y="3686"/>
                      </a:lnTo>
                      <a:lnTo>
                        <a:pt x="863" y="3712"/>
                      </a:lnTo>
                      <a:lnTo>
                        <a:pt x="854" y="3741"/>
                      </a:lnTo>
                      <a:lnTo>
                        <a:pt x="851" y="3772"/>
                      </a:lnTo>
                      <a:lnTo>
                        <a:pt x="854" y="3804"/>
                      </a:lnTo>
                      <a:lnTo>
                        <a:pt x="863" y="3832"/>
                      </a:lnTo>
                      <a:lnTo>
                        <a:pt x="876" y="3857"/>
                      </a:lnTo>
                      <a:lnTo>
                        <a:pt x="893" y="3878"/>
                      </a:lnTo>
                      <a:lnTo>
                        <a:pt x="914" y="3894"/>
                      </a:lnTo>
                      <a:lnTo>
                        <a:pt x="937" y="3905"/>
                      </a:lnTo>
                      <a:lnTo>
                        <a:pt x="963" y="3909"/>
                      </a:lnTo>
                      <a:lnTo>
                        <a:pt x="988" y="3905"/>
                      </a:lnTo>
                      <a:lnTo>
                        <a:pt x="1013" y="3894"/>
                      </a:lnTo>
                      <a:lnTo>
                        <a:pt x="1033" y="3878"/>
                      </a:lnTo>
                      <a:lnTo>
                        <a:pt x="1051" y="3857"/>
                      </a:lnTo>
                      <a:lnTo>
                        <a:pt x="1064" y="3832"/>
                      </a:lnTo>
                      <a:lnTo>
                        <a:pt x="1072" y="3804"/>
                      </a:lnTo>
                      <a:lnTo>
                        <a:pt x="1075" y="3772"/>
                      </a:lnTo>
                      <a:lnTo>
                        <a:pt x="1072" y="3741"/>
                      </a:lnTo>
                      <a:lnTo>
                        <a:pt x="1064" y="3712"/>
                      </a:lnTo>
                      <a:lnTo>
                        <a:pt x="1051" y="3686"/>
                      </a:lnTo>
                      <a:lnTo>
                        <a:pt x="1033" y="3665"/>
                      </a:lnTo>
                      <a:lnTo>
                        <a:pt x="1013" y="3649"/>
                      </a:lnTo>
                      <a:lnTo>
                        <a:pt x="988" y="3639"/>
                      </a:lnTo>
                      <a:lnTo>
                        <a:pt x="963" y="3636"/>
                      </a:lnTo>
                      <a:close/>
                      <a:moveTo>
                        <a:pt x="156" y="434"/>
                      </a:moveTo>
                      <a:lnTo>
                        <a:pt x="156" y="3540"/>
                      </a:lnTo>
                      <a:lnTo>
                        <a:pt x="1770" y="3540"/>
                      </a:lnTo>
                      <a:lnTo>
                        <a:pt x="1770" y="434"/>
                      </a:lnTo>
                      <a:lnTo>
                        <a:pt x="156" y="434"/>
                      </a:lnTo>
                      <a:close/>
                      <a:moveTo>
                        <a:pt x="727" y="197"/>
                      </a:moveTo>
                      <a:lnTo>
                        <a:pt x="716" y="200"/>
                      </a:lnTo>
                      <a:lnTo>
                        <a:pt x="707" y="207"/>
                      </a:lnTo>
                      <a:lnTo>
                        <a:pt x="701" y="217"/>
                      </a:lnTo>
                      <a:lnTo>
                        <a:pt x="699" y="230"/>
                      </a:lnTo>
                      <a:lnTo>
                        <a:pt x="701" y="243"/>
                      </a:lnTo>
                      <a:lnTo>
                        <a:pt x="707" y="254"/>
                      </a:lnTo>
                      <a:lnTo>
                        <a:pt x="716" y="260"/>
                      </a:lnTo>
                      <a:lnTo>
                        <a:pt x="727" y="262"/>
                      </a:lnTo>
                      <a:lnTo>
                        <a:pt x="1199" y="262"/>
                      </a:lnTo>
                      <a:lnTo>
                        <a:pt x="1210" y="260"/>
                      </a:lnTo>
                      <a:lnTo>
                        <a:pt x="1218" y="254"/>
                      </a:lnTo>
                      <a:lnTo>
                        <a:pt x="1224" y="243"/>
                      </a:lnTo>
                      <a:lnTo>
                        <a:pt x="1226" y="230"/>
                      </a:lnTo>
                      <a:lnTo>
                        <a:pt x="1224" y="217"/>
                      </a:lnTo>
                      <a:lnTo>
                        <a:pt x="1218" y="207"/>
                      </a:lnTo>
                      <a:lnTo>
                        <a:pt x="1210" y="200"/>
                      </a:lnTo>
                      <a:lnTo>
                        <a:pt x="1199" y="197"/>
                      </a:lnTo>
                      <a:lnTo>
                        <a:pt x="727" y="197"/>
                      </a:lnTo>
                      <a:close/>
                      <a:moveTo>
                        <a:pt x="224" y="0"/>
                      </a:moveTo>
                      <a:lnTo>
                        <a:pt x="1702" y="0"/>
                      </a:lnTo>
                      <a:lnTo>
                        <a:pt x="1738" y="4"/>
                      </a:lnTo>
                      <a:lnTo>
                        <a:pt x="1773" y="13"/>
                      </a:lnTo>
                      <a:lnTo>
                        <a:pt x="1805" y="31"/>
                      </a:lnTo>
                      <a:lnTo>
                        <a:pt x="1834" y="53"/>
                      </a:lnTo>
                      <a:lnTo>
                        <a:pt x="1860" y="81"/>
                      </a:lnTo>
                      <a:lnTo>
                        <a:pt x="1882" y="113"/>
                      </a:lnTo>
                      <a:lnTo>
                        <a:pt x="1900" y="148"/>
                      </a:lnTo>
                      <a:lnTo>
                        <a:pt x="1915" y="188"/>
                      </a:lnTo>
                      <a:lnTo>
                        <a:pt x="1923" y="229"/>
                      </a:lnTo>
                      <a:lnTo>
                        <a:pt x="1926" y="273"/>
                      </a:lnTo>
                      <a:lnTo>
                        <a:pt x="1926" y="3772"/>
                      </a:lnTo>
                      <a:lnTo>
                        <a:pt x="1923" y="3816"/>
                      </a:lnTo>
                      <a:lnTo>
                        <a:pt x="1915" y="3857"/>
                      </a:lnTo>
                      <a:lnTo>
                        <a:pt x="1900" y="3897"/>
                      </a:lnTo>
                      <a:lnTo>
                        <a:pt x="1882" y="3932"/>
                      </a:lnTo>
                      <a:lnTo>
                        <a:pt x="1860" y="3964"/>
                      </a:lnTo>
                      <a:lnTo>
                        <a:pt x="1834" y="3992"/>
                      </a:lnTo>
                      <a:lnTo>
                        <a:pt x="1805" y="4014"/>
                      </a:lnTo>
                      <a:lnTo>
                        <a:pt x="1773" y="4032"/>
                      </a:lnTo>
                      <a:lnTo>
                        <a:pt x="1738" y="4041"/>
                      </a:lnTo>
                      <a:lnTo>
                        <a:pt x="1702" y="4045"/>
                      </a:lnTo>
                      <a:lnTo>
                        <a:pt x="224" y="4045"/>
                      </a:lnTo>
                      <a:lnTo>
                        <a:pt x="188" y="4041"/>
                      </a:lnTo>
                      <a:lnTo>
                        <a:pt x="154" y="4032"/>
                      </a:lnTo>
                      <a:lnTo>
                        <a:pt x="122" y="4014"/>
                      </a:lnTo>
                      <a:lnTo>
                        <a:pt x="92" y="3992"/>
                      </a:lnTo>
                      <a:lnTo>
                        <a:pt x="66" y="3964"/>
                      </a:lnTo>
                      <a:lnTo>
                        <a:pt x="43" y="3932"/>
                      </a:lnTo>
                      <a:lnTo>
                        <a:pt x="25" y="3897"/>
                      </a:lnTo>
                      <a:lnTo>
                        <a:pt x="12" y="3857"/>
                      </a:lnTo>
                      <a:lnTo>
                        <a:pt x="3" y="3816"/>
                      </a:lnTo>
                      <a:lnTo>
                        <a:pt x="0" y="3772"/>
                      </a:lnTo>
                      <a:lnTo>
                        <a:pt x="0" y="273"/>
                      </a:lnTo>
                      <a:lnTo>
                        <a:pt x="3" y="229"/>
                      </a:lnTo>
                      <a:lnTo>
                        <a:pt x="12" y="188"/>
                      </a:lnTo>
                      <a:lnTo>
                        <a:pt x="25" y="148"/>
                      </a:lnTo>
                      <a:lnTo>
                        <a:pt x="43" y="113"/>
                      </a:lnTo>
                      <a:lnTo>
                        <a:pt x="66" y="81"/>
                      </a:lnTo>
                      <a:lnTo>
                        <a:pt x="92" y="53"/>
                      </a:lnTo>
                      <a:lnTo>
                        <a:pt x="122" y="31"/>
                      </a:lnTo>
                      <a:lnTo>
                        <a:pt x="154" y="13"/>
                      </a:lnTo>
                      <a:lnTo>
                        <a:pt x="188" y="4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자유형 20">
                  <a:extLst>
                    <a:ext uri="{FF2B5EF4-FFF2-40B4-BE49-F238E27FC236}">
                      <a16:creationId xmlns:a16="http://schemas.microsoft.com/office/drawing/2014/main" id="{0ABFC8BD-1881-870F-AC1C-AFB3C6F7F2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56775" y="3505141"/>
                  <a:ext cx="158629" cy="138832"/>
                </a:xfrm>
                <a:custGeom>
                  <a:avLst/>
                  <a:gdLst>
                    <a:gd name="connsiteX0" fmla="*/ 149021 w 448462"/>
                    <a:gd name="connsiteY0" fmla="*/ 328125 h 392491"/>
                    <a:gd name="connsiteX1" fmla="*/ 210588 w 448462"/>
                    <a:gd name="connsiteY1" fmla="*/ 357224 h 392491"/>
                    <a:gd name="connsiteX2" fmla="*/ 160375 w 448462"/>
                    <a:gd name="connsiteY2" fmla="*/ 391211 h 392491"/>
                    <a:gd name="connsiteX3" fmla="*/ 158502 w 448462"/>
                    <a:gd name="connsiteY3" fmla="*/ 392025 h 392491"/>
                    <a:gd name="connsiteX4" fmla="*/ 156629 w 448462"/>
                    <a:gd name="connsiteY4" fmla="*/ 392491 h 392491"/>
                    <a:gd name="connsiteX5" fmla="*/ 154757 w 448462"/>
                    <a:gd name="connsiteY5" fmla="*/ 392375 h 392491"/>
                    <a:gd name="connsiteX6" fmla="*/ 153001 w 448462"/>
                    <a:gd name="connsiteY6" fmla="*/ 391676 h 392491"/>
                    <a:gd name="connsiteX7" fmla="*/ 151362 w 448462"/>
                    <a:gd name="connsiteY7" fmla="*/ 390396 h 392491"/>
                    <a:gd name="connsiteX8" fmla="*/ 150075 w 448462"/>
                    <a:gd name="connsiteY8" fmla="*/ 388883 h 392491"/>
                    <a:gd name="connsiteX9" fmla="*/ 149255 w 448462"/>
                    <a:gd name="connsiteY9" fmla="*/ 387137 h 392491"/>
                    <a:gd name="connsiteX10" fmla="*/ 149021 w 448462"/>
                    <a:gd name="connsiteY10" fmla="*/ 385158 h 392491"/>
                    <a:gd name="connsiteX11" fmla="*/ 441235 w 448462"/>
                    <a:gd name="connsiteY11" fmla="*/ 0 h 392491"/>
                    <a:gd name="connsiteX12" fmla="*/ 442983 w 448462"/>
                    <a:gd name="connsiteY12" fmla="*/ 233 h 392491"/>
                    <a:gd name="connsiteX13" fmla="*/ 444615 w 448462"/>
                    <a:gd name="connsiteY13" fmla="*/ 816 h 392491"/>
                    <a:gd name="connsiteX14" fmla="*/ 446131 w 448462"/>
                    <a:gd name="connsiteY14" fmla="*/ 1866 h 392491"/>
                    <a:gd name="connsiteX15" fmla="*/ 447530 w 448462"/>
                    <a:gd name="connsiteY15" fmla="*/ 3615 h 392491"/>
                    <a:gd name="connsiteX16" fmla="*/ 448346 w 448462"/>
                    <a:gd name="connsiteY16" fmla="*/ 5714 h 392491"/>
                    <a:gd name="connsiteX17" fmla="*/ 448462 w 448462"/>
                    <a:gd name="connsiteY17" fmla="*/ 7696 h 392491"/>
                    <a:gd name="connsiteX18" fmla="*/ 447879 w 448462"/>
                    <a:gd name="connsiteY18" fmla="*/ 9911 h 392491"/>
                    <a:gd name="connsiteX19" fmla="*/ 307990 w 448462"/>
                    <a:gd name="connsiteY19" fmla="*/ 362641 h 392491"/>
                    <a:gd name="connsiteX20" fmla="*/ 306708 w 448462"/>
                    <a:gd name="connsiteY20" fmla="*/ 364973 h 392491"/>
                    <a:gd name="connsiteX21" fmla="*/ 305076 w 448462"/>
                    <a:gd name="connsiteY21" fmla="*/ 366955 h 392491"/>
                    <a:gd name="connsiteX22" fmla="*/ 303094 w 448462"/>
                    <a:gd name="connsiteY22" fmla="*/ 368588 h 392491"/>
                    <a:gd name="connsiteX23" fmla="*/ 300646 w 448462"/>
                    <a:gd name="connsiteY23" fmla="*/ 369870 h 392491"/>
                    <a:gd name="connsiteX24" fmla="*/ 298314 w 448462"/>
                    <a:gd name="connsiteY24" fmla="*/ 370570 h 392491"/>
                    <a:gd name="connsiteX25" fmla="*/ 295983 w 448462"/>
                    <a:gd name="connsiteY25" fmla="*/ 370803 h 392491"/>
                    <a:gd name="connsiteX26" fmla="*/ 293068 w 448462"/>
                    <a:gd name="connsiteY26" fmla="*/ 370453 h 392491"/>
                    <a:gd name="connsiteX27" fmla="*/ 290387 w 448462"/>
                    <a:gd name="connsiteY27" fmla="*/ 369404 h 392491"/>
                    <a:gd name="connsiteX28" fmla="*/ 148982 w 448462"/>
                    <a:gd name="connsiteY28" fmla="*/ 302123 h 392491"/>
                    <a:gd name="connsiteX29" fmla="*/ 347858 w 448462"/>
                    <a:gd name="connsiteY29" fmla="*/ 102379 h 392491"/>
                    <a:gd name="connsiteX30" fmla="*/ 120771 w 448462"/>
                    <a:gd name="connsiteY30" fmla="*/ 288830 h 392491"/>
                    <a:gd name="connsiteX31" fmla="*/ 7344 w 448462"/>
                    <a:gd name="connsiteY31" fmla="*/ 234842 h 392491"/>
                    <a:gd name="connsiteX32" fmla="*/ 4896 w 448462"/>
                    <a:gd name="connsiteY32" fmla="*/ 233209 h 392491"/>
                    <a:gd name="connsiteX33" fmla="*/ 2798 w 448462"/>
                    <a:gd name="connsiteY33" fmla="*/ 231227 h 392491"/>
                    <a:gd name="connsiteX34" fmla="*/ 1282 w 448462"/>
                    <a:gd name="connsiteY34" fmla="*/ 228895 h 392491"/>
                    <a:gd name="connsiteX35" fmla="*/ 349 w 448462"/>
                    <a:gd name="connsiteY35" fmla="*/ 226213 h 392491"/>
                    <a:gd name="connsiteX36" fmla="*/ 0 w 448462"/>
                    <a:gd name="connsiteY36" fmla="*/ 223298 h 392491"/>
                    <a:gd name="connsiteX37" fmla="*/ 233 w 448462"/>
                    <a:gd name="connsiteY37" fmla="*/ 220499 h 392491"/>
                    <a:gd name="connsiteX38" fmla="*/ 1165 w 448462"/>
                    <a:gd name="connsiteY38" fmla="*/ 217701 h 392491"/>
                    <a:gd name="connsiteX39" fmla="*/ 2681 w 448462"/>
                    <a:gd name="connsiteY39" fmla="*/ 215252 h 392491"/>
                    <a:gd name="connsiteX40" fmla="*/ 4779 w 448462"/>
                    <a:gd name="connsiteY40" fmla="*/ 213270 h 392491"/>
                    <a:gd name="connsiteX41" fmla="*/ 7227 w 448462"/>
                    <a:gd name="connsiteY41" fmla="*/ 211754 h 392491"/>
                    <a:gd name="connsiteX42" fmla="*/ 437971 w 448462"/>
                    <a:gd name="connsiteY42" fmla="*/ 583 h 392491"/>
                    <a:gd name="connsiteX43" fmla="*/ 439603 w 448462"/>
                    <a:gd name="connsiteY43" fmla="*/ 117 h 392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448462" h="392491">
                      <a:moveTo>
                        <a:pt x="149021" y="328125"/>
                      </a:moveTo>
                      <a:lnTo>
                        <a:pt x="210588" y="357224"/>
                      </a:lnTo>
                      <a:lnTo>
                        <a:pt x="160375" y="391211"/>
                      </a:lnTo>
                      <a:lnTo>
                        <a:pt x="158502" y="392025"/>
                      </a:lnTo>
                      <a:lnTo>
                        <a:pt x="156629" y="392491"/>
                      </a:lnTo>
                      <a:lnTo>
                        <a:pt x="154757" y="392375"/>
                      </a:lnTo>
                      <a:lnTo>
                        <a:pt x="153001" y="391676"/>
                      </a:lnTo>
                      <a:lnTo>
                        <a:pt x="151362" y="390396"/>
                      </a:lnTo>
                      <a:lnTo>
                        <a:pt x="150075" y="388883"/>
                      </a:lnTo>
                      <a:lnTo>
                        <a:pt x="149255" y="387137"/>
                      </a:lnTo>
                      <a:lnTo>
                        <a:pt x="149021" y="385158"/>
                      </a:lnTo>
                      <a:close/>
                      <a:moveTo>
                        <a:pt x="441235" y="0"/>
                      </a:moveTo>
                      <a:lnTo>
                        <a:pt x="442983" y="233"/>
                      </a:lnTo>
                      <a:lnTo>
                        <a:pt x="444615" y="816"/>
                      </a:lnTo>
                      <a:lnTo>
                        <a:pt x="446131" y="1866"/>
                      </a:lnTo>
                      <a:lnTo>
                        <a:pt x="447530" y="3615"/>
                      </a:lnTo>
                      <a:lnTo>
                        <a:pt x="448346" y="5714"/>
                      </a:lnTo>
                      <a:lnTo>
                        <a:pt x="448462" y="7696"/>
                      </a:lnTo>
                      <a:lnTo>
                        <a:pt x="447879" y="9911"/>
                      </a:lnTo>
                      <a:lnTo>
                        <a:pt x="307990" y="362641"/>
                      </a:lnTo>
                      <a:lnTo>
                        <a:pt x="306708" y="364973"/>
                      </a:lnTo>
                      <a:lnTo>
                        <a:pt x="305076" y="366955"/>
                      </a:lnTo>
                      <a:lnTo>
                        <a:pt x="303094" y="368588"/>
                      </a:lnTo>
                      <a:lnTo>
                        <a:pt x="300646" y="369870"/>
                      </a:lnTo>
                      <a:lnTo>
                        <a:pt x="298314" y="370570"/>
                      </a:lnTo>
                      <a:lnTo>
                        <a:pt x="295983" y="370803"/>
                      </a:lnTo>
                      <a:lnTo>
                        <a:pt x="293068" y="370453"/>
                      </a:lnTo>
                      <a:lnTo>
                        <a:pt x="290387" y="369404"/>
                      </a:lnTo>
                      <a:lnTo>
                        <a:pt x="148982" y="302123"/>
                      </a:lnTo>
                      <a:lnTo>
                        <a:pt x="347858" y="102379"/>
                      </a:lnTo>
                      <a:lnTo>
                        <a:pt x="120771" y="288830"/>
                      </a:lnTo>
                      <a:lnTo>
                        <a:pt x="7344" y="234842"/>
                      </a:lnTo>
                      <a:lnTo>
                        <a:pt x="4896" y="233209"/>
                      </a:lnTo>
                      <a:lnTo>
                        <a:pt x="2798" y="231227"/>
                      </a:lnTo>
                      <a:lnTo>
                        <a:pt x="1282" y="228895"/>
                      </a:lnTo>
                      <a:lnTo>
                        <a:pt x="349" y="226213"/>
                      </a:lnTo>
                      <a:lnTo>
                        <a:pt x="0" y="223298"/>
                      </a:lnTo>
                      <a:lnTo>
                        <a:pt x="233" y="220499"/>
                      </a:lnTo>
                      <a:lnTo>
                        <a:pt x="1165" y="217701"/>
                      </a:lnTo>
                      <a:lnTo>
                        <a:pt x="2681" y="215252"/>
                      </a:lnTo>
                      <a:lnTo>
                        <a:pt x="4779" y="213270"/>
                      </a:lnTo>
                      <a:lnTo>
                        <a:pt x="7227" y="211754"/>
                      </a:lnTo>
                      <a:lnTo>
                        <a:pt x="437971" y="583"/>
                      </a:lnTo>
                      <a:lnTo>
                        <a:pt x="439603" y="11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Freeform 6">
                  <a:extLst>
                    <a:ext uri="{FF2B5EF4-FFF2-40B4-BE49-F238E27FC236}">
                      <a16:creationId xmlns:a16="http://schemas.microsoft.com/office/drawing/2014/main" id="{67DF2CB1-38EF-4EBA-CCBF-661587D922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 flipV="1">
                  <a:off x="7855946" y="4065266"/>
                  <a:ext cx="160288" cy="142111"/>
                </a:xfrm>
                <a:custGeom>
                  <a:avLst/>
                  <a:gdLst>
                    <a:gd name="T0" fmla="*/ 2689 w 3491"/>
                    <a:gd name="T1" fmla="*/ 15 h 3097"/>
                    <a:gd name="T2" fmla="*/ 2963 w 3491"/>
                    <a:gd name="T3" fmla="*/ 108 h 3097"/>
                    <a:gd name="T4" fmla="*/ 3204 w 3491"/>
                    <a:gd name="T5" fmla="*/ 281 h 3097"/>
                    <a:gd name="T6" fmla="*/ 3382 w 3491"/>
                    <a:gd name="T7" fmla="*/ 518 h 3097"/>
                    <a:gd name="T8" fmla="*/ 3475 w 3491"/>
                    <a:gd name="T9" fmla="*/ 786 h 3097"/>
                    <a:gd name="T10" fmla="*/ 3486 w 3491"/>
                    <a:gd name="T11" fmla="*/ 1066 h 3097"/>
                    <a:gd name="T12" fmla="*/ 3413 w 3491"/>
                    <a:gd name="T13" fmla="*/ 1339 h 3097"/>
                    <a:gd name="T14" fmla="*/ 3256 w 3491"/>
                    <a:gd name="T15" fmla="*/ 1586 h 3097"/>
                    <a:gd name="T16" fmla="*/ 1965 w 3491"/>
                    <a:gd name="T17" fmla="*/ 2838 h 3097"/>
                    <a:gd name="T18" fmla="*/ 1873 w 3491"/>
                    <a:gd name="T19" fmla="*/ 2828 h 3097"/>
                    <a:gd name="T20" fmla="*/ 1821 w 3491"/>
                    <a:gd name="T21" fmla="*/ 2749 h 3097"/>
                    <a:gd name="T22" fmla="*/ 1853 w 3491"/>
                    <a:gd name="T23" fmla="*/ 2662 h 3097"/>
                    <a:gd name="T24" fmla="*/ 3153 w 3491"/>
                    <a:gd name="T25" fmla="*/ 1355 h 3097"/>
                    <a:gd name="T26" fmla="*/ 3242 w 3491"/>
                    <a:gd name="T27" fmla="*/ 1126 h 3097"/>
                    <a:gd name="T28" fmla="*/ 3253 w 3491"/>
                    <a:gd name="T29" fmla="*/ 885 h 3097"/>
                    <a:gd name="T30" fmla="*/ 3183 w 3491"/>
                    <a:gd name="T31" fmla="*/ 653 h 3097"/>
                    <a:gd name="T32" fmla="*/ 3035 w 3491"/>
                    <a:gd name="T33" fmla="*/ 448 h 3097"/>
                    <a:gd name="T34" fmla="*/ 2825 w 3491"/>
                    <a:gd name="T35" fmla="*/ 301 h 3097"/>
                    <a:gd name="T36" fmla="*/ 2586 w 3491"/>
                    <a:gd name="T37" fmla="*/ 234 h 3097"/>
                    <a:gd name="T38" fmla="*/ 2340 w 3491"/>
                    <a:gd name="T39" fmla="*/ 243 h 3097"/>
                    <a:gd name="T40" fmla="*/ 2108 w 3491"/>
                    <a:gd name="T41" fmla="*/ 331 h 3097"/>
                    <a:gd name="T42" fmla="*/ 378 w 3491"/>
                    <a:gd name="T43" fmla="*/ 1972 h 3097"/>
                    <a:gd name="T44" fmla="*/ 258 w 3491"/>
                    <a:gd name="T45" fmla="*/ 2149 h 3097"/>
                    <a:gd name="T46" fmla="*/ 218 w 3491"/>
                    <a:gd name="T47" fmla="*/ 2350 h 3097"/>
                    <a:gd name="T48" fmla="*/ 258 w 3491"/>
                    <a:gd name="T49" fmla="*/ 2551 h 3097"/>
                    <a:gd name="T50" fmla="*/ 378 w 3491"/>
                    <a:gd name="T51" fmla="*/ 2728 h 3097"/>
                    <a:gd name="T52" fmla="*/ 558 w 3491"/>
                    <a:gd name="T53" fmla="*/ 2846 h 3097"/>
                    <a:gd name="T54" fmla="*/ 763 w 3491"/>
                    <a:gd name="T55" fmla="*/ 2885 h 3097"/>
                    <a:gd name="T56" fmla="*/ 968 w 3491"/>
                    <a:gd name="T57" fmla="*/ 2846 h 3097"/>
                    <a:gd name="T58" fmla="*/ 1149 w 3491"/>
                    <a:gd name="T59" fmla="*/ 2728 h 3097"/>
                    <a:gd name="T60" fmla="*/ 2809 w 3491"/>
                    <a:gd name="T61" fmla="*/ 1091 h 3097"/>
                    <a:gd name="T62" fmla="*/ 2837 w 3491"/>
                    <a:gd name="T63" fmla="*/ 942 h 3097"/>
                    <a:gd name="T64" fmla="*/ 2791 w 3491"/>
                    <a:gd name="T65" fmla="*/ 797 h 3097"/>
                    <a:gd name="T66" fmla="*/ 2677 w 3491"/>
                    <a:gd name="T67" fmla="*/ 685 h 3097"/>
                    <a:gd name="T68" fmla="*/ 2528 w 3491"/>
                    <a:gd name="T69" fmla="*/ 641 h 3097"/>
                    <a:gd name="T70" fmla="*/ 2377 w 3491"/>
                    <a:gd name="T71" fmla="*/ 668 h 3097"/>
                    <a:gd name="T72" fmla="*/ 1082 w 3491"/>
                    <a:gd name="T73" fmla="*/ 1906 h 3097"/>
                    <a:gd name="T74" fmla="*/ 992 w 3491"/>
                    <a:gd name="T75" fmla="*/ 1937 h 3097"/>
                    <a:gd name="T76" fmla="*/ 911 w 3491"/>
                    <a:gd name="T77" fmla="*/ 1887 h 3097"/>
                    <a:gd name="T78" fmla="*/ 900 w 3491"/>
                    <a:gd name="T79" fmla="*/ 1796 h 3097"/>
                    <a:gd name="T80" fmla="*/ 2165 w 3491"/>
                    <a:gd name="T81" fmla="*/ 546 h 3097"/>
                    <a:gd name="T82" fmla="*/ 2354 w 3491"/>
                    <a:gd name="T83" fmla="*/ 449 h 3097"/>
                    <a:gd name="T84" fmla="*/ 2562 w 3491"/>
                    <a:gd name="T85" fmla="*/ 429 h 3097"/>
                    <a:gd name="T86" fmla="*/ 2763 w 3491"/>
                    <a:gd name="T87" fmla="*/ 488 h 3097"/>
                    <a:gd name="T88" fmla="*/ 2932 w 3491"/>
                    <a:gd name="T89" fmla="*/ 623 h 3097"/>
                    <a:gd name="T90" fmla="*/ 3032 w 3491"/>
                    <a:gd name="T91" fmla="*/ 809 h 3097"/>
                    <a:gd name="T92" fmla="*/ 3053 w 3491"/>
                    <a:gd name="T93" fmla="*/ 1012 h 3097"/>
                    <a:gd name="T94" fmla="*/ 2993 w 3491"/>
                    <a:gd name="T95" fmla="*/ 1209 h 3097"/>
                    <a:gd name="T96" fmla="*/ 1303 w 3491"/>
                    <a:gd name="T97" fmla="*/ 2879 h 3097"/>
                    <a:gd name="T98" fmla="*/ 1094 w 3491"/>
                    <a:gd name="T99" fmla="*/ 3025 h 3097"/>
                    <a:gd name="T100" fmla="*/ 855 w 3491"/>
                    <a:gd name="T101" fmla="*/ 3092 h 3097"/>
                    <a:gd name="T102" fmla="*/ 609 w 3491"/>
                    <a:gd name="T103" fmla="*/ 3083 h 3097"/>
                    <a:gd name="T104" fmla="*/ 377 w 3491"/>
                    <a:gd name="T105" fmla="*/ 2995 h 3097"/>
                    <a:gd name="T106" fmla="*/ 178 w 3491"/>
                    <a:gd name="T107" fmla="*/ 2832 h 3097"/>
                    <a:gd name="T108" fmla="*/ 51 w 3491"/>
                    <a:gd name="T109" fmla="*/ 2617 h 3097"/>
                    <a:gd name="T110" fmla="*/ 0 w 3491"/>
                    <a:gd name="T111" fmla="*/ 2381 h 3097"/>
                    <a:gd name="T112" fmla="*/ 30 w 3491"/>
                    <a:gd name="T113" fmla="*/ 2141 h 3097"/>
                    <a:gd name="T114" fmla="*/ 139 w 3491"/>
                    <a:gd name="T115" fmla="*/ 1920 h 3097"/>
                    <a:gd name="T116" fmla="*/ 1872 w 3491"/>
                    <a:gd name="T117" fmla="*/ 230 h 3097"/>
                    <a:gd name="T118" fmla="*/ 2123 w 3491"/>
                    <a:gd name="T119" fmla="*/ 76 h 3097"/>
                    <a:gd name="T120" fmla="*/ 2402 w 3491"/>
                    <a:gd name="T121" fmla="*/ 5 h 3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91" h="3097">
                      <a:moveTo>
                        <a:pt x="2474" y="0"/>
                      </a:moveTo>
                      <a:lnTo>
                        <a:pt x="2546" y="0"/>
                      </a:lnTo>
                      <a:lnTo>
                        <a:pt x="2618" y="5"/>
                      </a:lnTo>
                      <a:lnTo>
                        <a:pt x="2689" y="15"/>
                      </a:lnTo>
                      <a:lnTo>
                        <a:pt x="2758" y="31"/>
                      </a:lnTo>
                      <a:lnTo>
                        <a:pt x="2828" y="51"/>
                      </a:lnTo>
                      <a:lnTo>
                        <a:pt x="2896" y="76"/>
                      </a:lnTo>
                      <a:lnTo>
                        <a:pt x="2963" y="108"/>
                      </a:lnTo>
                      <a:lnTo>
                        <a:pt x="3026" y="143"/>
                      </a:lnTo>
                      <a:lnTo>
                        <a:pt x="3088" y="183"/>
                      </a:lnTo>
                      <a:lnTo>
                        <a:pt x="3147" y="230"/>
                      </a:lnTo>
                      <a:lnTo>
                        <a:pt x="3204" y="281"/>
                      </a:lnTo>
                      <a:lnTo>
                        <a:pt x="3256" y="336"/>
                      </a:lnTo>
                      <a:lnTo>
                        <a:pt x="3303" y="394"/>
                      </a:lnTo>
                      <a:lnTo>
                        <a:pt x="3345" y="455"/>
                      </a:lnTo>
                      <a:lnTo>
                        <a:pt x="3382" y="518"/>
                      </a:lnTo>
                      <a:lnTo>
                        <a:pt x="3413" y="582"/>
                      </a:lnTo>
                      <a:lnTo>
                        <a:pt x="3439" y="650"/>
                      </a:lnTo>
                      <a:lnTo>
                        <a:pt x="3460" y="717"/>
                      </a:lnTo>
                      <a:lnTo>
                        <a:pt x="3475" y="786"/>
                      </a:lnTo>
                      <a:lnTo>
                        <a:pt x="3486" y="856"/>
                      </a:lnTo>
                      <a:lnTo>
                        <a:pt x="3491" y="926"/>
                      </a:lnTo>
                      <a:lnTo>
                        <a:pt x="3491" y="996"/>
                      </a:lnTo>
                      <a:lnTo>
                        <a:pt x="3486" y="1066"/>
                      </a:lnTo>
                      <a:lnTo>
                        <a:pt x="3475" y="1136"/>
                      </a:lnTo>
                      <a:lnTo>
                        <a:pt x="3460" y="1205"/>
                      </a:lnTo>
                      <a:lnTo>
                        <a:pt x="3439" y="1273"/>
                      </a:lnTo>
                      <a:lnTo>
                        <a:pt x="3413" y="1339"/>
                      </a:lnTo>
                      <a:lnTo>
                        <a:pt x="3382" y="1404"/>
                      </a:lnTo>
                      <a:lnTo>
                        <a:pt x="3345" y="1467"/>
                      </a:lnTo>
                      <a:lnTo>
                        <a:pt x="3303" y="1528"/>
                      </a:lnTo>
                      <a:lnTo>
                        <a:pt x="3256" y="1586"/>
                      </a:lnTo>
                      <a:lnTo>
                        <a:pt x="3204" y="1641"/>
                      </a:lnTo>
                      <a:lnTo>
                        <a:pt x="2007" y="2813"/>
                      </a:lnTo>
                      <a:lnTo>
                        <a:pt x="1988" y="2828"/>
                      </a:lnTo>
                      <a:lnTo>
                        <a:pt x="1965" y="2838"/>
                      </a:lnTo>
                      <a:lnTo>
                        <a:pt x="1942" y="2844"/>
                      </a:lnTo>
                      <a:lnTo>
                        <a:pt x="1918" y="2844"/>
                      </a:lnTo>
                      <a:lnTo>
                        <a:pt x="1894" y="2838"/>
                      </a:lnTo>
                      <a:lnTo>
                        <a:pt x="1873" y="2828"/>
                      </a:lnTo>
                      <a:lnTo>
                        <a:pt x="1853" y="2813"/>
                      </a:lnTo>
                      <a:lnTo>
                        <a:pt x="1837" y="2793"/>
                      </a:lnTo>
                      <a:lnTo>
                        <a:pt x="1827" y="2772"/>
                      </a:lnTo>
                      <a:lnTo>
                        <a:pt x="1821" y="2749"/>
                      </a:lnTo>
                      <a:lnTo>
                        <a:pt x="1821" y="2726"/>
                      </a:lnTo>
                      <a:lnTo>
                        <a:pt x="1827" y="2703"/>
                      </a:lnTo>
                      <a:lnTo>
                        <a:pt x="1837" y="2681"/>
                      </a:lnTo>
                      <a:lnTo>
                        <a:pt x="1853" y="2662"/>
                      </a:lnTo>
                      <a:lnTo>
                        <a:pt x="3035" y="1505"/>
                      </a:lnTo>
                      <a:lnTo>
                        <a:pt x="3079" y="1458"/>
                      </a:lnTo>
                      <a:lnTo>
                        <a:pt x="3118" y="1407"/>
                      </a:lnTo>
                      <a:lnTo>
                        <a:pt x="3153" y="1355"/>
                      </a:lnTo>
                      <a:lnTo>
                        <a:pt x="3183" y="1300"/>
                      </a:lnTo>
                      <a:lnTo>
                        <a:pt x="3208" y="1243"/>
                      </a:lnTo>
                      <a:lnTo>
                        <a:pt x="3228" y="1185"/>
                      </a:lnTo>
                      <a:lnTo>
                        <a:pt x="3242" y="1126"/>
                      </a:lnTo>
                      <a:lnTo>
                        <a:pt x="3253" y="1066"/>
                      </a:lnTo>
                      <a:lnTo>
                        <a:pt x="3257" y="1006"/>
                      </a:lnTo>
                      <a:lnTo>
                        <a:pt x="3257" y="946"/>
                      </a:lnTo>
                      <a:lnTo>
                        <a:pt x="3253" y="885"/>
                      </a:lnTo>
                      <a:lnTo>
                        <a:pt x="3242" y="826"/>
                      </a:lnTo>
                      <a:lnTo>
                        <a:pt x="3228" y="766"/>
                      </a:lnTo>
                      <a:lnTo>
                        <a:pt x="3208" y="709"/>
                      </a:lnTo>
                      <a:lnTo>
                        <a:pt x="3183" y="653"/>
                      </a:lnTo>
                      <a:lnTo>
                        <a:pt x="3153" y="598"/>
                      </a:lnTo>
                      <a:lnTo>
                        <a:pt x="3118" y="545"/>
                      </a:lnTo>
                      <a:lnTo>
                        <a:pt x="3079" y="495"/>
                      </a:lnTo>
                      <a:lnTo>
                        <a:pt x="3035" y="448"/>
                      </a:lnTo>
                      <a:lnTo>
                        <a:pt x="2985" y="403"/>
                      </a:lnTo>
                      <a:lnTo>
                        <a:pt x="2935" y="364"/>
                      </a:lnTo>
                      <a:lnTo>
                        <a:pt x="2881" y="331"/>
                      </a:lnTo>
                      <a:lnTo>
                        <a:pt x="2825" y="301"/>
                      </a:lnTo>
                      <a:lnTo>
                        <a:pt x="2767" y="277"/>
                      </a:lnTo>
                      <a:lnTo>
                        <a:pt x="2708" y="258"/>
                      </a:lnTo>
                      <a:lnTo>
                        <a:pt x="2648" y="243"/>
                      </a:lnTo>
                      <a:lnTo>
                        <a:pt x="2586" y="234"/>
                      </a:lnTo>
                      <a:lnTo>
                        <a:pt x="2525" y="229"/>
                      </a:lnTo>
                      <a:lnTo>
                        <a:pt x="2464" y="229"/>
                      </a:lnTo>
                      <a:lnTo>
                        <a:pt x="2402" y="234"/>
                      </a:lnTo>
                      <a:lnTo>
                        <a:pt x="2340" y="243"/>
                      </a:lnTo>
                      <a:lnTo>
                        <a:pt x="2280" y="258"/>
                      </a:lnTo>
                      <a:lnTo>
                        <a:pt x="2221" y="277"/>
                      </a:lnTo>
                      <a:lnTo>
                        <a:pt x="2164" y="301"/>
                      </a:lnTo>
                      <a:lnTo>
                        <a:pt x="2108" y="331"/>
                      </a:lnTo>
                      <a:lnTo>
                        <a:pt x="2055" y="364"/>
                      </a:lnTo>
                      <a:lnTo>
                        <a:pt x="2003" y="403"/>
                      </a:lnTo>
                      <a:lnTo>
                        <a:pt x="1955" y="448"/>
                      </a:lnTo>
                      <a:lnTo>
                        <a:pt x="378" y="1972"/>
                      </a:lnTo>
                      <a:lnTo>
                        <a:pt x="341" y="2013"/>
                      </a:lnTo>
                      <a:lnTo>
                        <a:pt x="307" y="2057"/>
                      </a:lnTo>
                      <a:lnTo>
                        <a:pt x="280" y="2102"/>
                      </a:lnTo>
                      <a:lnTo>
                        <a:pt x="258" y="2149"/>
                      </a:lnTo>
                      <a:lnTo>
                        <a:pt x="241" y="2199"/>
                      </a:lnTo>
                      <a:lnTo>
                        <a:pt x="228" y="2248"/>
                      </a:lnTo>
                      <a:lnTo>
                        <a:pt x="220" y="2299"/>
                      </a:lnTo>
                      <a:lnTo>
                        <a:pt x="218" y="2350"/>
                      </a:lnTo>
                      <a:lnTo>
                        <a:pt x="220" y="2402"/>
                      </a:lnTo>
                      <a:lnTo>
                        <a:pt x="228" y="2452"/>
                      </a:lnTo>
                      <a:lnTo>
                        <a:pt x="241" y="2503"/>
                      </a:lnTo>
                      <a:lnTo>
                        <a:pt x="258" y="2551"/>
                      </a:lnTo>
                      <a:lnTo>
                        <a:pt x="280" y="2599"/>
                      </a:lnTo>
                      <a:lnTo>
                        <a:pt x="307" y="2644"/>
                      </a:lnTo>
                      <a:lnTo>
                        <a:pt x="341" y="2687"/>
                      </a:lnTo>
                      <a:lnTo>
                        <a:pt x="378" y="2728"/>
                      </a:lnTo>
                      <a:lnTo>
                        <a:pt x="419" y="2765"/>
                      </a:lnTo>
                      <a:lnTo>
                        <a:pt x="463" y="2796"/>
                      </a:lnTo>
                      <a:lnTo>
                        <a:pt x="509" y="2824"/>
                      </a:lnTo>
                      <a:lnTo>
                        <a:pt x="558" y="2846"/>
                      </a:lnTo>
                      <a:lnTo>
                        <a:pt x="608" y="2863"/>
                      </a:lnTo>
                      <a:lnTo>
                        <a:pt x="660" y="2874"/>
                      </a:lnTo>
                      <a:lnTo>
                        <a:pt x="711" y="2882"/>
                      </a:lnTo>
                      <a:lnTo>
                        <a:pt x="763" y="2885"/>
                      </a:lnTo>
                      <a:lnTo>
                        <a:pt x="816" y="2882"/>
                      </a:lnTo>
                      <a:lnTo>
                        <a:pt x="867" y="2874"/>
                      </a:lnTo>
                      <a:lnTo>
                        <a:pt x="919" y="2863"/>
                      </a:lnTo>
                      <a:lnTo>
                        <a:pt x="968" y="2846"/>
                      </a:lnTo>
                      <a:lnTo>
                        <a:pt x="1018" y="2824"/>
                      </a:lnTo>
                      <a:lnTo>
                        <a:pt x="1064" y="2796"/>
                      </a:lnTo>
                      <a:lnTo>
                        <a:pt x="1108" y="2765"/>
                      </a:lnTo>
                      <a:lnTo>
                        <a:pt x="1149" y="2728"/>
                      </a:lnTo>
                      <a:lnTo>
                        <a:pt x="2741" y="1187"/>
                      </a:lnTo>
                      <a:lnTo>
                        <a:pt x="2768" y="1158"/>
                      </a:lnTo>
                      <a:lnTo>
                        <a:pt x="2791" y="1125"/>
                      </a:lnTo>
                      <a:lnTo>
                        <a:pt x="2809" y="1091"/>
                      </a:lnTo>
                      <a:lnTo>
                        <a:pt x="2823" y="1055"/>
                      </a:lnTo>
                      <a:lnTo>
                        <a:pt x="2831" y="1018"/>
                      </a:lnTo>
                      <a:lnTo>
                        <a:pt x="2837" y="980"/>
                      </a:lnTo>
                      <a:lnTo>
                        <a:pt x="2837" y="942"/>
                      </a:lnTo>
                      <a:lnTo>
                        <a:pt x="2831" y="904"/>
                      </a:lnTo>
                      <a:lnTo>
                        <a:pt x="2823" y="867"/>
                      </a:lnTo>
                      <a:lnTo>
                        <a:pt x="2809" y="832"/>
                      </a:lnTo>
                      <a:lnTo>
                        <a:pt x="2791" y="797"/>
                      </a:lnTo>
                      <a:lnTo>
                        <a:pt x="2768" y="764"/>
                      </a:lnTo>
                      <a:lnTo>
                        <a:pt x="2741" y="734"/>
                      </a:lnTo>
                      <a:lnTo>
                        <a:pt x="2710" y="707"/>
                      </a:lnTo>
                      <a:lnTo>
                        <a:pt x="2677" y="685"/>
                      </a:lnTo>
                      <a:lnTo>
                        <a:pt x="2642" y="668"/>
                      </a:lnTo>
                      <a:lnTo>
                        <a:pt x="2605" y="654"/>
                      </a:lnTo>
                      <a:lnTo>
                        <a:pt x="2567" y="645"/>
                      </a:lnTo>
                      <a:lnTo>
                        <a:pt x="2528" y="641"/>
                      </a:lnTo>
                      <a:lnTo>
                        <a:pt x="2490" y="641"/>
                      </a:lnTo>
                      <a:lnTo>
                        <a:pt x="2452" y="645"/>
                      </a:lnTo>
                      <a:lnTo>
                        <a:pt x="2415" y="654"/>
                      </a:lnTo>
                      <a:lnTo>
                        <a:pt x="2377" y="668"/>
                      </a:lnTo>
                      <a:lnTo>
                        <a:pt x="2343" y="685"/>
                      </a:lnTo>
                      <a:lnTo>
                        <a:pt x="2309" y="707"/>
                      </a:lnTo>
                      <a:lnTo>
                        <a:pt x="2278" y="734"/>
                      </a:lnTo>
                      <a:lnTo>
                        <a:pt x="1082" y="1906"/>
                      </a:lnTo>
                      <a:lnTo>
                        <a:pt x="1062" y="1922"/>
                      </a:lnTo>
                      <a:lnTo>
                        <a:pt x="1040" y="1931"/>
                      </a:lnTo>
                      <a:lnTo>
                        <a:pt x="1017" y="1937"/>
                      </a:lnTo>
                      <a:lnTo>
                        <a:pt x="992" y="1937"/>
                      </a:lnTo>
                      <a:lnTo>
                        <a:pt x="969" y="1931"/>
                      </a:lnTo>
                      <a:lnTo>
                        <a:pt x="947" y="1922"/>
                      </a:lnTo>
                      <a:lnTo>
                        <a:pt x="927" y="1906"/>
                      </a:lnTo>
                      <a:lnTo>
                        <a:pt x="911" y="1887"/>
                      </a:lnTo>
                      <a:lnTo>
                        <a:pt x="900" y="1865"/>
                      </a:lnTo>
                      <a:lnTo>
                        <a:pt x="896" y="1842"/>
                      </a:lnTo>
                      <a:lnTo>
                        <a:pt x="896" y="1819"/>
                      </a:lnTo>
                      <a:lnTo>
                        <a:pt x="900" y="1796"/>
                      </a:lnTo>
                      <a:lnTo>
                        <a:pt x="911" y="1775"/>
                      </a:lnTo>
                      <a:lnTo>
                        <a:pt x="927" y="1755"/>
                      </a:lnTo>
                      <a:lnTo>
                        <a:pt x="2123" y="583"/>
                      </a:lnTo>
                      <a:lnTo>
                        <a:pt x="2165" y="546"/>
                      </a:lnTo>
                      <a:lnTo>
                        <a:pt x="2209" y="515"/>
                      </a:lnTo>
                      <a:lnTo>
                        <a:pt x="2255" y="488"/>
                      </a:lnTo>
                      <a:lnTo>
                        <a:pt x="2304" y="465"/>
                      </a:lnTo>
                      <a:lnTo>
                        <a:pt x="2354" y="449"/>
                      </a:lnTo>
                      <a:lnTo>
                        <a:pt x="2405" y="436"/>
                      </a:lnTo>
                      <a:lnTo>
                        <a:pt x="2457" y="429"/>
                      </a:lnTo>
                      <a:lnTo>
                        <a:pt x="2509" y="427"/>
                      </a:lnTo>
                      <a:lnTo>
                        <a:pt x="2562" y="429"/>
                      </a:lnTo>
                      <a:lnTo>
                        <a:pt x="2613" y="436"/>
                      </a:lnTo>
                      <a:lnTo>
                        <a:pt x="2665" y="449"/>
                      </a:lnTo>
                      <a:lnTo>
                        <a:pt x="2714" y="465"/>
                      </a:lnTo>
                      <a:lnTo>
                        <a:pt x="2763" y="488"/>
                      </a:lnTo>
                      <a:lnTo>
                        <a:pt x="2810" y="515"/>
                      </a:lnTo>
                      <a:lnTo>
                        <a:pt x="2854" y="546"/>
                      </a:lnTo>
                      <a:lnTo>
                        <a:pt x="2895" y="583"/>
                      </a:lnTo>
                      <a:lnTo>
                        <a:pt x="2932" y="623"/>
                      </a:lnTo>
                      <a:lnTo>
                        <a:pt x="2965" y="666"/>
                      </a:lnTo>
                      <a:lnTo>
                        <a:pt x="2993" y="713"/>
                      </a:lnTo>
                      <a:lnTo>
                        <a:pt x="3015" y="760"/>
                      </a:lnTo>
                      <a:lnTo>
                        <a:pt x="3032" y="809"/>
                      </a:lnTo>
                      <a:lnTo>
                        <a:pt x="3045" y="859"/>
                      </a:lnTo>
                      <a:lnTo>
                        <a:pt x="3053" y="910"/>
                      </a:lnTo>
                      <a:lnTo>
                        <a:pt x="3055" y="961"/>
                      </a:lnTo>
                      <a:lnTo>
                        <a:pt x="3053" y="1012"/>
                      </a:lnTo>
                      <a:lnTo>
                        <a:pt x="3045" y="1063"/>
                      </a:lnTo>
                      <a:lnTo>
                        <a:pt x="3032" y="1113"/>
                      </a:lnTo>
                      <a:lnTo>
                        <a:pt x="3015" y="1162"/>
                      </a:lnTo>
                      <a:lnTo>
                        <a:pt x="2993" y="1209"/>
                      </a:lnTo>
                      <a:lnTo>
                        <a:pt x="2965" y="1255"/>
                      </a:lnTo>
                      <a:lnTo>
                        <a:pt x="2932" y="1298"/>
                      </a:lnTo>
                      <a:lnTo>
                        <a:pt x="2895" y="1339"/>
                      </a:lnTo>
                      <a:lnTo>
                        <a:pt x="1303" y="2879"/>
                      </a:lnTo>
                      <a:lnTo>
                        <a:pt x="1255" y="2923"/>
                      </a:lnTo>
                      <a:lnTo>
                        <a:pt x="1203" y="2962"/>
                      </a:lnTo>
                      <a:lnTo>
                        <a:pt x="1150" y="2995"/>
                      </a:lnTo>
                      <a:lnTo>
                        <a:pt x="1094" y="3025"/>
                      </a:lnTo>
                      <a:lnTo>
                        <a:pt x="1036" y="3049"/>
                      </a:lnTo>
                      <a:lnTo>
                        <a:pt x="977" y="3068"/>
                      </a:lnTo>
                      <a:lnTo>
                        <a:pt x="917" y="3083"/>
                      </a:lnTo>
                      <a:lnTo>
                        <a:pt x="855" y="3092"/>
                      </a:lnTo>
                      <a:lnTo>
                        <a:pt x="794" y="3097"/>
                      </a:lnTo>
                      <a:lnTo>
                        <a:pt x="733" y="3097"/>
                      </a:lnTo>
                      <a:lnTo>
                        <a:pt x="671" y="3092"/>
                      </a:lnTo>
                      <a:lnTo>
                        <a:pt x="609" y="3083"/>
                      </a:lnTo>
                      <a:lnTo>
                        <a:pt x="549" y="3068"/>
                      </a:lnTo>
                      <a:lnTo>
                        <a:pt x="490" y="3049"/>
                      </a:lnTo>
                      <a:lnTo>
                        <a:pt x="433" y="3025"/>
                      </a:lnTo>
                      <a:lnTo>
                        <a:pt x="377" y="2995"/>
                      </a:lnTo>
                      <a:lnTo>
                        <a:pt x="323" y="2962"/>
                      </a:lnTo>
                      <a:lnTo>
                        <a:pt x="272" y="2923"/>
                      </a:lnTo>
                      <a:lnTo>
                        <a:pt x="224" y="2879"/>
                      </a:lnTo>
                      <a:lnTo>
                        <a:pt x="178" y="2832"/>
                      </a:lnTo>
                      <a:lnTo>
                        <a:pt x="139" y="2782"/>
                      </a:lnTo>
                      <a:lnTo>
                        <a:pt x="104" y="2729"/>
                      </a:lnTo>
                      <a:lnTo>
                        <a:pt x="75" y="2674"/>
                      </a:lnTo>
                      <a:lnTo>
                        <a:pt x="51" y="2617"/>
                      </a:lnTo>
                      <a:lnTo>
                        <a:pt x="30" y="2560"/>
                      </a:lnTo>
                      <a:lnTo>
                        <a:pt x="15" y="2501"/>
                      </a:lnTo>
                      <a:lnTo>
                        <a:pt x="5" y="2441"/>
                      </a:lnTo>
                      <a:lnTo>
                        <a:pt x="0" y="2381"/>
                      </a:lnTo>
                      <a:lnTo>
                        <a:pt x="0" y="2321"/>
                      </a:lnTo>
                      <a:lnTo>
                        <a:pt x="5" y="2260"/>
                      </a:lnTo>
                      <a:lnTo>
                        <a:pt x="15" y="2200"/>
                      </a:lnTo>
                      <a:lnTo>
                        <a:pt x="30" y="2141"/>
                      </a:lnTo>
                      <a:lnTo>
                        <a:pt x="51" y="2083"/>
                      </a:lnTo>
                      <a:lnTo>
                        <a:pt x="75" y="2027"/>
                      </a:lnTo>
                      <a:lnTo>
                        <a:pt x="104" y="1972"/>
                      </a:lnTo>
                      <a:lnTo>
                        <a:pt x="139" y="1920"/>
                      </a:lnTo>
                      <a:lnTo>
                        <a:pt x="178" y="1869"/>
                      </a:lnTo>
                      <a:lnTo>
                        <a:pt x="224" y="1822"/>
                      </a:lnTo>
                      <a:lnTo>
                        <a:pt x="1815" y="281"/>
                      </a:lnTo>
                      <a:lnTo>
                        <a:pt x="1872" y="230"/>
                      </a:lnTo>
                      <a:lnTo>
                        <a:pt x="1931" y="183"/>
                      </a:lnTo>
                      <a:lnTo>
                        <a:pt x="1992" y="143"/>
                      </a:lnTo>
                      <a:lnTo>
                        <a:pt x="2057" y="108"/>
                      </a:lnTo>
                      <a:lnTo>
                        <a:pt x="2123" y="76"/>
                      </a:lnTo>
                      <a:lnTo>
                        <a:pt x="2191" y="51"/>
                      </a:lnTo>
                      <a:lnTo>
                        <a:pt x="2261" y="31"/>
                      </a:lnTo>
                      <a:lnTo>
                        <a:pt x="2331" y="15"/>
                      </a:lnTo>
                      <a:lnTo>
                        <a:pt x="2402" y="5"/>
                      </a:lnTo>
                      <a:lnTo>
                        <a:pt x="247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22" name="Group 20">
                  <a:extLst>
                    <a:ext uri="{FF2B5EF4-FFF2-40B4-BE49-F238E27FC236}">
                      <a16:creationId xmlns:a16="http://schemas.microsoft.com/office/drawing/2014/main" id="{5B2D233D-8301-5180-54FB-BBD9FCF7DFD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872043" y="5252973"/>
                  <a:ext cx="128093" cy="174724"/>
                  <a:chOff x="2597" y="4163"/>
                  <a:chExt cx="217" cy="296"/>
                </a:xfrm>
                <a:solidFill>
                  <a:schemeClr val="bg1"/>
                </a:solidFill>
              </p:grpSpPr>
              <p:sp>
                <p:nvSpPr>
                  <p:cNvPr id="31" name="Freeform 22">
                    <a:extLst>
                      <a:ext uri="{FF2B5EF4-FFF2-40B4-BE49-F238E27FC236}">
                        <a16:creationId xmlns:a16="http://schemas.microsoft.com/office/drawing/2014/main" id="{B4D1A733-1174-DF4A-DEF9-1ADC7AE118F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630" y="4163"/>
                    <a:ext cx="151" cy="176"/>
                  </a:xfrm>
                  <a:custGeom>
                    <a:avLst/>
                    <a:gdLst>
                      <a:gd name="T0" fmla="*/ 410 w 1662"/>
                      <a:gd name="T1" fmla="*/ 645 h 1942"/>
                      <a:gd name="T2" fmla="*/ 309 w 1662"/>
                      <a:gd name="T3" fmla="*/ 847 h 1942"/>
                      <a:gd name="T4" fmla="*/ 255 w 1662"/>
                      <a:gd name="T5" fmla="*/ 1023 h 1942"/>
                      <a:gd name="T6" fmla="*/ 263 w 1662"/>
                      <a:gd name="T7" fmla="*/ 1206 h 1942"/>
                      <a:gd name="T8" fmla="*/ 347 w 1662"/>
                      <a:gd name="T9" fmla="*/ 1429 h 1942"/>
                      <a:gd name="T10" fmla="*/ 476 w 1662"/>
                      <a:gd name="T11" fmla="*/ 1620 h 1942"/>
                      <a:gd name="T12" fmla="*/ 638 w 1662"/>
                      <a:gd name="T13" fmla="*/ 1753 h 1942"/>
                      <a:gd name="T14" fmla="*/ 825 w 1662"/>
                      <a:gd name="T15" fmla="*/ 1803 h 1942"/>
                      <a:gd name="T16" fmla="*/ 1013 w 1662"/>
                      <a:gd name="T17" fmla="*/ 1753 h 1942"/>
                      <a:gd name="T18" fmla="*/ 1176 w 1662"/>
                      <a:gd name="T19" fmla="*/ 1619 h 1942"/>
                      <a:gd name="T20" fmla="*/ 1305 w 1662"/>
                      <a:gd name="T21" fmla="*/ 1428 h 1942"/>
                      <a:gd name="T22" fmla="*/ 1388 w 1662"/>
                      <a:gd name="T23" fmla="*/ 1205 h 1942"/>
                      <a:gd name="T24" fmla="*/ 1418 w 1662"/>
                      <a:gd name="T25" fmla="*/ 974 h 1942"/>
                      <a:gd name="T26" fmla="*/ 1266 w 1662"/>
                      <a:gd name="T27" fmla="*/ 836 h 1942"/>
                      <a:gd name="T28" fmla="*/ 1012 w 1662"/>
                      <a:gd name="T29" fmla="*/ 794 h 1942"/>
                      <a:gd name="T30" fmla="*/ 806 w 1662"/>
                      <a:gd name="T31" fmla="*/ 713 h 1942"/>
                      <a:gd name="T32" fmla="*/ 646 w 1662"/>
                      <a:gd name="T33" fmla="*/ 610 h 1942"/>
                      <a:gd name="T34" fmla="*/ 526 w 1662"/>
                      <a:gd name="T35" fmla="*/ 499 h 1942"/>
                      <a:gd name="T36" fmla="*/ 944 w 1662"/>
                      <a:gd name="T37" fmla="*/ 23 h 1942"/>
                      <a:gd name="T38" fmla="*/ 1152 w 1662"/>
                      <a:gd name="T39" fmla="*/ 118 h 1942"/>
                      <a:gd name="T40" fmla="*/ 1271 w 1662"/>
                      <a:gd name="T41" fmla="*/ 205 h 1942"/>
                      <a:gd name="T42" fmla="*/ 1388 w 1662"/>
                      <a:gd name="T43" fmla="*/ 323 h 1942"/>
                      <a:gd name="T44" fmla="*/ 1455 w 1662"/>
                      <a:gd name="T45" fmla="*/ 429 h 1942"/>
                      <a:gd name="T46" fmla="*/ 1524 w 1662"/>
                      <a:gd name="T47" fmla="*/ 626 h 1942"/>
                      <a:gd name="T48" fmla="*/ 1555 w 1662"/>
                      <a:gd name="T49" fmla="*/ 892 h 1942"/>
                      <a:gd name="T50" fmla="*/ 1619 w 1662"/>
                      <a:gd name="T51" fmla="*/ 939 h 1942"/>
                      <a:gd name="T52" fmla="*/ 1657 w 1662"/>
                      <a:gd name="T53" fmla="*/ 1032 h 1942"/>
                      <a:gd name="T54" fmla="*/ 1655 w 1662"/>
                      <a:gd name="T55" fmla="*/ 1183 h 1942"/>
                      <a:gd name="T56" fmla="*/ 1611 w 1662"/>
                      <a:gd name="T57" fmla="*/ 1304 h 1942"/>
                      <a:gd name="T58" fmla="*/ 1537 w 1662"/>
                      <a:gd name="T59" fmla="*/ 1372 h 1942"/>
                      <a:gd name="T60" fmla="*/ 1445 w 1662"/>
                      <a:gd name="T61" fmla="*/ 1454 h 1942"/>
                      <a:gd name="T62" fmla="*/ 1313 w 1662"/>
                      <a:gd name="T63" fmla="*/ 1670 h 1942"/>
                      <a:gd name="T64" fmla="*/ 1141 w 1662"/>
                      <a:gd name="T65" fmla="*/ 1836 h 1942"/>
                      <a:gd name="T66" fmla="*/ 937 w 1662"/>
                      <a:gd name="T67" fmla="*/ 1930 h 1942"/>
                      <a:gd name="T68" fmla="*/ 714 w 1662"/>
                      <a:gd name="T69" fmla="*/ 1930 h 1942"/>
                      <a:gd name="T70" fmla="*/ 510 w 1662"/>
                      <a:gd name="T71" fmla="*/ 1836 h 1942"/>
                      <a:gd name="T72" fmla="*/ 337 w 1662"/>
                      <a:gd name="T73" fmla="*/ 1669 h 1942"/>
                      <a:gd name="T74" fmla="*/ 205 w 1662"/>
                      <a:gd name="T75" fmla="*/ 1452 h 1942"/>
                      <a:gd name="T76" fmla="*/ 111 w 1662"/>
                      <a:gd name="T77" fmla="*/ 1364 h 1942"/>
                      <a:gd name="T78" fmla="*/ 39 w 1662"/>
                      <a:gd name="T79" fmla="*/ 1284 h 1942"/>
                      <a:gd name="T80" fmla="*/ 2 w 1662"/>
                      <a:gd name="T81" fmla="*/ 1143 h 1942"/>
                      <a:gd name="T82" fmla="*/ 9 w 1662"/>
                      <a:gd name="T83" fmla="*/ 1009 h 1942"/>
                      <a:gd name="T84" fmla="*/ 50 w 1662"/>
                      <a:gd name="T85" fmla="*/ 930 h 1942"/>
                      <a:gd name="T86" fmla="*/ 98 w 1662"/>
                      <a:gd name="T87" fmla="*/ 851 h 1942"/>
                      <a:gd name="T88" fmla="*/ 85 w 1662"/>
                      <a:gd name="T89" fmla="*/ 643 h 1942"/>
                      <a:gd name="T90" fmla="*/ 120 w 1662"/>
                      <a:gd name="T91" fmla="*/ 487 h 1942"/>
                      <a:gd name="T92" fmla="*/ 183 w 1662"/>
                      <a:gd name="T93" fmla="*/ 377 h 1942"/>
                      <a:gd name="T94" fmla="*/ 257 w 1662"/>
                      <a:gd name="T95" fmla="*/ 305 h 1942"/>
                      <a:gd name="T96" fmla="*/ 319 w 1662"/>
                      <a:gd name="T97" fmla="*/ 266 h 1942"/>
                      <a:gd name="T98" fmla="*/ 352 w 1662"/>
                      <a:gd name="T99" fmla="*/ 246 h 1942"/>
                      <a:gd name="T100" fmla="*/ 390 w 1662"/>
                      <a:gd name="T101" fmla="*/ 196 h 1942"/>
                      <a:gd name="T102" fmla="*/ 459 w 1662"/>
                      <a:gd name="T103" fmla="*/ 127 h 1942"/>
                      <a:gd name="T104" fmla="*/ 559 w 1662"/>
                      <a:gd name="T105" fmla="*/ 57 h 1942"/>
                      <a:gd name="T106" fmla="*/ 690 w 1662"/>
                      <a:gd name="T107" fmla="*/ 10 h 19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1662" h="1942">
                        <a:moveTo>
                          <a:pt x="526" y="499"/>
                        </a:moveTo>
                        <a:lnTo>
                          <a:pt x="484" y="546"/>
                        </a:lnTo>
                        <a:lnTo>
                          <a:pt x="445" y="595"/>
                        </a:lnTo>
                        <a:lnTo>
                          <a:pt x="410" y="645"/>
                        </a:lnTo>
                        <a:lnTo>
                          <a:pt x="379" y="696"/>
                        </a:lnTo>
                        <a:lnTo>
                          <a:pt x="352" y="747"/>
                        </a:lnTo>
                        <a:lnTo>
                          <a:pt x="329" y="797"/>
                        </a:lnTo>
                        <a:lnTo>
                          <a:pt x="309" y="847"/>
                        </a:lnTo>
                        <a:lnTo>
                          <a:pt x="291" y="895"/>
                        </a:lnTo>
                        <a:lnTo>
                          <a:pt x="277" y="941"/>
                        </a:lnTo>
                        <a:lnTo>
                          <a:pt x="264" y="984"/>
                        </a:lnTo>
                        <a:lnTo>
                          <a:pt x="255" y="1023"/>
                        </a:lnTo>
                        <a:lnTo>
                          <a:pt x="247" y="1059"/>
                        </a:lnTo>
                        <a:lnTo>
                          <a:pt x="241" y="1091"/>
                        </a:lnTo>
                        <a:lnTo>
                          <a:pt x="250" y="1148"/>
                        </a:lnTo>
                        <a:lnTo>
                          <a:pt x="263" y="1206"/>
                        </a:lnTo>
                        <a:lnTo>
                          <a:pt x="280" y="1263"/>
                        </a:lnTo>
                        <a:lnTo>
                          <a:pt x="299" y="1320"/>
                        </a:lnTo>
                        <a:lnTo>
                          <a:pt x="322" y="1375"/>
                        </a:lnTo>
                        <a:lnTo>
                          <a:pt x="347" y="1429"/>
                        </a:lnTo>
                        <a:lnTo>
                          <a:pt x="375" y="1480"/>
                        </a:lnTo>
                        <a:lnTo>
                          <a:pt x="406" y="1530"/>
                        </a:lnTo>
                        <a:lnTo>
                          <a:pt x="440" y="1576"/>
                        </a:lnTo>
                        <a:lnTo>
                          <a:pt x="476" y="1620"/>
                        </a:lnTo>
                        <a:lnTo>
                          <a:pt x="513" y="1659"/>
                        </a:lnTo>
                        <a:lnTo>
                          <a:pt x="553" y="1695"/>
                        </a:lnTo>
                        <a:lnTo>
                          <a:pt x="594" y="1726"/>
                        </a:lnTo>
                        <a:lnTo>
                          <a:pt x="638" y="1753"/>
                        </a:lnTo>
                        <a:lnTo>
                          <a:pt x="683" y="1774"/>
                        </a:lnTo>
                        <a:lnTo>
                          <a:pt x="729" y="1789"/>
                        </a:lnTo>
                        <a:lnTo>
                          <a:pt x="777" y="1800"/>
                        </a:lnTo>
                        <a:lnTo>
                          <a:pt x="825" y="1803"/>
                        </a:lnTo>
                        <a:lnTo>
                          <a:pt x="875" y="1800"/>
                        </a:lnTo>
                        <a:lnTo>
                          <a:pt x="922" y="1789"/>
                        </a:lnTo>
                        <a:lnTo>
                          <a:pt x="968" y="1774"/>
                        </a:lnTo>
                        <a:lnTo>
                          <a:pt x="1013" y="1753"/>
                        </a:lnTo>
                        <a:lnTo>
                          <a:pt x="1056" y="1726"/>
                        </a:lnTo>
                        <a:lnTo>
                          <a:pt x="1099" y="1695"/>
                        </a:lnTo>
                        <a:lnTo>
                          <a:pt x="1139" y="1659"/>
                        </a:lnTo>
                        <a:lnTo>
                          <a:pt x="1176" y="1619"/>
                        </a:lnTo>
                        <a:lnTo>
                          <a:pt x="1212" y="1576"/>
                        </a:lnTo>
                        <a:lnTo>
                          <a:pt x="1245" y="1529"/>
                        </a:lnTo>
                        <a:lnTo>
                          <a:pt x="1276" y="1480"/>
                        </a:lnTo>
                        <a:lnTo>
                          <a:pt x="1305" y="1428"/>
                        </a:lnTo>
                        <a:lnTo>
                          <a:pt x="1330" y="1374"/>
                        </a:lnTo>
                        <a:lnTo>
                          <a:pt x="1353" y="1319"/>
                        </a:lnTo>
                        <a:lnTo>
                          <a:pt x="1372" y="1262"/>
                        </a:lnTo>
                        <a:lnTo>
                          <a:pt x="1388" y="1205"/>
                        </a:lnTo>
                        <a:lnTo>
                          <a:pt x="1401" y="1147"/>
                        </a:lnTo>
                        <a:lnTo>
                          <a:pt x="1411" y="1089"/>
                        </a:lnTo>
                        <a:lnTo>
                          <a:pt x="1416" y="1032"/>
                        </a:lnTo>
                        <a:lnTo>
                          <a:pt x="1418" y="974"/>
                        </a:lnTo>
                        <a:lnTo>
                          <a:pt x="1417" y="904"/>
                        </a:lnTo>
                        <a:lnTo>
                          <a:pt x="1414" y="838"/>
                        </a:lnTo>
                        <a:lnTo>
                          <a:pt x="1339" y="839"/>
                        </a:lnTo>
                        <a:lnTo>
                          <a:pt x="1266" y="836"/>
                        </a:lnTo>
                        <a:lnTo>
                          <a:pt x="1198" y="830"/>
                        </a:lnTo>
                        <a:lnTo>
                          <a:pt x="1133" y="820"/>
                        </a:lnTo>
                        <a:lnTo>
                          <a:pt x="1070" y="808"/>
                        </a:lnTo>
                        <a:lnTo>
                          <a:pt x="1012" y="794"/>
                        </a:lnTo>
                        <a:lnTo>
                          <a:pt x="956" y="777"/>
                        </a:lnTo>
                        <a:lnTo>
                          <a:pt x="903" y="757"/>
                        </a:lnTo>
                        <a:lnTo>
                          <a:pt x="853" y="737"/>
                        </a:lnTo>
                        <a:lnTo>
                          <a:pt x="806" y="713"/>
                        </a:lnTo>
                        <a:lnTo>
                          <a:pt x="762" y="690"/>
                        </a:lnTo>
                        <a:lnTo>
                          <a:pt x="721" y="664"/>
                        </a:lnTo>
                        <a:lnTo>
                          <a:pt x="682" y="638"/>
                        </a:lnTo>
                        <a:lnTo>
                          <a:pt x="646" y="610"/>
                        </a:lnTo>
                        <a:lnTo>
                          <a:pt x="612" y="583"/>
                        </a:lnTo>
                        <a:lnTo>
                          <a:pt x="581" y="555"/>
                        </a:lnTo>
                        <a:lnTo>
                          <a:pt x="552" y="527"/>
                        </a:lnTo>
                        <a:lnTo>
                          <a:pt x="526" y="499"/>
                        </a:lnTo>
                        <a:close/>
                        <a:moveTo>
                          <a:pt x="808" y="0"/>
                        </a:moveTo>
                        <a:lnTo>
                          <a:pt x="851" y="3"/>
                        </a:lnTo>
                        <a:lnTo>
                          <a:pt x="897" y="11"/>
                        </a:lnTo>
                        <a:lnTo>
                          <a:pt x="944" y="23"/>
                        </a:lnTo>
                        <a:lnTo>
                          <a:pt x="993" y="39"/>
                        </a:lnTo>
                        <a:lnTo>
                          <a:pt x="1044" y="60"/>
                        </a:lnTo>
                        <a:lnTo>
                          <a:pt x="1097" y="86"/>
                        </a:lnTo>
                        <a:lnTo>
                          <a:pt x="1152" y="118"/>
                        </a:lnTo>
                        <a:lnTo>
                          <a:pt x="1179" y="135"/>
                        </a:lnTo>
                        <a:lnTo>
                          <a:pt x="1208" y="155"/>
                        </a:lnTo>
                        <a:lnTo>
                          <a:pt x="1239" y="179"/>
                        </a:lnTo>
                        <a:lnTo>
                          <a:pt x="1271" y="205"/>
                        </a:lnTo>
                        <a:lnTo>
                          <a:pt x="1304" y="233"/>
                        </a:lnTo>
                        <a:lnTo>
                          <a:pt x="1334" y="261"/>
                        </a:lnTo>
                        <a:lnTo>
                          <a:pt x="1363" y="292"/>
                        </a:lnTo>
                        <a:lnTo>
                          <a:pt x="1388" y="323"/>
                        </a:lnTo>
                        <a:lnTo>
                          <a:pt x="1409" y="353"/>
                        </a:lnTo>
                        <a:lnTo>
                          <a:pt x="1409" y="353"/>
                        </a:lnTo>
                        <a:lnTo>
                          <a:pt x="1433" y="389"/>
                        </a:lnTo>
                        <a:lnTo>
                          <a:pt x="1455" y="429"/>
                        </a:lnTo>
                        <a:lnTo>
                          <a:pt x="1475" y="472"/>
                        </a:lnTo>
                        <a:lnTo>
                          <a:pt x="1493" y="519"/>
                        </a:lnTo>
                        <a:lnTo>
                          <a:pt x="1509" y="570"/>
                        </a:lnTo>
                        <a:lnTo>
                          <a:pt x="1524" y="626"/>
                        </a:lnTo>
                        <a:lnTo>
                          <a:pt x="1535" y="685"/>
                        </a:lnTo>
                        <a:lnTo>
                          <a:pt x="1545" y="749"/>
                        </a:lnTo>
                        <a:lnTo>
                          <a:pt x="1551" y="817"/>
                        </a:lnTo>
                        <a:lnTo>
                          <a:pt x="1555" y="892"/>
                        </a:lnTo>
                        <a:lnTo>
                          <a:pt x="1573" y="900"/>
                        </a:lnTo>
                        <a:lnTo>
                          <a:pt x="1590" y="910"/>
                        </a:lnTo>
                        <a:lnTo>
                          <a:pt x="1605" y="922"/>
                        </a:lnTo>
                        <a:lnTo>
                          <a:pt x="1619" y="939"/>
                        </a:lnTo>
                        <a:lnTo>
                          <a:pt x="1632" y="957"/>
                        </a:lnTo>
                        <a:lnTo>
                          <a:pt x="1642" y="979"/>
                        </a:lnTo>
                        <a:lnTo>
                          <a:pt x="1651" y="1003"/>
                        </a:lnTo>
                        <a:lnTo>
                          <a:pt x="1657" y="1032"/>
                        </a:lnTo>
                        <a:lnTo>
                          <a:pt x="1661" y="1064"/>
                        </a:lnTo>
                        <a:lnTo>
                          <a:pt x="1662" y="1102"/>
                        </a:lnTo>
                        <a:lnTo>
                          <a:pt x="1660" y="1143"/>
                        </a:lnTo>
                        <a:lnTo>
                          <a:pt x="1655" y="1183"/>
                        </a:lnTo>
                        <a:lnTo>
                          <a:pt x="1648" y="1218"/>
                        </a:lnTo>
                        <a:lnTo>
                          <a:pt x="1638" y="1250"/>
                        </a:lnTo>
                        <a:lnTo>
                          <a:pt x="1625" y="1278"/>
                        </a:lnTo>
                        <a:lnTo>
                          <a:pt x="1611" y="1304"/>
                        </a:lnTo>
                        <a:lnTo>
                          <a:pt x="1595" y="1325"/>
                        </a:lnTo>
                        <a:lnTo>
                          <a:pt x="1577" y="1344"/>
                        </a:lnTo>
                        <a:lnTo>
                          <a:pt x="1558" y="1360"/>
                        </a:lnTo>
                        <a:lnTo>
                          <a:pt x="1537" y="1372"/>
                        </a:lnTo>
                        <a:lnTo>
                          <a:pt x="1515" y="1382"/>
                        </a:lnTo>
                        <a:lnTo>
                          <a:pt x="1493" y="1390"/>
                        </a:lnTo>
                        <a:lnTo>
                          <a:pt x="1471" y="1395"/>
                        </a:lnTo>
                        <a:lnTo>
                          <a:pt x="1445" y="1454"/>
                        </a:lnTo>
                        <a:lnTo>
                          <a:pt x="1416" y="1512"/>
                        </a:lnTo>
                        <a:lnTo>
                          <a:pt x="1385" y="1567"/>
                        </a:lnTo>
                        <a:lnTo>
                          <a:pt x="1350" y="1620"/>
                        </a:lnTo>
                        <a:lnTo>
                          <a:pt x="1313" y="1670"/>
                        </a:lnTo>
                        <a:lnTo>
                          <a:pt x="1273" y="1717"/>
                        </a:lnTo>
                        <a:lnTo>
                          <a:pt x="1231" y="1761"/>
                        </a:lnTo>
                        <a:lnTo>
                          <a:pt x="1187" y="1801"/>
                        </a:lnTo>
                        <a:lnTo>
                          <a:pt x="1141" y="1836"/>
                        </a:lnTo>
                        <a:lnTo>
                          <a:pt x="1092" y="1868"/>
                        </a:lnTo>
                        <a:lnTo>
                          <a:pt x="1042" y="1893"/>
                        </a:lnTo>
                        <a:lnTo>
                          <a:pt x="990" y="1915"/>
                        </a:lnTo>
                        <a:lnTo>
                          <a:pt x="937" y="1930"/>
                        </a:lnTo>
                        <a:lnTo>
                          <a:pt x="882" y="1939"/>
                        </a:lnTo>
                        <a:lnTo>
                          <a:pt x="825" y="1942"/>
                        </a:lnTo>
                        <a:lnTo>
                          <a:pt x="769" y="1939"/>
                        </a:lnTo>
                        <a:lnTo>
                          <a:pt x="714" y="1930"/>
                        </a:lnTo>
                        <a:lnTo>
                          <a:pt x="661" y="1915"/>
                        </a:lnTo>
                        <a:lnTo>
                          <a:pt x="608" y="1893"/>
                        </a:lnTo>
                        <a:lnTo>
                          <a:pt x="558" y="1867"/>
                        </a:lnTo>
                        <a:lnTo>
                          <a:pt x="510" y="1836"/>
                        </a:lnTo>
                        <a:lnTo>
                          <a:pt x="464" y="1800"/>
                        </a:lnTo>
                        <a:lnTo>
                          <a:pt x="419" y="1760"/>
                        </a:lnTo>
                        <a:lnTo>
                          <a:pt x="377" y="1716"/>
                        </a:lnTo>
                        <a:lnTo>
                          <a:pt x="337" y="1669"/>
                        </a:lnTo>
                        <a:lnTo>
                          <a:pt x="300" y="1618"/>
                        </a:lnTo>
                        <a:lnTo>
                          <a:pt x="266" y="1565"/>
                        </a:lnTo>
                        <a:lnTo>
                          <a:pt x="234" y="1510"/>
                        </a:lnTo>
                        <a:lnTo>
                          <a:pt x="205" y="1452"/>
                        </a:lnTo>
                        <a:lnTo>
                          <a:pt x="179" y="1392"/>
                        </a:lnTo>
                        <a:lnTo>
                          <a:pt x="156" y="1386"/>
                        </a:lnTo>
                        <a:lnTo>
                          <a:pt x="133" y="1376"/>
                        </a:lnTo>
                        <a:lnTo>
                          <a:pt x="111" y="1364"/>
                        </a:lnTo>
                        <a:lnTo>
                          <a:pt x="91" y="1349"/>
                        </a:lnTo>
                        <a:lnTo>
                          <a:pt x="72" y="1330"/>
                        </a:lnTo>
                        <a:lnTo>
                          <a:pt x="55" y="1309"/>
                        </a:lnTo>
                        <a:lnTo>
                          <a:pt x="39" y="1284"/>
                        </a:lnTo>
                        <a:lnTo>
                          <a:pt x="26" y="1254"/>
                        </a:lnTo>
                        <a:lnTo>
                          <a:pt x="15" y="1221"/>
                        </a:lnTo>
                        <a:lnTo>
                          <a:pt x="7" y="1184"/>
                        </a:lnTo>
                        <a:lnTo>
                          <a:pt x="2" y="1143"/>
                        </a:lnTo>
                        <a:lnTo>
                          <a:pt x="0" y="1104"/>
                        </a:lnTo>
                        <a:lnTo>
                          <a:pt x="1" y="1068"/>
                        </a:lnTo>
                        <a:lnTo>
                          <a:pt x="4" y="1038"/>
                        </a:lnTo>
                        <a:lnTo>
                          <a:pt x="9" y="1009"/>
                        </a:lnTo>
                        <a:lnTo>
                          <a:pt x="17" y="985"/>
                        </a:lnTo>
                        <a:lnTo>
                          <a:pt x="27" y="964"/>
                        </a:lnTo>
                        <a:lnTo>
                          <a:pt x="38" y="946"/>
                        </a:lnTo>
                        <a:lnTo>
                          <a:pt x="50" y="930"/>
                        </a:lnTo>
                        <a:lnTo>
                          <a:pt x="65" y="916"/>
                        </a:lnTo>
                        <a:lnTo>
                          <a:pt x="80" y="906"/>
                        </a:lnTo>
                        <a:lnTo>
                          <a:pt x="96" y="897"/>
                        </a:lnTo>
                        <a:lnTo>
                          <a:pt x="98" y="851"/>
                        </a:lnTo>
                        <a:lnTo>
                          <a:pt x="89" y="794"/>
                        </a:lnTo>
                        <a:lnTo>
                          <a:pt x="85" y="740"/>
                        </a:lnTo>
                        <a:lnTo>
                          <a:pt x="83" y="690"/>
                        </a:lnTo>
                        <a:lnTo>
                          <a:pt x="85" y="643"/>
                        </a:lnTo>
                        <a:lnTo>
                          <a:pt x="90" y="599"/>
                        </a:lnTo>
                        <a:lnTo>
                          <a:pt x="98" y="559"/>
                        </a:lnTo>
                        <a:lnTo>
                          <a:pt x="108" y="522"/>
                        </a:lnTo>
                        <a:lnTo>
                          <a:pt x="120" y="487"/>
                        </a:lnTo>
                        <a:lnTo>
                          <a:pt x="134" y="455"/>
                        </a:lnTo>
                        <a:lnTo>
                          <a:pt x="149" y="427"/>
                        </a:lnTo>
                        <a:lnTo>
                          <a:pt x="166" y="400"/>
                        </a:lnTo>
                        <a:lnTo>
                          <a:pt x="183" y="377"/>
                        </a:lnTo>
                        <a:lnTo>
                          <a:pt x="202" y="355"/>
                        </a:lnTo>
                        <a:lnTo>
                          <a:pt x="220" y="337"/>
                        </a:lnTo>
                        <a:lnTo>
                          <a:pt x="239" y="320"/>
                        </a:lnTo>
                        <a:lnTo>
                          <a:pt x="257" y="305"/>
                        </a:lnTo>
                        <a:lnTo>
                          <a:pt x="274" y="293"/>
                        </a:lnTo>
                        <a:lnTo>
                          <a:pt x="290" y="282"/>
                        </a:lnTo>
                        <a:lnTo>
                          <a:pt x="305" y="273"/>
                        </a:lnTo>
                        <a:lnTo>
                          <a:pt x="319" y="266"/>
                        </a:lnTo>
                        <a:lnTo>
                          <a:pt x="331" y="260"/>
                        </a:lnTo>
                        <a:lnTo>
                          <a:pt x="341" y="255"/>
                        </a:lnTo>
                        <a:lnTo>
                          <a:pt x="348" y="253"/>
                        </a:lnTo>
                        <a:lnTo>
                          <a:pt x="352" y="246"/>
                        </a:lnTo>
                        <a:lnTo>
                          <a:pt x="359" y="237"/>
                        </a:lnTo>
                        <a:lnTo>
                          <a:pt x="367" y="225"/>
                        </a:lnTo>
                        <a:lnTo>
                          <a:pt x="377" y="212"/>
                        </a:lnTo>
                        <a:lnTo>
                          <a:pt x="390" y="196"/>
                        </a:lnTo>
                        <a:lnTo>
                          <a:pt x="404" y="180"/>
                        </a:lnTo>
                        <a:lnTo>
                          <a:pt x="421" y="163"/>
                        </a:lnTo>
                        <a:lnTo>
                          <a:pt x="439" y="145"/>
                        </a:lnTo>
                        <a:lnTo>
                          <a:pt x="459" y="127"/>
                        </a:lnTo>
                        <a:lnTo>
                          <a:pt x="481" y="108"/>
                        </a:lnTo>
                        <a:lnTo>
                          <a:pt x="505" y="91"/>
                        </a:lnTo>
                        <a:lnTo>
                          <a:pt x="531" y="74"/>
                        </a:lnTo>
                        <a:lnTo>
                          <a:pt x="559" y="57"/>
                        </a:lnTo>
                        <a:lnTo>
                          <a:pt x="589" y="43"/>
                        </a:lnTo>
                        <a:lnTo>
                          <a:pt x="620" y="30"/>
                        </a:lnTo>
                        <a:lnTo>
                          <a:pt x="655" y="19"/>
                        </a:lnTo>
                        <a:lnTo>
                          <a:pt x="690" y="10"/>
                        </a:lnTo>
                        <a:lnTo>
                          <a:pt x="728" y="3"/>
                        </a:lnTo>
                        <a:lnTo>
                          <a:pt x="767" y="0"/>
                        </a:lnTo>
                        <a:lnTo>
                          <a:pt x="80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2" name="Freeform 23">
                    <a:extLst>
                      <a:ext uri="{FF2B5EF4-FFF2-40B4-BE49-F238E27FC236}">
                        <a16:creationId xmlns:a16="http://schemas.microsoft.com/office/drawing/2014/main" id="{B098B4D3-5301-2906-068F-026B8009695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664" y="4250"/>
                    <a:ext cx="83" cy="27"/>
                  </a:xfrm>
                  <a:custGeom>
                    <a:avLst/>
                    <a:gdLst>
                      <a:gd name="T0" fmla="*/ 613 w 916"/>
                      <a:gd name="T1" fmla="*/ 78 h 300"/>
                      <a:gd name="T2" fmla="*/ 561 w 916"/>
                      <a:gd name="T3" fmla="*/ 109 h 300"/>
                      <a:gd name="T4" fmla="*/ 554 w 916"/>
                      <a:gd name="T5" fmla="*/ 165 h 300"/>
                      <a:gd name="T6" fmla="*/ 579 w 916"/>
                      <a:gd name="T7" fmla="*/ 210 h 300"/>
                      <a:gd name="T8" fmla="*/ 665 w 916"/>
                      <a:gd name="T9" fmla="*/ 229 h 300"/>
                      <a:gd name="T10" fmla="*/ 787 w 916"/>
                      <a:gd name="T11" fmla="*/ 223 h 300"/>
                      <a:gd name="T12" fmla="*/ 839 w 916"/>
                      <a:gd name="T13" fmla="*/ 191 h 300"/>
                      <a:gd name="T14" fmla="*/ 846 w 916"/>
                      <a:gd name="T15" fmla="*/ 135 h 300"/>
                      <a:gd name="T16" fmla="*/ 820 w 916"/>
                      <a:gd name="T17" fmla="*/ 90 h 300"/>
                      <a:gd name="T18" fmla="*/ 734 w 916"/>
                      <a:gd name="T19" fmla="*/ 72 h 300"/>
                      <a:gd name="T20" fmla="*/ 153 w 916"/>
                      <a:gd name="T21" fmla="*/ 74 h 300"/>
                      <a:gd name="T22" fmla="*/ 85 w 916"/>
                      <a:gd name="T23" fmla="*/ 99 h 300"/>
                      <a:gd name="T24" fmla="*/ 70 w 916"/>
                      <a:gd name="T25" fmla="*/ 150 h 300"/>
                      <a:gd name="T26" fmla="*/ 85 w 916"/>
                      <a:gd name="T27" fmla="*/ 201 h 300"/>
                      <a:gd name="T28" fmla="*/ 153 w 916"/>
                      <a:gd name="T29" fmla="*/ 227 h 300"/>
                      <a:gd name="T30" fmla="*/ 280 w 916"/>
                      <a:gd name="T31" fmla="*/ 227 h 300"/>
                      <a:gd name="T32" fmla="*/ 348 w 916"/>
                      <a:gd name="T33" fmla="*/ 201 h 300"/>
                      <a:gd name="T34" fmla="*/ 363 w 916"/>
                      <a:gd name="T35" fmla="*/ 150 h 300"/>
                      <a:gd name="T36" fmla="*/ 348 w 916"/>
                      <a:gd name="T37" fmla="*/ 99 h 300"/>
                      <a:gd name="T38" fmla="*/ 280 w 916"/>
                      <a:gd name="T39" fmla="*/ 74 h 300"/>
                      <a:gd name="T40" fmla="*/ 234 w 916"/>
                      <a:gd name="T41" fmla="*/ 0 h 300"/>
                      <a:gd name="T42" fmla="*/ 321 w 916"/>
                      <a:gd name="T43" fmla="*/ 9 h 300"/>
                      <a:gd name="T44" fmla="*/ 400 w 916"/>
                      <a:gd name="T45" fmla="*/ 53 h 300"/>
                      <a:gd name="T46" fmla="*/ 574 w 916"/>
                      <a:gd name="T47" fmla="*/ 17 h 300"/>
                      <a:gd name="T48" fmla="*/ 662 w 916"/>
                      <a:gd name="T49" fmla="*/ 1 h 300"/>
                      <a:gd name="T50" fmla="*/ 732 w 916"/>
                      <a:gd name="T51" fmla="*/ 0 h 300"/>
                      <a:gd name="T52" fmla="*/ 806 w 916"/>
                      <a:gd name="T53" fmla="*/ 10 h 300"/>
                      <a:gd name="T54" fmla="*/ 875 w 916"/>
                      <a:gd name="T55" fmla="*/ 45 h 300"/>
                      <a:gd name="T56" fmla="*/ 914 w 916"/>
                      <a:gd name="T57" fmla="*/ 123 h 300"/>
                      <a:gd name="T58" fmla="*/ 900 w 916"/>
                      <a:gd name="T59" fmla="*/ 223 h 300"/>
                      <a:gd name="T60" fmla="*/ 843 w 916"/>
                      <a:gd name="T61" fmla="*/ 277 h 300"/>
                      <a:gd name="T62" fmla="*/ 768 w 916"/>
                      <a:gd name="T63" fmla="*/ 297 h 300"/>
                      <a:gd name="T64" fmla="*/ 699 w 916"/>
                      <a:gd name="T65" fmla="*/ 300 h 300"/>
                      <a:gd name="T66" fmla="*/ 632 w 916"/>
                      <a:gd name="T67" fmla="*/ 297 h 300"/>
                      <a:gd name="T68" fmla="*/ 557 w 916"/>
                      <a:gd name="T69" fmla="*/ 277 h 300"/>
                      <a:gd name="T70" fmla="*/ 500 w 916"/>
                      <a:gd name="T71" fmla="*/ 224 h 300"/>
                      <a:gd name="T72" fmla="*/ 485 w 916"/>
                      <a:gd name="T73" fmla="*/ 137 h 300"/>
                      <a:gd name="T74" fmla="*/ 432 w 916"/>
                      <a:gd name="T75" fmla="*/ 150 h 300"/>
                      <a:gd name="T76" fmla="*/ 405 w 916"/>
                      <a:gd name="T77" fmla="*/ 241 h 300"/>
                      <a:gd name="T78" fmla="*/ 342 w 916"/>
                      <a:gd name="T79" fmla="*/ 284 h 300"/>
                      <a:gd name="T80" fmla="*/ 266 w 916"/>
                      <a:gd name="T81" fmla="*/ 298 h 300"/>
                      <a:gd name="T82" fmla="*/ 201 w 916"/>
                      <a:gd name="T83" fmla="*/ 299 h 300"/>
                      <a:gd name="T84" fmla="*/ 129 w 916"/>
                      <a:gd name="T85" fmla="*/ 294 h 300"/>
                      <a:gd name="T86" fmla="*/ 57 w 916"/>
                      <a:gd name="T87" fmla="*/ 267 h 300"/>
                      <a:gd name="T88" fmla="*/ 7 w 916"/>
                      <a:gd name="T89" fmla="*/ 202 h 300"/>
                      <a:gd name="T90" fmla="*/ 7 w 916"/>
                      <a:gd name="T91" fmla="*/ 98 h 300"/>
                      <a:gd name="T92" fmla="*/ 57 w 916"/>
                      <a:gd name="T93" fmla="*/ 33 h 300"/>
                      <a:gd name="T94" fmla="*/ 129 w 916"/>
                      <a:gd name="T95" fmla="*/ 6 h 300"/>
                      <a:gd name="T96" fmla="*/ 201 w 916"/>
                      <a:gd name="T97" fmla="*/ 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916" h="300">
                        <a:moveTo>
                          <a:pt x="699" y="71"/>
                        </a:moveTo>
                        <a:lnTo>
                          <a:pt x="665" y="72"/>
                        </a:lnTo>
                        <a:lnTo>
                          <a:pt x="636" y="74"/>
                        </a:lnTo>
                        <a:lnTo>
                          <a:pt x="613" y="78"/>
                        </a:lnTo>
                        <a:lnTo>
                          <a:pt x="594" y="83"/>
                        </a:lnTo>
                        <a:lnTo>
                          <a:pt x="579" y="90"/>
                        </a:lnTo>
                        <a:lnTo>
                          <a:pt x="569" y="99"/>
                        </a:lnTo>
                        <a:lnTo>
                          <a:pt x="561" y="109"/>
                        </a:lnTo>
                        <a:lnTo>
                          <a:pt x="556" y="122"/>
                        </a:lnTo>
                        <a:lnTo>
                          <a:pt x="554" y="135"/>
                        </a:lnTo>
                        <a:lnTo>
                          <a:pt x="553" y="150"/>
                        </a:lnTo>
                        <a:lnTo>
                          <a:pt x="554" y="165"/>
                        </a:lnTo>
                        <a:lnTo>
                          <a:pt x="556" y="179"/>
                        </a:lnTo>
                        <a:lnTo>
                          <a:pt x="561" y="191"/>
                        </a:lnTo>
                        <a:lnTo>
                          <a:pt x="569" y="201"/>
                        </a:lnTo>
                        <a:lnTo>
                          <a:pt x="579" y="210"/>
                        </a:lnTo>
                        <a:lnTo>
                          <a:pt x="594" y="216"/>
                        </a:lnTo>
                        <a:lnTo>
                          <a:pt x="613" y="223"/>
                        </a:lnTo>
                        <a:lnTo>
                          <a:pt x="636" y="227"/>
                        </a:lnTo>
                        <a:lnTo>
                          <a:pt x="665" y="229"/>
                        </a:lnTo>
                        <a:lnTo>
                          <a:pt x="699" y="230"/>
                        </a:lnTo>
                        <a:lnTo>
                          <a:pt x="734" y="229"/>
                        </a:lnTo>
                        <a:lnTo>
                          <a:pt x="763" y="227"/>
                        </a:lnTo>
                        <a:lnTo>
                          <a:pt x="787" y="223"/>
                        </a:lnTo>
                        <a:lnTo>
                          <a:pt x="805" y="216"/>
                        </a:lnTo>
                        <a:lnTo>
                          <a:pt x="820" y="210"/>
                        </a:lnTo>
                        <a:lnTo>
                          <a:pt x="831" y="201"/>
                        </a:lnTo>
                        <a:lnTo>
                          <a:pt x="839" y="191"/>
                        </a:lnTo>
                        <a:lnTo>
                          <a:pt x="843" y="179"/>
                        </a:lnTo>
                        <a:lnTo>
                          <a:pt x="846" y="165"/>
                        </a:lnTo>
                        <a:lnTo>
                          <a:pt x="847" y="150"/>
                        </a:lnTo>
                        <a:lnTo>
                          <a:pt x="846" y="135"/>
                        </a:lnTo>
                        <a:lnTo>
                          <a:pt x="843" y="122"/>
                        </a:lnTo>
                        <a:lnTo>
                          <a:pt x="839" y="109"/>
                        </a:lnTo>
                        <a:lnTo>
                          <a:pt x="831" y="99"/>
                        </a:lnTo>
                        <a:lnTo>
                          <a:pt x="820" y="90"/>
                        </a:lnTo>
                        <a:lnTo>
                          <a:pt x="805" y="83"/>
                        </a:lnTo>
                        <a:lnTo>
                          <a:pt x="787" y="78"/>
                        </a:lnTo>
                        <a:lnTo>
                          <a:pt x="763" y="74"/>
                        </a:lnTo>
                        <a:lnTo>
                          <a:pt x="734" y="72"/>
                        </a:lnTo>
                        <a:lnTo>
                          <a:pt x="699" y="71"/>
                        </a:lnTo>
                        <a:close/>
                        <a:moveTo>
                          <a:pt x="216" y="71"/>
                        </a:moveTo>
                        <a:lnTo>
                          <a:pt x="182" y="72"/>
                        </a:lnTo>
                        <a:lnTo>
                          <a:pt x="153" y="74"/>
                        </a:lnTo>
                        <a:lnTo>
                          <a:pt x="130" y="78"/>
                        </a:lnTo>
                        <a:lnTo>
                          <a:pt x="111" y="83"/>
                        </a:lnTo>
                        <a:lnTo>
                          <a:pt x="96" y="90"/>
                        </a:lnTo>
                        <a:lnTo>
                          <a:pt x="85" y="99"/>
                        </a:lnTo>
                        <a:lnTo>
                          <a:pt x="78" y="109"/>
                        </a:lnTo>
                        <a:lnTo>
                          <a:pt x="73" y="122"/>
                        </a:lnTo>
                        <a:lnTo>
                          <a:pt x="70" y="135"/>
                        </a:lnTo>
                        <a:lnTo>
                          <a:pt x="70" y="150"/>
                        </a:lnTo>
                        <a:lnTo>
                          <a:pt x="70" y="165"/>
                        </a:lnTo>
                        <a:lnTo>
                          <a:pt x="73" y="179"/>
                        </a:lnTo>
                        <a:lnTo>
                          <a:pt x="78" y="191"/>
                        </a:lnTo>
                        <a:lnTo>
                          <a:pt x="85" y="201"/>
                        </a:lnTo>
                        <a:lnTo>
                          <a:pt x="96" y="210"/>
                        </a:lnTo>
                        <a:lnTo>
                          <a:pt x="111" y="216"/>
                        </a:lnTo>
                        <a:lnTo>
                          <a:pt x="130" y="223"/>
                        </a:lnTo>
                        <a:lnTo>
                          <a:pt x="153" y="227"/>
                        </a:lnTo>
                        <a:lnTo>
                          <a:pt x="182" y="229"/>
                        </a:lnTo>
                        <a:lnTo>
                          <a:pt x="216" y="230"/>
                        </a:lnTo>
                        <a:lnTo>
                          <a:pt x="250" y="229"/>
                        </a:lnTo>
                        <a:lnTo>
                          <a:pt x="280" y="227"/>
                        </a:lnTo>
                        <a:lnTo>
                          <a:pt x="304" y="223"/>
                        </a:lnTo>
                        <a:lnTo>
                          <a:pt x="322" y="216"/>
                        </a:lnTo>
                        <a:lnTo>
                          <a:pt x="337" y="210"/>
                        </a:lnTo>
                        <a:lnTo>
                          <a:pt x="348" y="201"/>
                        </a:lnTo>
                        <a:lnTo>
                          <a:pt x="355" y="191"/>
                        </a:lnTo>
                        <a:lnTo>
                          <a:pt x="360" y="179"/>
                        </a:lnTo>
                        <a:lnTo>
                          <a:pt x="363" y="165"/>
                        </a:lnTo>
                        <a:lnTo>
                          <a:pt x="363" y="150"/>
                        </a:lnTo>
                        <a:lnTo>
                          <a:pt x="363" y="135"/>
                        </a:lnTo>
                        <a:lnTo>
                          <a:pt x="360" y="122"/>
                        </a:lnTo>
                        <a:lnTo>
                          <a:pt x="355" y="109"/>
                        </a:lnTo>
                        <a:lnTo>
                          <a:pt x="348" y="99"/>
                        </a:lnTo>
                        <a:lnTo>
                          <a:pt x="337" y="90"/>
                        </a:lnTo>
                        <a:lnTo>
                          <a:pt x="322" y="83"/>
                        </a:lnTo>
                        <a:lnTo>
                          <a:pt x="304" y="78"/>
                        </a:lnTo>
                        <a:lnTo>
                          <a:pt x="280" y="74"/>
                        </a:lnTo>
                        <a:lnTo>
                          <a:pt x="250" y="72"/>
                        </a:lnTo>
                        <a:lnTo>
                          <a:pt x="216" y="71"/>
                        </a:lnTo>
                        <a:close/>
                        <a:moveTo>
                          <a:pt x="216" y="0"/>
                        </a:moveTo>
                        <a:lnTo>
                          <a:pt x="234" y="0"/>
                        </a:lnTo>
                        <a:lnTo>
                          <a:pt x="254" y="1"/>
                        </a:lnTo>
                        <a:lnTo>
                          <a:pt x="276" y="2"/>
                        </a:lnTo>
                        <a:lnTo>
                          <a:pt x="298" y="5"/>
                        </a:lnTo>
                        <a:lnTo>
                          <a:pt x="321" y="9"/>
                        </a:lnTo>
                        <a:lnTo>
                          <a:pt x="343" y="17"/>
                        </a:lnTo>
                        <a:lnTo>
                          <a:pt x="364" y="26"/>
                        </a:lnTo>
                        <a:lnTo>
                          <a:pt x="383" y="37"/>
                        </a:lnTo>
                        <a:lnTo>
                          <a:pt x="400" y="53"/>
                        </a:lnTo>
                        <a:lnTo>
                          <a:pt x="516" y="53"/>
                        </a:lnTo>
                        <a:lnTo>
                          <a:pt x="533" y="37"/>
                        </a:lnTo>
                        <a:lnTo>
                          <a:pt x="553" y="26"/>
                        </a:lnTo>
                        <a:lnTo>
                          <a:pt x="574" y="17"/>
                        </a:lnTo>
                        <a:lnTo>
                          <a:pt x="596" y="9"/>
                        </a:lnTo>
                        <a:lnTo>
                          <a:pt x="618" y="5"/>
                        </a:lnTo>
                        <a:lnTo>
                          <a:pt x="640" y="2"/>
                        </a:lnTo>
                        <a:lnTo>
                          <a:pt x="662" y="1"/>
                        </a:lnTo>
                        <a:lnTo>
                          <a:pt x="682" y="0"/>
                        </a:lnTo>
                        <a:lnTo>
                          <a:pt x="699" y="0"/>
                        </a:lnTo>
                        <a:lnTo>
                          <a:pt x="715" y="0"/>
                        </a:lnTo>
                        <a:lnTo>
                          <a:pt x="732" y="0"/>
                        </a:lnTo>
                        <a:lnTo>
                          <a:pt x="749" y="1"/>
                        </a:lnTo>
                        <a:lnTo>
                          <a:pt x="768" y="3"/>
                        </a:lnTo>
                        <a:lnTo>
                          <a:pt x="787" y="6"/>
                        </a:lnTo>
                        <a:lnTo>
                          <a:pt x="806" y="10"/>
                        </a:lnTo>
                        <a:lnTo>
                          <a:pt x="825" y="16"/>
                        </a:lnTo>
                        <a:lnTo>
                          <a:pt x="843" y="24"/>
                        </a:lnTo>
                        <a:lnTo>
                          <a:pt x="860" y="33"/>
                        </a:lnTo>
                        <a:lnTo>
                          <a:pt x="875" y="45"/>
                        </a:lnTo>
                        <a:lnTo>
                          <a:pt x="889" y="59"/>
                        </a:lnTo>
                        <a:lnTo>
                          <a:pt x="900" y="77"/>
                        </a:lnTo>
                        <a:lnTo>
                          <a:pt x="908" y="98"/>
                        </a:lnTo>
                        <a:lnTo>
                          <a:pt x="914" y="123"/>
                        </a:lnTo>
                        <a:lnTo>
                          <a:pt x="916" y="150"/>
                        </a:lnTo>
                        <a:lnTo>
                          <a:pt x="914" y="178"/>
                        </a:lnTo>
                        <a:lnTo>
                          <a:pt x="908" y="202"/>
                        </a:lnTo>
                        <a:lnTo>
                          <a:pt x="900" y="223"/>
                        </a:lnTo>
                        <a:lnTo>
                          <a:pt x="889" y="241"/>
                        </a:lnTo>
                        <a:lnTo>
                          <a:pt x="875" y="255"/>
                        </a:lnTo>
                        <a:lnTo>
                          <a:pt x="860" y="267"/>
                        </a:lnTo>
                        <a:lnTo>
                          <a:pt x="843" y="277"/>
                        </a:lnTo>
                        <a:lnTo>
                          <a:pt x="825" y="285"/>
                        </a:lnTo>
                        <a:lnTo>
                          <a:pt x="806" y="290"/>
                        </a:lnTo>
                        <a:lnTo>
                          <a:pt x="787" y="294"/>
                        </a:lnTo>
                        <a:lnTo>
                          <a:pt x="768" y="297"/>
                        </a:lnTo>
                        <a:lnTo>
                          <a:pt x="749" y="298"/>
                        </a:lnTo>
                        <a:lnTo>
                          <a:pt x="732" y="299"/>
                        </a:lnTo>
                        <a:lnTo>
                          <a:pt x="715" y="299"/>
                        </a:lnTo>
                        <a:lnTo>
                          <a:pt x="699" y="300"/>
                        </a:lnTo>
                        <a:lnTo>
                          <a:pt x="685" y="299"/>
                        </a:lnTo>
                        <a:lnTo>
                          <a:pt x="668" y="299"/>
                        </a:lnTo>
                        <a:lnTo>
                          <a:pt x="650" y="298"/>
                        </a:lnTo>
                        <a:lnTo>
                          <a:pt x="632" y="297"/>
                        </a:lnTo>
                        <a:lnTo>
                          <a:pt x="613" y="294"/>
                        </a:lnTo>
                        <a:lnTo>
                          <a:pt x="593" y="290"/>
                        </a:lnTo>
                        <a:lnTo>
                          <a:pt x="575" y="285"/>
                        </a:lnTo>
                        <a:lnTo>
                          <a:pt x="557" y="277"/>
                        </a:lnTo>
                        <a:lnTo>
                          <a:pt x="540" y="267"/>
                        </a:lnTo>
                        <a:lnTo>
                          <a:pt x="524" y="255"/>
                        </a:lnTo>
                        <a:lnTo>
                          <a:pt x="511" y="241"/>
                        </a:lnTo>
                        <a:lnTo>
                          <a:pt x="500" y="224"/>
                        </a:lnTo>
                        <a:lnTo>
                          <a:pt x="491" y="202"/>
                        </a:lnTo>
                        <a:lnTo>
                          <a:pt x="486" y="179"/>
                        </a:lnTo>
                        <a:lnTo>
                          <a:pt x="484" y="150"/>
                        </a:lnTo>
                        <a:lnTo>
                          <a:pt x="485" y="137"/>
                        </a:lnTo>
                        <a:lnTo>
                          <a:pt x="486" y="125"/>
                        </a:lnTo>
                        <a:lnTo>
                          <a:pt x="430" y="125"/>
                        </a:lnTo>
                        <a:lnTo>
                          <a:pt x="432" y="137"/>
                        </a:lnTo>
                        <a:lnTo>
                          <a:pt x="432" y="150"/>
                        </a:lnTo>
                        <a:lnTo>
                          <a:pt x="430" y="179"/>
                        </a:lnTo>
                        <a:lnTo>
                          <a:pt x="425" y="202"/>
                        </a:lnTo>
                        <a:lnTo>
                          <a:pt x="416" y="224"/>
                        </a:lnTo>
                        <a:lnTo>
                          <a:pt x="405" y="241"/>
                        </a:lnTo>
                        <a:lnTo>
                          <a:pt x="392" y="255"/>
                        </a:lnTo>
                        <a:lnTo>
                          <a:pt x="377" y="267"/>
                        </a:lnTo>
                        <a:lnTo>
                          <a:pt x="360" y="277"/>
                        </a:lnTo>
                        <a:lnTo>
                          <a:pt x="342" y="284"/>
                        </a:lnTo>
                        <a:lnTo>
                          <a:pt x="323" y="290"/>
                        </a:lnTo>
                        <a:lnTo>
                          <a:pt x="304" y="294"/>
                        </a:lnTo>
                        <a:lnTo>
                          <a:pt x="285" y="296"/>
                        </a:lnTo>
                        <a:lnTo>
                          <a:pt x="266" y="298"/>
                        </a:lnTo>
                        <a:lnTo>
                          <a:pt x="248" y="299"/>
                        </a:lnTo>
                        <a:lnTo>
                          <a:pt x="231" y="299"/>
                        </a:lnTo>
                        <a:lnTo>
                          <a:pt x="216" y="299"/>
                        </a:lnTo>
                        <a:lnTo>
                          <a:pt x="201" y="299"/>
                        </a:lnTo>
                        <a:lnTo>
                          <a:pt x="185" y="299"/>
                        </a:lnTo>
                        <a:lnTo>
                          <a:pt x="167" y="298"/>
                        </a:lnTo>
                        <a:lnTo>
                          <a:pt x="148" y="296"/>
                        </a:lnTo>
                        <a:lnTo>
                          <a:pt x="129" y="294"/>
                        </a:lnTo>
                        <a:lnTo>
                          <a:pt x="110" y="290"/>
                        </a:lnTo>
                        <a:lnTo>
                          <a:pt x="91" y="284"/>
                        </a:lnTo>
                        <a:lnTo>
                          <a:pt x="73" y="277"/>
                        </a:lnTo>
                        <a:lnTo>
                          <a:pt x="57" y="267"/>
                        </a:lnTo>
                        <a:lnTo>
                          <a:pt x="41" y="255"/>
                        </a:lnTo>
                        <a:lnTo>
                          <a:pt x="27" y="240"/>
                        </a:lnTo>
                        <a:lnTo>
                          <a:pt x="16" y="223"/>
                        </a:lnTo>
                        <a:lnTo>
                          <a:pt x="7" y="202"/>
                        </a:lnTo>
                        <a:lnTo>
                          <a:pt x="2" y="178"/>
                        </a:lnTo>
                        <a:lnTo>
                          <a:pt x="0" y="150"/>
                        </a:lnTo>
                        <a:lnTo>
                          <a:pt x="2" y="122"/>
                        </a:lnTo>
                        <a:lnTo>
                          <a:pt x="7" y="98"/>
                        </a:lnTo>
                        <a:lnTo>
                          <a:pt x="16" y="77"/>
                        </a:lnTo>
                        <a:lnTo>
                          <a:pt x="27" y="59"/>
                        </a:lnTo>
                        <a:lnTo>
                          <a:pt x="41" y="45"/>
                        </a:lnTo>
                        <a:lnTo>
                          <a:pt x="57" y="33"/>
                        </a:lnTo>
                        <a:lnTo>
                          <a:pt x="73" y="23"/>
                        </a:lnTo>
                        <a:lnTo>
                          <a:pt x="91" y="16"/>
                        </a:lnTo>
                        <a:lnTo>
                          <a:pt x="110" y="10"/>
                        </a:lnTo>
                        <a:lnTo>
                          <a:pt x="129" y="6"/>
                        </a:lnTo>
                        <a:lnTo>
                          <a:pt x="148" y="3"/>
                        </a:lnTo>
                        <a:lnTo>
                          <a:pt x="167" y="1"/>
                        </a:lnTo>
                        <a:lnTo>
                          <a:pt x="185" y="0"/>
                        </a:lnTo>
                        <a:lnTo>
                          <a:pt x="201" y="0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3" name="Freeform 24">
                    <a:extLst>
                      <a:ext uri="{FF2B5EF4-FFF2-40B4-BE49-F238E27FC236}">
                        <a16:creationId xmlns:a16="http://schemas.microsoft.com/office/drawing/2014/main" id="{AB676BE6-95F0-1E6F-A43D-C5CC6923276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597" y="4335"/>
                    <a:ext cx="217" cy="124"/>
                  </a:xfrm>
                  <a:custGeom>
                    <a:avLst/>
                    <a:gdLst>
                      <a:gd name="T0" fmla="*/ 1796 w 2393"/>
                      <a:gd name="T1" fmla="*/ 704 h 1360"/>
                      <a:gd name="T2" fmla="*/ 1761 w 2393"/>
                      <a:gd name="T3" fmla="*/ 720 h 1360"/>
                      <a:gd name="T4" fmla="*/ 1590 w 2393"/>
                      <a:gd name="T5" fmla="*/ 904 h 1360"/>
                      <a:gd name="T6" fmla="*/ 1882 w 2393"/>
                      <a:gd name="T7" fmla="*/ 733 h 1360"/>
                      <a:gd name="T8" fmla="*/ 1851 w 2393"/>
                      <a:gd name="T9" fmla="*/ 709 h 1360"/>
                      <a:gd name="T10" fmla="*/ 1814 w 2393"/>
                      <a:gd name="T11" fmla="*/ 702 h 1360"/>
                      <a:gd name="T12" fmla="*/ 1831 w 2393"/>
                      <a:gd name="T13" fmla="*/ 20 h 1360"/>
                      <a:gd name="T14" fmla="*/ 1950 w 2393"/>
                      <a:gd name="T15" fmla="*/ 61 h 1360"/>
                      <a:gd name="T16" fmla="*/ 2057 w 2393"/>
                      <a:gd name="T17" fmla="*/ 121 h 1360"/>
                      <a:gd name="T18" fmla="*/ 2154 w 2393"/>
                      <a:gd name="T19" fmla="*/ 196 h 1360"/>
                      <a:gd name="T20" fmla="*/ 2235 w 2393"/>
                      <a:gd name="T21" fmla="*/ 286 h 1360"/>
                      <a:gd name="T22" fmla="*/ 2301 w 2393"/>
                      <a:gd name="T23" fmla="*/ 388 h 1360"/>
                      <a:gd name="T24" fmla="*/ 2352 w 2393"/>
                      <a:gd name="T25" fmla="*/ 501 h 1360"/>
                      <a:gd name="T26" fmla="*/ 2382 w 2393"/>
                      <a:gd name="T27" fmla="*/ 622 h 1360"/>
                      <a:gd name="T28" fmla="*/ 2393 w 2393"/>
                      <a:gd name="T29" fmla="*/ 748 h 1360"/>
                      <a:gd name="T30" fmla="*/ 2390 w 2393"/>
                      <a:gd name="T31" fmla="*/ 1230 h 1360"/>
                      <a:gd name="T32" fmla="*/ 2370 w 2393"/>
                      <a:gd name="T33" fmla="*/ 1282 h 1360"/>
                      <a:gd name="T34" fmla="*/ 2335 w 2393"/>
                      <a:gd name="T35" fmla="*/ 1324 h 1360"/>
                      <a:gd name="T36" fmla="*/ 2286 w 2393"/>
                      <a:gd name="T37" fmla="*/ 1351 h 1360"/>
                      <a:gd name="T38" fmla="*/ 2230 w 2393"/>
                      <a:gd name="T39" fmla="*/ 1360 h 1360"/>
                      <a:gd name="T40" fmla="*/ 129 w 2393"/>
                      <a:gd name="T41" fmla="*/ 1358 h 1360"/>
                      <a:gd name="T42" fmla="*/ 77 w 2393"/>
                      <a:gd name="T43" fmla="*/ 1339 h 1360"/>
                      <a:gd name="T44" fmla="*/ 36 w 2393"/>
                      <a:gd name="T45" fmla="*/ 1304 h 1360"/>
                      <a:gd name="T46" fmla="*/ 10 w 2393"/>
                      <a:gd name="T47" fmla="*/ 1256 h 1360"/>
                      <a:gd name="T48" fmla="*/ 0 w 2393"/>
                      <a:gd name="T49" fmla="*/ 1200 h 1360"/>
                      <a:gd name="T50" fmla="*/ 3 w 2393"/>
                      <a:gd name="T51" fmla="*/ 684 h 1360"/>
                      <a:gd name="T52" fmla="*/ 23 w 2393"/>
                      <a:gd name="T53" fmla="*/ 561 h 1360"/>
                      <a:gd name="T54" fmla="*/ 63 w 2393"/>
                      <a:gd name="T55" fmla="*/ 443 h 1360"/>
                      <a:gd name="T56" fmla="*/ 122 w 2393"/>
                      <a:gd name="T57" fmla="*/ 336 h 1360"/>
                      <a:gd name="T58" fmla="*/ 195 w 2393"/>
                      <a:gd name="T59" fmla="*/ 240 h 1360"/>
                      <a:gd name="T60" fmla="*/ 283 w 2393"/>
                      <a:gd name="T61" fmla="*/ 157 h 1360"/>
                      <a:gd name="T62" fmla="*/ 385 w 2393"/>
                      <a:gd name="T63" fmla="*/ 89 h 1360"/>
                      <a:gd name="T64" fmla="*/ 498 w 2393"/>
                      <a:gd name="T65" fmla="*/ 38 h 1360"/>
                      <a:gd name="T66" fmla="*/ 640 w 2393"/>
                      <a:gd name="T67" fmla="*/ 0 h 1360"/>
                      <a:gd name="T68" fmla="*/ 1748 w 2393"/>
                      <a:gd name="T69" fmla="*/ 0 h 1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393" h="1360">
                        <a:moveTo>
                          <a:pt x="1814" y="702"/>
                        </a:moveTo>
                        <a:lnTo>
                          <a:pt x="1796" y="704"/>
                        </a:lnTo>
                        <a:lnTo>
                          <a:pt x="1778" y="709"/>
                        </a:lnTo>
                        <a:lnTo>
                          <a:pt x="1761" y="720"/>
                        </a:lnTo>
                        <a:lnTo>
                          <a:pt x="1746" y="733"/>
                        </a:lnTo>
                        <a:lnTo>
                          <a:pt x="1590" y="904"/>
                        </a:lnTo>
                        <a:lnTo>
                          <a:pt x="2038" y="904"/>
                        </a:lnTo>
                        <a:lnTo>
                          <a:pt x="1882" y="733"/>
                        </a:lnTo>
                        <a:lnTo>
                          <a:pt x="1867" y="719"/>
                        </a:lnTo>
                        <a:lnTo>
                          <a:pt x="1851" y="709"/>
                        </a:lnTo>
                        <a:lnTo>
                          <a:pt x="1833" y="703"/>
                        </a:lnTo>
                        <a:lnTo>
                          <a:pt x="1814" y="702"/>
                        </a:lnTo>
                        <a:close/>
                        <a:moveTo>
                          <a:pt x="1748" y="0"/>
                        </a:moveTo>
                        <a:lnTo>
                          <a:pt x="1831" y="20"/>
                        </a:lnTo>
                        <a:lnTo>
                          <a:pt x="1892" y="38"/>
                        </a:lnTo>
                        <a:lnTo>
                          <a:pt x="1950" y="61"/>
                        </a:lnTo>
                        <a:lnTo>
                          <a:pt x="2005" y="88"/>
                        </a:lnTo>
                        <a:lnTo>
                          <a:pt x="2057" y="121"/>
                        </a:lnTo>
                        <a:lnTo>
                          <a:pt x="2107" y="157"/>
                        </a:lnTo>
                        <a:lnTo>
                          <a:pt x="2154" y="196"/>
                        </a:lnTo>
                        <a:lnTo>
                          <a:pt x="2196" y="239"/>
                        </a:lnTo>
                        <a:lnTo>
                          <a:pt x="2235" y="286"/>
                        </a:lnTo>
                        <a:lnTo>
                          <a:pt x="2270" y="336"/>
                        </a:lnTo>
                        <a:lnTo>
                          <a:pt x="2301" y="388"/>
                        </a:lnTo>
                        <a:lnTo>
                          <a:pt x="2328" y="443"/>
                        </a:lnTo>
                        <a:lnTo>
                          <a:pt x="2352" y="501"/>
                        </a:lnTo>
                        <a:lnTo>
                          <a:pt x="2369" y="561"/>
                        </a:lnTo>
                        <a:lnTo>
                          <a:pt x="2382" y="622"/>
                        </a:lnTo>
                        <a:lnTo>
                          <a:pt x="2390" y="684"/>
                        </a:lnTo>
                        <a:lnTo>
                          <a:pt x="2393" y="748"/>
                        </a:lnTo>
                        <a:lnTo>
                          <a:pt x="2393" y="1200"/>
                        </a:lnTo>
                        <a:lnTo>
                          <a:pt x="2390" y="1230"/>
                        </a:lnTo>
                        <a:lnTo>
                          <a:pt x="2383" y="1256"/>
                        </a:lnTo>
                        <a:lnTo>
                          <a:pt x="2370" y="1282"/>
                        </a:lnTo>
                        <a:lnTo>
                          <a:pt x="2354" y="1304"/>
                        </a:lnTo>
                        <a:lnTo>
                          <a:pt x="2335" y="1324"/>
                        </a:lnTo>
                        <a:lnTo>
                          <a:pt x="2311" y="1339"/>
                        </a:lnTo>
                        <a:lnTo>
                          <a:pt x="2286" y="1351"/>
                        </a:lnTo>
                        <a:lnTo>
                          <a:pt x="2259" y="1358"/>
                        </a:lnTo>
                        <a:lnTo>
                          <a:pt x="2230" y="1360"/>
                        </a:lnTo>
                        <a:lnTo>
                          <a:pt x="157" y="1360"/>
                        </a:lnTo>
                        <a:lnTo>
                          <a:pt x="129" y="1358"/>
                        </a:lnTo>
                        <a:lnTo>
                          <a:pt x="101" y="1351"/>
                        </a:lnTo>
                        <a:lnTo>
                          <a:pt x="77" y="1339"/>
                        </a:lnTo>
                        <a:lnTo>
                          <a:pt x="55" y="1324"/>
                        </a:lnTo>
                        <a:lnTo>
                          <a:pt x="36" y="1304"/>
                        </a:lnTo>
                        <a:lnTo>
                          <a:pt x="21" y="1282"/>
                        </a:lnTo>
                        <a:lnTo>
                          <a:pt x="10" y="1256"/>
                        </a:lnTo>
                        <a:lnTo>
                          <a:pt x="3" y="1230"/>
                        </a:lnTo>
                        <a:lnTo>
                          <a:pt x="0" y="1200"/>
                        </a:lnTo>
                        <a:lnTo>
                          <a:pt x="0" y="748"/>
                        </a:lnTo>
                        <a:lnTo>
                          <a:pt x="3" y="684"/>
                        </a:lnTo>
                        <a:lnTo>
                          <a:pt x="11" y="622"/>
                        </a:lnTo>
                        <a:lnTo>
                          <a:pt x="23" y="561"/>
                        </a:lnTo>
                        <a:lnTo>
                          <a:pt x="41" y="501"/>
                        </a:lnTo>
                        <a:lnTo>
                          <a:pt x="63" y="443"/>
                        </a:lnTo>
                        <a:lnTo>
                          <a:pt x="90" y="389"/>
                        </a:lnTo>
                        <a:lnTo>
                          <a:pt x="122" y="336"/>
                        </a:lnTo>
                        <a:lnTo>
                          <a:pt x="156" y="286"/>
                        </a:lnTo>
                        <a:lnTo>
                          <a:pt x="195" y="240"/>
                        </a:lnTo>
                        <a:lnTo>
                          <a:pt x="237" y="196"/>
                        </a:lnTo>
                        <a:lnTo>
                          <a:pt x="283" y="157"/>
                        </a:lnTo>
                        <a:lnTo>
                          <a:pt x="332" y="121"/>
                        </a:lnTo>
                        <a:lnTo>
                          <a:pt x="385" y="89"/>
                        </a:lnTo>
                        <a:lnTo>
                          <a:pt x="440" y="62"/>
                        </a:lnTo>
                        <a:lnTo>
                          <a:pt x="498" y="38"/>
                        </a:lnTo>
                        <a:lnTo>
                          <a:pt x="559" y="20"/>
                        </a:lnTo>
                        <a:lnTo>
                          <a:pt x="640" y="0"/>
                        </a:lnTo>
                        <a:lnTo>
                          <a:pt x="1193" y="1280"/>
                        </a:lnTo>
                        <a:lnTo>
                          <a:pt x="174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4" name="Freeform 25">
                    <a:extLst>
                      <a:ext uri="{FF2B5EF4-FFF2-40B4-BE49-F238E27FC236}">
                        <a16:creationId xmlns:a16="http://schemas.microsoft.com/office/drawing/2014/main" id="{AD8F40C8-4988-89AC-0A67-B9A4082590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9" y="4347"/>
                    <a:ext cx="34" cy="83"/>
                  </a:xfrm>
                  <a:custGeom>
                    <a:avLst/>
                    <a:gdLst>
                      <a:gd name="T0" fmla="*/ 135 w 373"/>
                      <a:gd name="T1" fmla="*/ 0 h 915"/>
                      <a:gd name="T2" fmla="*/ 237 w 373"/>
                      <a:gd name="T3" fmla="*/ 0 h 915"/>
                      <a:gd name="T4" fmla="*/ 258 w 373"/>
                      <a:gd name="T5" fmla="*/ 2 h 915"/>
                      <a:gd name="T6" fmla="*/ 278 w 373"/>
                      <a:gd name="T7" fmla="*/ 9 h 915"/>
                      <a:gd name="T8" fmla="*/ 295 w 373"/>
                      <a:gd name="T9" fmla="*/ 21 h 915"/>
                      <a:gd name="T10" fmla="*/ 310 w 373"/>
                      <a:gd name="T11" fmla="*/ 36 h 915"/>
                      <a:gd name="T12" fmla="*/ 321 w 373"/>
                      <a:gd name="T13" fmla="*/ 53 h 915"/>
                      <a:gd name="T14" fmla="*/ 328 w 373"/>
                      <a:gd name="T15" fmla="*/ 74 h 915"/>
                      <a:gd name="T16" fmla="*/ 366 w 373"/>
                      <a:gd name="T17" fmla="*/ 234 h 915"/>
                      <a:gd name="T18" fmla="*/ 368 w 373"/>
                      <a:gd name="T19" fmla="*/ 257 h 915"/>
                      <a:gd name="T20" fmla="*/ 365 w 373"/>
                      <a:gd name="T21" fmla="*/ 281 h 915"/>
                      <a:gd name="T22" fmla="*/ 357 w 373"/>
                      <a:gd name="T23" fmla="*/ 301 h 915"/>
                      <a:gd name="T24" fmla="*/ 345 w 373"/>
                      <a:gd name="T25" fmla="*/ 319 h 915"/>
                      <a:gd name="T26" fmla="*/ 329 w 373"/>
                      <a:gd name="T27" fmla="*/ 334 h 915"/>
                      <a:gd name="T28" fmla="*/ 309 w 373"/>
                      <a:gd name="T29" fmla="*/ 345 h 915"/>
                      <a:gd name="T30" fmla="*/ 287 w 373"/>
                      <a:gd name="T31" fmla="*/ 351 h 915"/>
                      <a:gd name="T32" fmla="*/ 373 w 373"/>
                      <a:gd name="T33" fmla="*/ 438 h 915"/>
                      <a:gd name="T34" fmla="*/ 187 w 373"/>
                      <a:gd name="T35" fmla="*/ 915 h 915"/>
                      <a:gd name="T36" fmla="*/ 0 w 373"/>
                      <a:gd name="T37" fmla="*/ 438 h 915"/>
                      <a:gd name="T38" fmla="*/ 85 w 373"/>
                      <a:gd name="T39" fmla="*/ 351 h 915"/>
                      <a:gd name="T40" fmla="*/ 63 w 373"/>
                      <a:gd name="T41" fmla="*/ 345 h 915"/>
                      <a:gd name="T42" fmla="*/ 44 w 373"/>
                      <a:gd name="T43" fmla="*/ 334 h 915"/>
                      <a:gd name="T44" fmla="*/ 27 w 373"/>
                      <a:gd name="T45" fmla="*/ 319 h 915"/>
                      <a:gd name="T46" fmla="*/ 15 w 373"/>
                      <a:gd name="T47" fmla="*/ 301 h 915"/>
                      <a:gd name="T48" fmla="*/ 7 w 373"/>
                      <a:gd name="T49" fmla="*/ 281 h 915"/>
                      <a:gd name="T50" fmla="*/ 4 w 373"/>
                      <a:gd name="T51" fmla="*/ 257 h 915"/>
                      <a:gd name="T52" fmla="*/ 6 w 373"/>
                      <a:gd name="T53" fmla="*/ 234 h 915"/>
                      <a:gd name="T54" fmla="*/ 44 w 373"/>
                      <a:gd name="T55" fmla="*/ 74 h 915"/>
                      <a:gd name="T56" fmla="*/ 52 w 373"/>
                      <a:gd name="T57" fmla="*/ 53 h 915"/>
                      <a:gd name="T58" fmla="*/ 63 w 373"/>
                      <a:gd name="T59" fmla="*/ 36 h 915"/>
                      <a:gd name="T60" fmla="*/ 77 w 373"/>
                      <a:gd name="T61" fmla="*/ 21 h 915"/>
                      <a:gd name="T62" fmla="*/ 95 w 373"/>
                      <a:gd name="T63" fmla="*/ 9 h 915"/>
                      <a:gd name="T64" fmla="*/ 114 w 373"/>
                      <a:gd name="T65" fmla="*/ 2 h 915"/>
                      <a:gd name="T66" fmla="*/ 135 w 373"/>
                      <a:gd name="T67" fmla="*/ 0 h 9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373" h="915">
                        <a:moveTo>
                          <a:pt x="135" y="0"/>
                        </a:moveTo>
                        <a:lnTo>
                          <a:pt x="237" y="0"/>
                        </a:lnTo>
                        <a:lnTo>
                          <a:pt x="258" y="2"/>
                        </a:lnTo>
                        <a:lnTo>
                          <a:pt x="278" y="9"/>
                        </a:lnTo>
                        <a:lnTo>
                          <a:pt x="295" y="21"/>
                        </a:lnTo>
                        <a:lnTo>
                          <a:pt x="310" y="36"/>
                        </a:lnTo>
                        <a:lnTo>
                          <a:pt x="321" y="53"/>
                        </a:lnTo>
                        <a:lnTo>
                          <a:pt x="328" y="74"/>
                        </a:lnTo>
                        <a:lnTo>
                          <a:pt x="366" y="234"/>
                        </a:lnTo>
                        <a:lnTo>
                          <a:pt x="368" y="257"/>
                        </a:lnTo>
                        <a:lnTo>
                          <a:pt x="365" y="281"/>
                        </a:lnTo>
                        <a:lnTo>
                          <a:pt x="357" y="301"/>
                        </a:lnTo>
                        <a:lnTo>
                          <a:pt x="345" y="319"/>
                        </a:lnTo>
                        <a:lnTo>
                          <a:pt x="329" y="334"/>
                        </a:lnTo>
                        <a:lnTo>
                          <a:pt x="309" y="345"/>
                        </a:lnTo>
                        <a:lnTo>
                          <a:pt x="287" y="351"/>
                        </a:lnTo>
                        <a:lnTo>
                          <a:pt x="373" y="438"/>
                        </a:lnTo>
                        <a:lnTo>
                          <a:pt x="187" y="915"/>
                        </a:lnTo>
                        <a:lnTo>
                          <a:pt x="0" y="438"/>
                        </a:lnTo>
                        <a:lnTo>
                          <a:pt x="85" y="351"/>
                        </a:lnTo>
                        <a:lnTo>
                          <a:pt x="63" y="345"/>
                        </a:lnTo>
                        <a:lnTo>
                          <a:pt x="44" y="334"/>
                        </a:lnTo>
                        <a:lnTo>
                          <a:pt x="27" y="319"/>
                        </a:lnTo>
                        <a:lnTo>
                          <a:pt x="15" y="301"/>
                        </a:lnTo>
                        <a:lnTo>
                          <a:pt x="7" y="281"/>
                        </a:lnTo>
                        <a:lnTo>
                          <a:pt x="4" y="257"/>
                        </a:lnTo>
                        <a:lnTo>
                          <a:pt x="6" y="234"/>
                        </a:lnTo>
                        <a:lnTo>
                          <a:pt x="44" y="74"/>
                        </a:lnTo>
                        <a:lnTo>
                          <a:pt x="52" y="53"/>
                        </a:lnTo>
                        <a:lnTo>
                          <a:pt x="63" y="36"/>
                        </a:lnTo>
                        <a:lnTo>
                          <a:pt x="77" y="21"/>
                        </a:lnTo>
                        <a:lnTo>
                          <a:pt x="95" y="9"/>
                        </a:lnTo>
                        <a:lnTo>
                          <a:pt x="114" y="2"/>
                        </a:lnTo>
                        <a:lnTo>
                          <a:pt x="135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23" name="Group 16">
                  <a:extLst>
                    <a:ext uri="{FF2B5EF4-FFF2-40B4-BE49-F238E27FC236}">
                      <a16:creationId xmlns:a16="http://schemas.microsoft.com/office/drawing/2014/main" id="{57722E29-BB4F-3950-4950-A460FB3E4A0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854849" y="2298568"/>
                  <a:ext cx="162480" cy="186754"/>
                  <a:chOff x="1039" y="1681"/>
                  <a:chExt cx="1071" cy="1231"/>
                </a:xfrm>
                <a:solidFill>
                  <a:schemeClr val="bg1"/>
                </a:solidFill>
              </p:grpSpPr>
              <p:sp>
                <p:nvSpPr>
                  <p:cNvPr id="27" name="Freeform 17">
                    <a:extLst>
                      <a:ext uri="{FF2B5EF4-FFF2-40B4-BE49-F238E27FC236}">
                        <a16:creationId xmlns:a16="http://schemas.microsoft.com/office/drawing/2014/main" id="{24C4452D-5D2D-7DE0-4D82-E0F45D7CE6D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39" y="1681"/>
                    <a:ext cx="1071" cy="1099"/>
                  </a:xfrm>
                  <a:custGeom>
                    <a:avLst/>
                    <a:gdLst>
                      <a:gd name="T0" fmla="*/ 3169 w 3212"/>
                      <a:gd name="T1" fmla="*/ 566 h 3298"/>
                      <a:gd name="T2" fmla="*/ 3035 w 3212"/>
                      <a:gd name="T3" fmla="*/ 475 h 3298"/>
                      <a:gd name="T4" fmla="*/ 2711 w 3212"/>
                      <a:gd name="T5" fmla="*/ 199 h 3298"/>
                      <a:gd name="T6" fmla="*/ 2384 w 3212"/>
                      <a:gd name="T7" fmla="*/ 19 h 3298"/>
                      <a:gd name="T8" fmla="*/ 2347 w 3212"/>
                      <a:gd name="T9" fmla="*/ 4 h 3298"/>
                      <a:gd name="T10" fmla="*/ 2278 w 3212"/>
                      <a:gd name="T11" fmla="*/ 47 h 3298"/>
                      <a:gd name="T12" fmla="*/ 2171 w 3212"/>
                      <a:gd name="T13" fmla="*/ 190 h 3298"/>
                      <a:gd name="T14" fmla="*/ 1698 w 3212"/>
                      <a:gd name="T15" fmla="*/ 610 h 3298"/>
                      <a:gd name="T16" fmla="*/ 716 w 3212"/>
                      <a:gd name="T17" fmla="*/ 1337 h 3298"/>
                      <a:gd name="T18" fmla="*/ 296 w 3212"/>
                      <a:gd name="T19" fmla="*/ 1713 h 3298"/>
                      <a:gd name="T20" fmla="*/ 59 w 3212"/>
                      <a:gd name="T21" fmla="*/ 2061 h 3298"/>
                      <a:gd name="T22" fmla="*/ 0 w 3212"/>
                      <a:gd name="T23" fmla="*/ 2479 h 3298"/>
                      <a:gd name="T24" fmla="*/ 29 w 3212"/>
                      <a:gd name="T25" fmla="*/ 2758 h 3298"/>
                      <a:gd name="T26" fmla="*/ 183 w 3212"/>
                      <a:gd name="T27" fmla="*/ 2915 h 3298"/>
                      <a:gd name="T28" fmla="*/ 615 w 3212"/>
                      <a:gd name="T29" fmla="*/ 3255 h 3298"/>
                      <a:gd name="T30" fmla="*/ 886 w 3212"/>
                      <a:gd name="T31" fmla="*/ 3291 h 3298"/>
                      <a:gd name="T32" fmla="*/ 1138 w 3212"/>
                      <a:gd name="T33" fmla="*/ 3171 h 3298"/>
                      <a:gd name="T34" fmla="*/ 1808 w 3212"/>
                      <a:gd name="T35" fmla="*/ 2600 h 3298"/>
                      <a:gd name="T36" fmla="*/ 2812 w 3212"/>
                      <a:gd name="T37" fmla="*/ 1724 h 3298"/>
                      <a:gd name="T38" fmla="*/ 3103 w 3212"/>
                      <a:gd name="T39" fmla="*/ 1438 h 3298"/>
                      <a:gd name="T40" fmla="*/ 3146 w 3212"/>
                      <a:gd name="T41" fmla="*/ 1401 h 3298"/>
                      <a:gd name="T42" fmla="*/ 3193 w 3212"/>
                      <a:gd name="T43" fmla="*/ 1183 h 3298"/>
                      <a:gd name="T44" fmla="*/ 3208 w 3212"/>
                      <a:gd name="T45" fmla="*/ 620 h 3298"/>
                      <a:gd name="T46" fmla="*/ 1001 w 3212"/>
                      <a:gd name="T47" fmla="*/ 3114 h 3298"/>
                      <a:gd name="T48" fmla="*/ 881 w 3212"/>
                      <a:gd name="T49" fmla="*/ 3066 h 3298"/>
                      <a:gd name="T50" fmla="*/ 844 w 3212"/>
                      <a:gd name="T51" fmla="*/ 2610 h 3298"/>
                      <a:gd name="T52" fmla="*/ 840 w 3212"/>
                      <a:gd name="T53" fmla="*/ 2398 h 3298"/>
                      <a:gd name="T54" fmla="*/ 401 w 3212"/>
                      <a:gd name="T55" fmla="*/ 2082 h 3298"/>
                      <a:gd name="T56" fmla="*/ 241 w 3212"/>
                      <a:gd name="T57" fmla="*/ 1969 h 3298"/>
                      <a:gd name="T58" fmla="*/ 752 w 3212"/>
                      <a:gd name="T59" fmla="*/ 2141 h 3298"/>
                      <a:gd name="T60" fmla="*/ 1034 w 3212"/>
                      <a:gd name="T61" fmla="*/ 2354 h 3298"/>
                      <a:gd name="T62" fmla="*/ 1418 w 3212"/>
                      <a:gd name="T63" fmla="*/ 2074 h 3298"/>
                      <a:gd name="T64" fmla="*/ 1624 w 3212"/>
                      <a:gd name="T65" fmla="*/ 1847 h 3298"/>
                      <a:gd name="T66" fmla="*/ 1420 w 3212"/>
                      <a:gd name="T67" fmla="*/ 1596 h 3298"/>
                      <a:gd name="T68" fmla="*/ 1082 w 3212"/>
                      <a:gd name="T69" fmla="*/ 1248 h 3298"/>
                      <a:gd name="T70" fmla="*/ 1614 w 3212"/>
                      <a:gd name="T71" fmla="*/ 825 h 3298"/>
                      <a:gd name="T72" fmla="*/ 2194 w 3212"/>
                      <a:gd name="T73" fmla="*/ 338 h 3298"/>
                      <a:gd name="T74" fmla="*/ 2374 w 3212"/>
                      <a:gd name="T75" fmla="*/ 118 h 3298"/>
                      <a:gd name="T76" fmla="*/ 2661 w 3212"/>
                      <a:gd name="T77" fmla="*/ 304 h 3298"/>
                      <a:gd name="T78" fmla="*/ 2993 w 3212"/>
                      <a:gd name="T79" fmla="*/ 603 h 3298"/>
                      <a:gd name="T80" fmla="*/ 2474 w 3212"/>
                      <a:gd name="T81" fmla="*/ 1257 h 3298"/>
                      <a:gd name="T82" fmla="*/ 1732 w 3212"/>
                      <a:gd name="T83" fmla="*/ 1951 h 3298"/>
                      <a:gd name="T84" fmla="*/ 1047 w 3212"/>
                      <a:gd name="T85" fmla="*/ 2462 h 3298"/>
                      <a:gd name="T86" fmla="*/ 1012 w 3212"/>
                      <a:gd name="T87" fmla="*/ 2472 h 3298"/>
                      <a:gd name="T88" fmla="*/ 3078 w 3212"/>
                      <a:gd name="T89" fmla="*/ 1147 h 3298"/>
                      <a:gd name="T90" fmla="*/ 3067 w 3212"/>
                      <a:gd name="T91" fmla="*/ 1301 h 3298"/>
                      <a:gd name="T92" fmla="*/ 3051 w 3212"/>
                      <a:gd name="T93" fmla="*/ 1343 h 3298"/>
                      <a:gd name="T94" fmla="*/ 3018 w 3212"/>
                      <a:gd name="T95" fmla="*/ 1366 h 3298"/>
                      <a:gd name="T96" fmla="*/ 2890 w 3212"/>
                      <a:gd name="T97" fmla="*/ 1493 h 3298"/>
                      <a:gd name="T98" fmla="*/ 1823 w 3212"/>
                      <a:gd name="T99" fmla="*/ 2434 h 3298"/>
                      <a:gd name="T100" fmla="*/ 1765 w 3212"/>
                      <a:gd name="T101" fmla="*/ 2231 h 3298"/>
                      <a:gd name="T102" fmla="*/ 1749 w 3212"/>
                      <a:gd name="T103" fmla="*/ 2105 h 3298"/>
                      <a:gd name="T104" fmla="*/ 2236 w 3212"/>
                      <a:gd name="T105" fmla="*/ 1651 h 3298"/>
                      <a:gd name="T106" fmla="*/ 3095 w 3212"/>
                      <a:gd name="T107" fmla="*/ 770 h 3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3212" h="3298">
                        <a:moveTo>
                          <a:pt x="3208" y="620"/>
                        </a:moveTo>
                        <a:lnTo>
                          <a:pt x="3206" y="606"/>
                        </a:lnTo>
                        <a:lnTo>
                          <a:pt x="3192" y="581"/>
                        </a:lnTo>
                        <a:lnTo>
                          <a:pt x="3169" y="566"/>
                        </a:lnTo>
                        <a:lnTo>
                          <a:pt x="3143" y="561"/>
                        </a:lnTo>
                        <a:lnTo>
                          <a:pt x="3130" y="564"/>
                        </a:lnTo>
                        <a:lnTo>
                          <a:pt x="3101" y="533"/>
                        </a:lnTo>
                        <a:lnTo>
                          <a:pt x="3035" y="475"/>
                        </a:lnTo>
                        <a:lnTo>
                          <a:pt x="3003" y="448"/>
                        </a:lnTo>
                        <a:lnTo>
                          <a:pt x="2931" y="383"/>
                        </a:lnTo>
                        <a:lnTo>
                          <a:pt x="2786" y="258"/>
                        </a:lnTo>
                        <a:lnTo>
                          <a:pt x="2711" y="199"/>
                        </a:lnTo>
                        <a:lnTo>
                          <a:pt x="2651" y="148"/>
                        </a:lnTo>
                        <a:lnTo>
                          <a:pt x="2507" y="53"/>
                        </a:lnTo>
                        <a:lnTo>
                          <a:pt x="2432" y="24"/>
                        </a:lnTo>
                        <a:lnTo>
                          <a:pt x="2384" y="19"/>
                        </a:lnTo>
                        <a:lnTo>
                          <a:pt x="2363" y="20"/>
                        </a:lnTo>
                        <a:lnTo>
                          <a:pt x="2361" y="17"/>
                        </a:lnTo>
                        <a:lnTo>
                          <a:pt x="2358" y="14"/>
                        </a:lnTo>
                        <a:lnTo>
                          <a:pt x="2347" y="4"/>
                        </a:lnTo>
                        <a:lnTo>
                          <a:pt x="2320" y="0"/>
                        </a:lnTo>
                        <a:lnTo>
                          <a:pt x="2294" y="10"/>
                        </a:lnTo>
                        <a:lnTo>
                          <a:pt x="2278" y="32"/>
                        </a:lnTo>
                        <a:lnTo>
                          <a:pt x="2278" y="47"/>
                        </a:lnTo>
                        <a:lnTo>
                          <a:pt x="2276" y="62"/>
                        </a:lnTo>
                        <a:lnTo>
                          <a:pt x="2253" y="102"/>
                        </a:lnTo>
                        <a:lnTo>
                          <a:pt x="2199" y="163"/>
                        </a:lnTo>
                        <a:lnTo>
                          <a:pt x="2171" y="190"/>
                        </a:lnTo>
                        <a:lnTo>
                          <a:pt x="2102" y="260"/>
                        </a:lnTo>
                        <a:lnTo>
                          <a:pt x="1952" y="394"/>
                        </a:lnTo>
                        <a:lnTo>
                          <a:pt x="1878" y="459"/>
                        </a:lnTo>
                        <a:lnTo>
                          <a:pt x="1698" y="610"/>
                        </a:lnTo>
                        <a:lnTo>
                          <a:pt x="1326" y="897"/>
                        </a:lnTo>
                        <a:lnTo>
                          <a:pt x="1138" y="1036"/>
                        </a:lnTo>
                        <a:lnTo>
                          <a:pt x="969" y="1157"/>
                        </a:lnTo>
                        <a:lnTo>
                          <a:pt x="716" y="1337"/>
                        </a:lnTo>
                        <a:lnTo>
                          <a:pt x="553" y="1467"/>
                        </a:lnTo>
                        <a:lnTo>
                          <a:pt x="475" y="1536"/>
                        </a:lnTo>
                        <a:lnTo>
                          <a:pt x="415" y="1592"/>
                        </a:lnTo>
                        <a:lnTo>
                          <a:pt x="296" y="1713"/>
                        </a:lnTo>
                        <a:lnTo>
                          <a:pt x="186" y="1845"/>
                        </a:lnTo>
                        <a:lnTo>
                          <a:pt x="117" y="1951"/>
                        </a:lnTo>
                        <a:lnTo>
                          <a:pt x="77" y="2024"/>
                        </a:lnTo>
                        <a:lnTo>
                          <a:pt x="59" y="2061"/>
                        </a:lnTo>
                        <a:lnTo>
                          <a:pt x="44" y="2100"/>
                        </a:lnTo>
                        <a:lnTo>
                          <a:pt x="21" y="2181"/>
                        </a:lnTo>
                        <a:lnTo>
                          <a:pt x="2" y="2306"/>
                        </a:lnTo>
                        <a:lnTo>
                          <a:pt x="0" y="2479"/>
                        </a:lnTo>
                        <a:lnTo>
                          <a:pt x="12" y="2650"/>
                        </a:lnTo>
                        <a:lnTo>
                          <a:pt x="18" y="2732"/>
                        </a:lnTo>
                        <a:lnTo>
                          <a:pt x="19" y="2742"/>
                        </a:lnTo>
                        <a:lnTo>
                          <a:pt x="29" y="2758"/>
                        </a:lnTo>
                        <a:lnTo>
                          <a:pt x="49" y="2771"/>
                        </a:lnTo>
                        <a:lnTo>
                          <a:pt x="67" y="2770"/>
                        </a:lnTo>
                        <a:lnTo>
                          <a:pt x="101" y="2817"/>
                        </a:lnTo>
                        <a:lnTo>
                          <a:pt x="183" y="2915"/>
                        </a:lnTo>
                        <a:lnTo>
                          <a:pt x="278" y="3016"/>
                        </a:lnTo>
                        <a:lnTo>
                          <a:pt x="383" y="3109"/>
                        </a:lnTo>
                        <a:lnTo>
                          <a:pt x="497" y="3193"/>
                        </a:lnTo>
                        <a:lnTo>
                          <a:pt x="615" y="3255"/>
                        </a:lnTo>
                        <a:lnTo>
                          <a:pt x="704" y="3285"/>
                        </a:lnTo>
                        <a:lnTo>
                          <a:pt x="765" y="3297"/>
                        </a:lnTo>
                        <a:lnTo>
                          <a:pt x="825" y="3298"/>
                        </a:lnTo>
                        <a:lnTo>
                          <a:pt x="886" y="3291"/>
                        </a:lnTo>
                        <a:lnTo>
                          <a:pt x="916" y="3282"/>
                        </a:lnTo>
                        <a:lnTo>
                          <a:pt x="955" y="3271"/>
                        </a:lnTo>
                        <a:lnTo>
                          <a:pt x="1030" y="3236"/>
                        </a:lnTo>
                        <a:lnTo>
                          <a:pt x="1138" y="3171"/>
                        </a:lnTo>
                        <a:lnTo>
                          <a:pt x="1342" y="3009"/>
                        </a:lnTo>
                        <a:lnTo>
                          <a:pt x="1463" y="2899"/>
                        </a:lnTo>
                        <a:lnTo>
                          <a:pt x="1634" y="2748"/>
                        </a:lnTo>
                        <a:lnTo>
                          <a:pt x="1808" y="2600"/>
                        </a:lnTo>
                        <a:lnTo>
                          <a:pt x="2017" y="2424"/>
                        </a:lnTo>
                        <a:lnTo>
                          <a:pt x="2429" y="2066"/>
                        </a:lnTo>
                        <a:lnTo>
                          <a:pt x="2633" y="1884"/>
                        </a:lnTo>
                        <a:lnTo>
                          <a:pt x="2812" y="1724"/>
                        </a:lnTo>
                        <a:lnTo>
                          <a:pt x="2987" y="1560"/>
                        </a:lnTo>
                        <a:lnTo>
                          <a:pt x="3021" y="1530"/>
                        </a:lnTo>
                        <a:lnTo>
                          <a:pt x="3075" y="1478"/>
                        </a:lnTo>
                        <a:lnTo>
                          <a:pt x="3103" y="1438"/>
                        </a:lnTo>
                        <a:lnTo>
                          <a:pt x="3111" y="1416"/>
                        </a:lnTo>
                        <a:lnTo>
                          <a:pt x="3124" y="1415"/>
                        </a:lnTo>
                        <a:lnTo>
                          <a:pt x="3134" y="1409"/>
                        </a:lnTo>
                        <a:lnTo>
                          <a:pt x="3146" y="1401"/>
                        </a:lnTo>
                        <a:lnTo>
                          <a:pt x="3163" y="1378"/>
                        </a:lnTo>
                        <a:lnTo>
                          <a:pt x="3180" y="1337"/>
                        </a:lnTo>
                        <a:lnTo>
                          <a:pt x="3192" y="1241"/>
                        </a:lnTo>
                        <a:lnTo>
                          <a:pt x="3193" y="1183"/>
                        </a:lnTo>
                        <a:lnTo>
                          <a:pt x="3202" y="1042"/>
                        </a:lnTo>
                        <a:lnTo>
                          <a:pt x="3212" y="832"/>
                        </a:lnTo>
                        <a:lnTo>
                          <a:pt x="3212" y="691"/>
                        </a:lnTo>
                        <a:lnTo>
                          <a:pt x="3208" y="620"/>
                        </a:lnTo>
                        <a:close/>
                        <a:moveTo>
                          <a:pt x="1004" y="2495"/>
                        </a:moveTo>
                        <a:lnTo>
                          <a:pt x="998" y="2649"/>
                        </a:lnTo>
                        <a:lnTo>
                          <a:pt x="999" y="2958"/>
                        </a:lnTo>
                        <a:lnTo>
                          <a:pt x="1001" y="3114"/>
                        </a:lnTo>
                        <a:lnTo>
                          <a:pt x="942" y="3145"/>
                        </a:lnTo>
                        <a:lnTo>
                          <a:pt x="880" y="3170"/>
                        </a:lnTo>
                        <a:lnTo>
                          <a:pt x="884" y="3137"/>
                        </a:lnTo>
                        <a:lnTo>
                          <a:pt x="881" y="3066"/>
                        </a:lnTo>
                        <a:lnTo>
                          <a:pt x="868" y="2961"/>
                        </a:lnTo>
                        <a:lnTo>
                          <a:pt x="860" y="2895"/>
                        </a:lnTo>
                        <a:lnTo>
                          <a:pt x="850" y="2780"/>
                        </a:lnTo>
                        <a:lnTo>
                          <a:pt x="844" y="2610"/>
                        </a:lnTo>
                        <a:lnTo>
                          <a:pt x="850" y="2495"/>
                        </a:lnTo>
                        <a:lnTo>
                          <a:pt x="857" y="2439"/>
                        </a:lnTo>
                        <a:lnTo>
                          <a:pt x="856" y="2424"/>
                        </a:lnTo>
                        <a:lnTo>
                          <a:pt x="840" y="2398"/>
                        </a:lnTo>
                        <a:lnTo>
                          <a:pt x="828" y="2390"/>
                        </a:lnTo>
                        <a:lnTo>
                          <a:pt x="717" y="2318"/>
                        </a:lnTo>
                        <a:lnTo>
                          <a:pt x="506" y="2162"/>
                        </a:lnTo>
                        <a:lnTo>
                          <a:pt x="401" y="2082"/>
                        </a:lnTo>
                        <a:lnTo>
                          <a:pt x="382" y="2064"/>
                        </a:lnTo>
                        <a:lnTo>
                          <a:pt x="314" y="2010"/>
                        </a:lnTo>
                        <a:lnTo>
                          <a:pt x="264" y="1978"/>
                        </a:lnTo>
                        <a:lnTo>
                          <a:pt x="241" y="1969"/>
                        </a:lnTo>
                        <a:lnTo>
                          <a:pt x="294" y="1899"/>
                        </a:lnTo>
                        <a:lnTo>
                          <a:pt x="350" y="1830"/>
                        </a:lnTo>
                        <a:lnTo>
                          <a:pt x="510" y="1955"/>
                        </a:lnTo>
                        <a:lnTo>
                          <a:pt x="752" y="2141"/>
                        </a:lnTo>
                        <a:lnTo>
                          <a:pt x="909" y="2270"/>
                        </a:lnTo>
                        <a:lnTo>
                          <a:pt x="985" y="2338"/>
                        </a:lnTo>
                        <a:lnTo>
                          <a:pt x="999" y="2349"/>
                        </a:lnTo>
                        <a:lnTo>
                          <a:pt x="1034" y="2354"/>
                        </a:lnTo>
                        <a:lnTo>
                          <a:pt x="1053" y="2346"/>
                        </a:lnTo>
                        <a:lnTo>
                          <a:pt x="1132" y="2302"/>
                        </a:lnTo>
                        <a:lnTo>
                          <a:pt x="1280" y="2195"/>
                        </a:lnTo>
                        <a:lnTo>
                          <a:pt x="1418" y="2074"/>
                        </a:lnTo>
                        <a:lnTo>
                          <a:pt x="1548" y="1943"/>
                        </a:lnTo>
                        <a:lnTo>
                          <a:pt x="1610" y="1877"/>
                        </a:lnTo>
                        <a:lnTo>
                          <a:pt x="1617" y="1868"/>
                        </a:lnTo>
                        <a:lnTo>
                          <a:pt x="1624" y="1847"/>
                        </a:lnTo>
                        <a:lnTo>
                          <a:pt x="1626" y="1827"/>
                        </a:lnTo>
                        <a:lnTo>
                          <a:pt x="1617" y="1807"/>
                        </a:lnTo>
                        <a:lnTo>
                          <a:pt x="1610" y="1796"/>
                        </a:lnTo>
                        <a:lnTo>
                          <a:pt x="1420" y="1596"/>
                        </a:lnTo>
                        <a:lnTo>
                          <a:pt x="1231" y="1395"/>
                        </a:lnTo>
                        <a:lnTo>
                          <a:pt x="1201" y="1360"/>
                        </a:lnTo>
                        <a:lnTo>
                          <a:pt x="1132" y="1288"/>
                        </a:lnTo>
                        <a:lnTo>
                          <a:pt x="1082" y="1248"/>
                        </a:lnTo>
                        <a:lnTo>
                          <a:pt x="1056" y="1235"/>
                        </a:lnTo>
                        <a:lnTo>
                          <a:pt x="1244" y="1103"/>
                        </a:lnTo>
                        <a:lnTo>
                          <a:pt x="1430" y="964"/>
                        </a:lnTo>
                        <a:lnTo>
                          <a:pt x="1614" y="825"/>
                        </a:lnTo>
                        <a:lnTo>
                          <a:pt x="1885" y="607"/>
                        </a:lnTo>
                        <a:lnTo>
                          <a:pt x="2060" y="458"/>
                        </a:lnTo>
                        <a:lnTo>
                          <a:pt x="2145" y="380"/>
                        </a:lnTo>
                        <a:lnTo>
                          <a:pt x="2194" y="338"/>
                        </a:lnTo>
                        <a:lnTo>
                          <a:pt x="2299" y="235"/>
                        </a:lnTo>
                        <a:lnTo>
                          <a:pt x="2344" y="177"/>
                        </a:lnTo>
                        <a:lnTo>
                          <a:pt x="2367" y="138"/>
                        </a:lnTo>
                        <a:lnTo>
                          <a:pt x="2374" y="118"/>
                        </a:lnTo>
                        <a:lnTo>
                          <a:pt x="2422" y="140"/>
                        </a:lnTo>
                        <a:lnTo>
                          <a:pt x="2466" y="163"/>
                        </a:lnTo>
                        <a:lnTo>
                          <a:pt x="2534" y="206"/>
                        </a:lnTo>
                        <a:lnTo>
                          <a:pt x="2661" y="304"/>
                        </a:lnTo>
                        <a:lnTo>
                          <a:pt x="2721" y="354"/>
                        </a:lnTo>
                        <a:lnTo>
                          <a:pt x="2833" y="453"/>
                        </a:lnTo>
                        <a:lnTo>
                          <a:pt x="2944" y="554"/>
                        </a:lnTo>
                        <a:lnTo>
                          <a:pt x="2993" y="603"/>
                        </a:lnTo>
                        <a:lnTo>
                          <a:pt x="3048" y="646"/>
                        </a:lnTo>
                        <a:lnTo>
                          <a:pt x="2937" y="771"/>
                        </a:lnTo>
                        <a:lnTo>
                          <a:pt x="2708" y="1016"/>
                        </a:lnTo>
                        <a:lnTo>
                          <a:pt x="2474" y="1257"/>
                        </a:lnTo>
                        <a:lnTo>
                          <a:pt x="2233" y="1490"/>
                        </a:lnTo>
                        <a:lnTo>
                          <a:pt x="2112" y="1605"/>
                        </a:lnTo>
                        <a:lnTo>
                          <a:pt x="1987" y="1720"/>
                        </a:lnTo>
                        <a:lnTo>
                          <a:pt x="1732" y="1951"/>
                        </a:lnTo>
                        <a:lnTo>
                          <a:pt x="1467" y="2169"/>
                        </a:lnTo>
                        <a:lnTo>
                          <a:pt x="1261" y="2322"/>
                        </a:lnTo>
                        <a:lnTo>
                          <a:pt x="1120" y="2417"/>
                        </a:lnTo>
                        <a:lnTo>
                          <a:pt x="1047" y="2462"/>
                        </a:lnTo>
                        <a:lnTo>
                          <a:pt x="1047" y="2462"/>
                        </a:lnTo>
                        <a:lnTo>
                          <a:pt x="1047" y="2463"/>
                        </a:lnTo>
                        <a:lnTo>
                          <a:pt x="1033" y="2460"/>
                        </a:lnTo>
                        <a:lnTo>
                          <a:pt x="1012" y="2472"/>
                        </a:lnTo>
                        <a:lnTo>
                          <a:pt x="1005" y="2485"/>
                        </a:lnTo>
                        <a:lnTo>
                          <a:pt x="1004" y="2495"/>
                        </a:lnTo>
                        <a:close/>
                        <a:moveTo>
                          <a:pt x="3082" y="1081"/>
                        </a:moveTo>
                        <a:lnTo>
                          <a:pt x="3078" y="1147"/>
                        </a:lnTo>
                        <a:lnTo>
                          <a:pt x="3074" y="1213"/>
                        </a:lnTo>
                        <a:lnTo>
                          <a:pt x="3072" y="1247"/>
                        </a:lnTo>
                        <a:lnTo>
                          <a:pt x="3069" y="1280"/>
                        </a:lnTo>
                        <a:lnTo>
                          <a:pt x="3067" y="1301"/>
                        </a:lnTo>
                        <a:lnTo>
                          <a:pt x="3065" y="1316"/>
                        </a:lnTo>
                        <a:lnTo>
                          <a:pt x="3059" y="1320"/>
                        </a:lnTo>
                        <a:lnTo>
                          <a:pt x="3052" y="1334"/>
                        </a:lnTo>
                        <a:lnTo>
                          <a:pt x="3051" y="1343"/>
                        </a:lnTo>
                        <a:lnTo>
                          <a:pt x="3038" y="1349"/>
                        </a:lnTo>
                        <a:lnTo>
                          <a:pt x="3018" y="1372"/>
                        </a:lnTo>
                        <a:lnTo>
                          <a:pt x="3016" y="1389"/>
                        </a:lnTo>
                        <a:lnTo>
                          <a:pt x="3018" y="1366"/>
                        </a:lnTo>
                        <a:lnTo>
                          <a:pt x="3010" y="1369"/>
                        </a:lnTo>
                        <a:lnTo>
                          <a:pt x="2990" y="1393"/>
                        </a:lnTo>
                        <a:lnTo>
                          <a:pt x="2941" y="1444"/>
                        </a:lnTo>
                        <a:lnTo>
                          <a:pt x="2890" y="1493"/>
                        </a:lnTo>
                        <a:lnTo>
                          <a:pt x="2734" y="1637"/>
                        </a:lnTo>
                        <a:lnTo>
                          <a:pt x="2574" y="1779"/>
                        </a:lnTo>
                        <a:lnTo>
                          <a:pt x="2201" y="2110"/>
                        </a:lnTo>
                        <a:lnTo>
                          <a:pt x="1823" y="2434"/>
                        </a:lnTo>
                        <a:lnTo>
                          <a:pt x="1804" y="2451"/>
                        </a:lnTo>
                        <a:lnTo>
                          <a:pt x="1785" y="2467"/>
                        </a:lnTo>
                        <a:lnTo>
                          <a:pt x="1778" y="2349"/>
                        </a:lnTo>
                        <a:lnTo>
                          <a:pt x="1765" y="2231"/>
                        </a:lnTo>
                        <a:lnTo>
                          <a:pt x="1764" y="2181"/>
                        </a:lnTo>
                        <a:lnTo>
                          <a:pt x="1765" y="2130"/>
                        </a:lnTo>
                        <a:lnTo>
                          <a:pt x="1764" y="2118"/>
                        </a:lnTo>
                        <a:lnTo>
                          <a:pt x="1749" y="2105"/>
                        </a:lnTo>
                        <a:lnTo>
                          <a:pt x="1739" y="2103"/>
                        </a:lnTo>
                        <a:lnTo>
                          <a:pt x="1927" y="1936"/>
                        </a:lnTo>
                        <a:lnTo>
                          <a:pt x="2106" y="1769"/>
                        </a:lnTo>
                        <a:lnTo>
                          <a:pt x="2236" y="1651"/>
                        </a:lnTo>
                        <a:lnTo>
                          <a:pt x="2489" y="1406"/>
                        </a:lnTo>
                        <a:lnTo>
                          <a:pt x="2737" y="1157"/>
                        </a:lnTo>
                        <a:lnTo>
                          <a:pt x="2977" y="901"/>
                        </a:lnTo>
                        <a:lnTo>
                          <a:pt x="3095" y="770"/>
                        </a:lnTo>
                        <a:lnTo>
                          <a:pt x="3093" y="926"/>
                        </a:lnTo>
                        <a:lnTo>
                          <a:pt x="3082" y="108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8" name="Freeform 18">
                    <a:extLst>
                      <a:ext uri="{FF2B5EF4-FFF2-40B4-BE49-F238E27FC236}">
                        <a16:creationId xmlns:a16="http://schemas.microsoft.com/office/drawing/2014/main" id="{C3D64E30-521D-AC1C-0067-A8413FE9EC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98" y="2746"/>
                    <a:ext cx="212" cy="132"/>
                  </a:xfrm>
                  <a:custGeom>
                    <a:avLst/>
                    <a:gdLst>
                      <a:gd name="T0" fmla="*/ 544 w 635"/>
                      <a:gd name="T1" fmla="*/ 0 h 398"/>
                      <a:gd name="T2" fmla="*/ 504 w 635"/>
                      <a:gd name="T3" fmla="*/ 18 h 398"/>
                      <a:gd name="T4" fmla="*/ 496 w 635"/>
                      <a:gd name="T5" fmla="*/ 52 h 398"/>
                      <a:gd name="T6" fmla="*/ 530 w 635"/>
                      <a:gd name="T7" fmla="*/ 177 h 398"/>
                      <a:gd name="T8" fmla="*/ 515 w 635"/>
                      <a:gd name="T9" fmla="*/ 226 h 398"/>
                      <a:gd name="T10" fmla="*/ 478 w 635"/>
                      <a:gd name="T11" fmla="*/ 262 h 398"/>
                      <a:gd name="T12" fmla="*/ 403 w 635"/>
                      <a:gd name="T13" fmla="*/ 291 h 398"/>
                      <a:gd name="T14" fmla="*/ 352 w 635"/>
                      <a:gd name="T15" fmla="*/ 272 h 398"/>
                      <a:gd name="T16" fmla="*/ 332 w 635"/>
                      <a:gd name="T17" fmla="*/ 226 h 398"/>
                      <a:gd name="T18" fmla="*/ 331 w 635"/>
                      <a:gd name="T19" fmla="*/ 198 h 398"/>
                      <a:gd name="T20" fmla="*/ 303 w 635"/>
                      <a:gd name="T21" fmla="*/ 164 h 398"/>
                      <a:gd name="T22" fmla="*/ 246 w 635"/>
                      <a:gd name="T23" fmla="*/ 180 h 398"/>
                      <a:gd name="T24" fmla="*/ 236 w 635"/>
                      <a:gd name="T25" fmla="*/ 209 h 398"/>
                      <a:gd name="T26" fmla="*/ 220 w 635"/>
                      <a:gd name="T27" fmla="*/ 268 h 398"/>
                      <a:gd name="T28" fmla="*/ 160 w 635"/>
                      <a:gd name="T29" fmla="*/ 310 h 398"/>
                      <a:gd name="T30" fmla="*/ 122 w 635"/>
                      <a:gd name="T31" fmla="*/ 304 h 398"/>
                      <a:gd name="T32" fmla="*/ 83 w 635"/>
                      <a:gd name="T33" fmla="*/ 270 h 398"/>
                      <a:gd name="T34" fmla="*/ 83 w 635"/>
                      <a:gd name="T35" fmla="*/ 182 h 398"/>
                      <a:gd name="T36" fmla="*/ 90 w 635"/>
                      <a:gd name="T37" fmla="*/ 149 h 398"/>
                      <a:gd name="T38" fmla="*/ 62 w 635"/>
                      <a:gd name="T39" fmla="*/ 126 h 398"/>
                      <a:gd name="T40" fmla="*/ 34 w 635"/>
                      <a:gd name="T41" fmla="*/ 139 h 398"/>
                      <a:gd name="T42" fmla="*/ 7 w 635"/>
                      <a:gd name="T43" fmla="*/ 193 h 398"/>
                      <a:gd name="T44" fmla="*/ 3 w 635"/>
                      <a:gd name="T45" fmla="*/ 268 h 398"/>
                      <a:gd name="T46" fmla="*/ 31 w 635"/>
                      <a:gd name="T47" fmla="*/ 336 h 398"/>
                      <a:gd name="T48" fmla="*/ 93 w 635"/>
                      <a:gd name="T49" fmla="*/ 383 h 398"/>
                      <a:gd name="T50" fmla="*/ 139 w 635"/>
                      <a:gd name="T51" fmla="*/ 398 h 398"/>
                      <a:gd name="T52" fmla="*/ 229 w 635"/>
                      <a:gd name="T53" fmla="*/ 383 h 398"/>
                      <a:gd name="T54" fmla="*/ 279 w 635"/>
                      <a:gd name="T55" fmla="*/ 339 h 398"/>
                      <a:gd name="T56" fmla="*/ 350 w 635"/>
                      <a:gd name="T57" fmla="*/ 379 h 398"/>
                      <a:gd name="T58" fmla="*/ 470 w 635"/>
                      <a:gd name="T59" fmla="*/ 375 h 398"/>
                      <a:gd name="T60" fmla="*/ 527 w 635"/>
                      <a:gd name="T61" fmla="*/ 350 h 398"/>
                      <a:gd name="T62" fmla="*/ 600 w 635"/>
                      <a:gd name="T63" fmla="*/ 271 h 398"/>
                      <a:gd name="T64" fmla="*/ 635 w 635"/>
                      <a:gd name="T65" fmla="*/ 166 h 398"/>
                      <a:gd name="T66" fmla="*/ 614 w 635"/>
                      <a:gd name="T67" fmla="*/ 64 h 398"/>
                      <a:gd name="T68" fmla="*/ 555 w 635"/>
                      <a:gd name="T69" fmla="*/ 6 h 3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635" h="398">
                        <a:moveTo>
                          <a:pt x="555" y="6"/>
                        </a:moveTo>
                        <a:lnTo>
                          <a:pt x="544" y="0"/>
                        </a:lnTo>
                        <a:lnTo>
                          <a:pt x="521" y="3"/>
                        </a:lnTo>
                        <a:lnTo>
                          <a:pt x="504" y="18"/>
                        </a:lnTo>
                        <a:lnTo>
                          <a:pt x="495" y="39"/>
                        </a:lnTo>
                        <a:lnTo>
                          <a:pt x="496" y="52"/>
                        </a:lnTo>
                        <a:lnTo>
                          <a:pt x="514" y="113"/>
                        </a:lnTo>
                        <a:lnTo>
                          <a:pt x="530" y="177"/>
                        </a:lnTo>
                        <a:lnTo>
                          <a:pt x="527" y="202"/>
                        </a:lnTo>
                        <a:lnTo>
                          <a:pt x="515" y="226"/>
                        </a:lnTo>
                        <a:lnTo>
                          <a:pt x="494" y="251"/>
                        </a:lnTo>
                        <a:lnTo>
                          <a:pt x="478" y="262"/>
                        </a:lnTo>
                        <a:lnTo>
                          <a:pt x="453" y="278"/>
                        </a:lnTo>
                        <a:lnTo>
                          <a:pt x="403" y="291"/>
                        </a:lnTo>
                        <a:lnTo>
                          <a:pt x="370" y="284"/>
                        </a:lnTo>
                        <a:lnTo>
                          <a:pt x="352" y="272"/>
                        </a:lnTo>
                        <a:lnTo>
                          <a:pt x="339" y="252"/>
                        </a:lnTo>
                        <a:lnTo>
                          <a:pt x="332" y="226"/>
                        </a:lnTo>
                        <a:lnTo>
                          <a:pt x="332" y="209"/>
                        </a:lnTo>
                        <a:lnTo>
                          <a:pt x="331" y="198"/>
                        </a:lnTo>
                        <a:lnTo>
                          <a:pt x="324" y="180"/>
                        </a:lnTo>
                        <a:lnTo>
                          <a:pt x="303" y="164"/>
                        </a:lnTo>
                        <a:lnTo>
                          <a:pt x="268" y="164"/>
                        </a:lnTo>
                        <a:lnTo>
                          <a:pt x="246" y="180"/>
                        </a:lnTo>
                        <a:lnTo>
                          <a:pt x="237" y="198"/>
                        </a:lnTo>
                        <a:lnTo>
                          <a:pt x="236" y="209"/>
                        </a:lnTo>
                        <a:lnTo>
                          <a:pt x="233" y="231"/>
                        </a:lnTo>
                        <a:lnTo>
                          <a:pt x="220" y="268"/>
                        </a:lnTo>
                        <a:lnTo>
                          <a:pt x="196" y="297"/>
                        </a:lnTo>
                        <a:lnTo>
                          <a:pt x="160" y="310"/>
                        </a:lnTo>
                        <a:lnTo>
                          <a:pt x="137" y="307"/>
                        </a:lnTo>
                        <a:lnTo>
                          <a:pt x="122" y="304"/>
                        </a:lnTo>
                        <a:lnTo>
                          <a:pt x="102" y="294"/>
                        </a:lnTo>
                        <a:lnTo>
                          <a:pt x="83" y="270"/>
                        </a:lnTo>
                        <a:lnTo>
                          <a:pt x="76" y="228"/>
                        </a:lnTo>
                        <a:lnTo>
                          <a:pt x="83" y="182"/>
                        </a:lnTo>
                        <a:lnTo>
                          <a:pt x="88" y="162"/>
                        </a:lnTo>
                        <a:lnTo>
                          <a:pt x="90" y="149"/>
                        </a:lnTo>
                        <a:lnTo>
                          <a:pt x="80" y="131"/>
                        </a:lnTo>
                        <a:lnTo>
                          <a:pt x="62" y="126"/>
                        </a:lnTo>
                        <a:lnTo>
                          <a:pt x="43" y="130"/>
                        </a:lnTo>
                        <a:lnTo>
                          <a:pt x="34" y="139"/>
                        </a:lnTo>
                        <a:lnTo>
                          <a:pt x="23" y="157"/>
                        </a:lnTo>
                        <a:lnTo>
                          <a:pt x="7" y="193"/>
                        </a:lnTo>
                        <a:lnTo>
                          <a:pt x="0" y="232"/>
                        </a:lnTo>
                        <a:lnTo>
                          <a:pt x="3" y="268"/>
                        </a:lnTo>
                        <a:lnTo>
                          <a:pt x="13" y="304"/>
                        </a:lnTo>
                        <a:lnTo>
                          <a:pt x="31" y="336"/>
                        </a:lnTo>
                        <a:lnTo>
                          <a:pt x="59" y="362"/>
                        </a:lnTo>
                        <a:lnTo>
                          <a:pt x="93" y="383"/>
                        </a:lnTo>
                        <a:lnTo>
                          <a:pt x="113" y="390"/>
                        </a:lnTo>
                        <a:lnTo>
                          <a:pt x="139" y="398"/>
                        </a:lnTo>
                        <a:lnTo>
                          <a:pt x="187" y="398"/>
                        </a:lnTo>
                        <a:lnTo>
                          <a:pt x="229" y="383"/>
                        </a:lnTo>
                        <a:lnTo>
                          <a:pt x="265" y="356"/>
                        </a:lnTo>
                        <a:lnTo>
                          <a:pt x="279" y="339"/>
                        </a:lnTo>
                        <a:lnTo>
                          <a:pt x="299" y="356"/>
                        </a:lnTo>
                        <a:lnTo>
                          <a:pt x="350" y="379"/>
                        </a:lnTo>
                        <a:lnTo>
                          <a:pt x="409" y="386"/>
                        </a:lnTo>
                        <a:lnTo>
                          <a:pt x="470" y="375"/>
                        </a:lnTo>
                        <a:lnTo>
                          <a:pt x="502" y="362"/>
                        </a:lnTo>
                        <a:lnTo>
                          <a:pt x="527" y="350"/>
                        </a:lnTo>
                        <a:lnTo>
                          <a:pt x="567" y="316"/>
                        </a:lnTo>
                        <a:lnTo>
                          <a:pt x="600" y="271"/>
                        </a:lnTo>
                        <a:lnTo>
                          <a:pt x="623" y="221"/>
                        </a:lnTo>
                        <a:lnTo>
                          <a:pt x="635" y="166"/>
                        </a:lnTo>
                        <a:lnTo>
                          <a:pt x="632" y="113"/>
                        </a:lnTo>
                        <a:lnTo>
                          <a:pt x="614" y="64"/>
                        </a:lnTo>
                        <a:lnTo>
                          <a:pt x="581" y="23"/>
                        </a:lnTo>
                        <a:lnTo>
                          <a:pt x="555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9" name="Freeform 19">
                    <a:extLst>
                      <a:ext uri="{FF2B5EF4-FFF2-40B4-BE49-F238E27FC236}">
                        <a16:creationId xmlns:a16="http://schemas.microsoft.com/office/drawing/2014/main" id="{85C48651-78A3-1553-A3C3-2716B6D668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5" y="2515"/>
                    <a:ext cx="176" cy="179"/>
                  </a:xfrm>
                  <a:custGeom>
                    <a:avLst/>
                    <a:gdLst>
                      <a:gd name="T0" fmla="*/ 301 w 528"/>
                      <a:gd name="T1" fmla="*/ 1 h 538"/>
                      <a:gd name="T2" fmla="*/ 268 w 528"/>
                      <a:gd name="T3" fmla="*/ 27 h 538"/>
                      <a:gd name="T4" fmla="*/ 273 w 528"/>
                      <a:gd name="T5" fmla="*/ 82 h 538"/>
                      <a:gd name="T6" fmla="*/ 298 w 528"/>
                      <a:gd name="T7" fmla="*/ 95 h 538"/>
                      <a:gd name="T8" fmla="*/ 373 w 528"/>
                      <a:gd name="T9" fmla="*/ 112 h 538"/>
                      <a:gd name="T10" fmla="*/ 419 w 528"/>
                      <a:gd name="T11" fmla="*/ 145 h 538"/>
                      <a:gd name="T12" fmla="*/ 423 w 528"/>
                      <a:gd name="T13" fmla="*/ 191 h 538"/>
                      <a:gd name="T14" fmla="*/ 409 w 528"/>
                      <a:gd name="T15" fmla="*/ 220 h 538"/>
                      <a:gd name="T16" fmla="*/ 357 w 528"/>
                      <a:gd name="T17" fmla="*/ 265 h 538"/>
                      <a:gd name="T18" fmla="*/ 245 w 528"/>
                      <a:gd name="T19" fmla="*/ 269 h 538"/>
                      <a:gd name="T20" fmla="*/ 207 w 528"/>
                      <a:gd name="T21" fmla="*/ 256 h 538"/>
                      <a:gd name="T22" fmla="*/ 188 w 528"/>
                      <a:gd name="T23" fmla="*/ 250 h 538"/>
                      <a:gd name="T24" fmla="*/ 150 w 528"/>
                      <a:gd name="T25" fmla="*/ 268 h 538"/>
                      <a:gd name="T26" fmla="*/ 141 w 528"/>
                      <a:gd name="T27" fmla="*/ 324 h 538"/>
                      <a:gd name="T28" fmla="*/ 161 w 528"/>
                      <a:gd name="T29" fmla="*/ 341 h 538"/>
                      <a:gd name="T30" fmla="*/ 173 w 528"/>
                      <a:gd name="T31" fmla="*/ 347 h 538"/>
                      <a:gd name="T32" fmla="*/ 178 w 528"/>
                      <a:gd name="T33" fmla="*/ 348 h 538"/>
                      <a:gd name="T34" fmla="*/ 184 w 528"/>
                      <a:gd name="T35" fmla="*/ 351 h 538"/>
                      <a:gd name="T36" fmla="*/ 220 w 528"/>
                      <a:gd name="T37" fmla="*/ 367 h 538"/>
                      <a:gd name="T38" fmla="*/ 243 w 528"/>
                      <a:gd name="T39" fmla="*/ 399 h 538"/>
                      <a:gd name="T40" fmla="*/ 180 w 528"/>
                      <a:gd name="T41" fmla="*/ 443 h 538"/>
                      <a:gd name="T42" fmla="*/ 131 w 528"/>
                      <a:gd name="T43" fmla="*/ 456 h 538"/>
                      <a:gd name="T44" fmla="*/ 62 w 528"/>
                      <a:gd name="T45" fmla="*/ 456 h 538"/>
                      <a:gd name="T46" fmla="*/ 50 w 528"/>
                      <a:gd name="T47" fmla="*/ 443 h 538"/>
                      <a:gd name="T48" fmla="*/ 10 w 528"/>
                      <a:gd name="T49" fmla="*/ 446 h 538"/>
                      <a:gd name="T50" fmla="*/ 3 w 528"/>
                      <a:gd name="T51" fmla="*/ 475 h 538"/>
                      <a:gd name="T52" fmla="*/ 45 w 528"/>
                      <a:gd name="T53" fmla="*/ 525 h 538"/>
                      <a:gd name="T54" fmla="*/ 134 w 528"/>
                      <a:gd name="T55" fmla="*/ 538 h 538"/>
                      <a:gd name="T56" fmla="*/ 190 w 528"/>
                      <a:gd name="T57" fmla="*/ 528 h 538"/>
                      <a:gd name="T58" fmla="*/ 302 w 528"/>
                      <a:gd name="T59" fmla="*/ 465 h 538"/>
                      <a:gd name="T60" fmla="*/ 355 w 528"/>
                      <a:gd name="T61" fmla="*/ 383 h 538"/>
                      <a:gd name="T62" fmla="*/ 357 w 528"/>
                      <a:gd name="T63" fmla="*/ 366 h 538"/>
                      <a:gd name="T64" fmla="*/ 425 w 528"/>
                      <a:gd name="T65" fmla="*/ 341 h 538"/>
                      <a:gd name="T66" fmla="*/ 497 w 528"/>
                      <a:gd name="T67" fmla="*/ 271 h 538"/>
                      <a:gd name="T68" fmla="*/ 520 w 528"/>
                      <a:gd name="T69" fmla="*/ 220 h 538"/>
                      <a:gd name="T70" fmla="*/ 520 w 528"/>
                      <a:gd name="T71" fmla="*/ 127 h 538"/>
                      <a:gd name="T72" fmla="*/ 469 w 528"/>
                      <a:gd name="T73" fmla="*/ 53 h 538"/>
                      <a:gd name="T74" fmla="*/ 384 w 528"/>
                      <a:gd name="T75" fmla="*/ 9 h 538"/>
                      <a:gd name="T76" fmla="*/ 311 w 528"/>
                      <a:gd name="T77" fmla="*/ 0 h 5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528" h="538">
                        <a:moveTo>
                          <a:pt x="311" y="0"/>
                        </a:moveTo>
                        <a:lnTo>
                          <a:pt x="301" y="1"/>
                        </a:lnTo>
                        <a:lnTo>
                          <a:pt x="285" y="9"/>
                        </a:lnTo>
                        <a:lnTo>
                          <a:pt x="268" y="27"/>
                        </a:lnTo>
                        <a:lnTo>
                          <a:pt x="263" y="60"/>
                        </a:lnTo>
                        <a:lnTo>
                          <a:pt x="273" y="82"/>
                        </a:lnTo>
                        <a:lnTo>
                          <a:pt x="288" y="92"/>
                        </a:lnTo>
                        <a:lnTo>
                          <a:pt x="298" y="95"/>
                        </a:lnTo>
                        <a:lnTo>
                          <a:pt x="321" y="99"/>
                        </a:lnTo>
                        <a:lnTo>
                          <a:pt x="373" y="112"/>
                        </a:lnTo>
                        <a:lnTo>
                          <a:pt x="404" y="129"/>
                        </a:lnTo>
                        <a:lnTo>
                          <a:pt x="419" y="145"/>
                        </a:lnTo>
                        <a:lnTo>
                          <a:pt x="426" y="165"/>
                        </a:lnTo>
                        <a:lnTo>
                          <a:pt x="423" y="191"/>
                        </a:lnTo>
                        <a:lnTo>
                          <a:pt x="416" y="206"/>
                        </a:lnTo>
                        <a:lnTo>
                          <a:pt x="409" y="220"/>
                        </a:lnTo>
                        <a:lnTo>
                          <a:pt x="391" y="242"/>
                        </a:lnTo>
                        <a:lnTo>
                          <a:pt x="357" y="265"/>
                        </a:lnTo>
                        <a:lnTo>
                          <a:pt x="302" y="276"/>
                        </a:lnTo>
                        <a:lnTo>
                          <a:pt x="245" y="269"/>
                        </a:lnTo>
                        <a:lnTo>
                          <a:pt x="217" y="260"/>
                        </a:lnTo>
                        <a:lnTo>
                          <a:pt x="207" y="256"/>
                        </a:lnTo>
                        <a:lnTo>
                          <a:pt x="199" y="253"/>
                        </a:lnTo>
                        <a:lnTo>
                          <a:pt x="188" y="250"/>
                        </a:lnTo>
                        <a:lnTo>
                          <a:pt x="171" y="253"/>
                        </a:lnTo>
                        <a:lnTo>
                          <a:pt x="150" y="268"/>
                        </a:lnTo>
                        <a:lnTo>
                          <a:pt x="135" y="299"/>
                        </a:lnTo>
                        <a:lnTo>
                          <a:pt x="141" y="324"/>
                        </a:lnTo>
                        <a:lnTo>
                          <a:pt x="151" y="337"/>
                        </a:lnTo>
                        <a:lnTo>
                          <a:pt x="161" y="341"/>
                        </a:lnTo>
                        <a:lnTo>
                          <a:pt x="167" y="344"/>
                        </a:lnTo>
                        <a:lnTo>
                          <a:pt x="173" y="347"/>
                        </a:lnTo>
                        <a:lnTo>
                          <a:pt x="173" y="347"/>
                        </a:lnTo>
                        <a:lnTo>
                          <a:pt x="178" y="348"/>
                        </a:lnTo>
                        <a:lnTo>
                          <a:pt x="184" y="351"/>
                        </a:lnTo>
                        <a:lnTo>
                          <a:pt x="184" y="351"/>
                        </a:lnTo>
                        <a:lnTo>
                          <a:pt x="184" y="351"/>
                        </a:lnTo>
                        <a:lnTo>
                          <a:pt x="220" y="367"/>
                        </a:lnTo>
                        <a:lnTo>
                          <a:pt x="252" y="386"/>
                        </a:lnTo>
                        <a:lnTo>
                          <a:pt x="243" y="399"/>
                        </a:lnTo>
                        <a:lnTo>
                          <a:pt x="220" y="420"/>
                        </a:lnTo>
                        <a:lnTo>
                          <a:pt x="180" y="443"/>
                        </a:lnTo>
                        <a:lnTo>
                          <a:pt x="150" y="452"/>
                        </a:lnTo>
                        <a:lnTo>
                          <a:pt x="131" y="456"/>
                        </a:lnTo>
                        <a:lnTo>
                          <a:pt x="85" y="459"/>
                        </a:lnTo>
                        <a:lnTo>
                          <a:pt x="62" y="456"/>
                        </a:lnTo>
                        <a:lnTo>
                          <a:pt x="57" y="453"/>
                        </a:lnTo>
                        <a:lnTo>
                          <a:pt x="50" y="443"/>
                        </a:lnTo>
                        <a:lnTo>
                          <a:pt x="30" y="438"/>
                        </a:lnTo>
                        <a:lnTo>
                          <a:pt x="10" y="446"/>
                        </a:lnTo>
                        <a:lnTo>
                          <a:pt x="0" y="463"/>
                        </a:lnTo>
                        <a:lnTo>
                          <a:pt x="3" y="475"/>
                        </a:lnTo>
                        <a:lnTo>
                          <a:pt x="13" y="498"/>
                        </a:lnTo>
                        <a:lnTo>
                          <a:pt x="45" y="525"/>
                        </a:lnTo>
                        <a:lnTo>
                          <a:pt x="88" y="537"/>
                        </a:lnTo>
                        <a:lnTo>
                          <a:pt x="134" y="538"/>
                        </a:lnTo>
                        <a:lnTo>
                          <a:pt x="155" y="534"/>
                        </a:lnTo>
                        <a:lnTo>
                          <a:pt x="190" y="528"/>
                        </a:lnTo>
                        <a:lnTo>
                          <a:pt x="250" y="504"/>
                        </a:lnTo>
                        <a:lnTo>
                          <a:pt x="302" y="465"/>
                        </a:lnTo>
                        <a:lnTo>
                          <a:pt x="341" y="414"/>
                        </a:lnTo>
                        <a:lnTo>
                          <a:pt x="355" y="383"/>
                        </a:lnTo>
                        <a:lnTo>
                          <a:pt x="358" y="374"/>
                        </a:lnTo>
                        <a:lnTo>
                          <a:pt x="357" y="366"/>
                        </a:lnTo>
                        <a:lnTo>
                          <a:pt x="381" y="360"/>
                        </a:lnTo>
                        <a:lnTo>
                          <a:pt x="425" y="341"/>
                        </a:lnTo>
                        <a:lnTo>
                          <a:pt x="463" y="311"/>
                        </a:lnTo>
                        <a:lnTo>
                          <a:pt x="497" y="271"/>
                        </a:lnTo>
                        <a:lnTo>
                          <a:pt x="509" y="246"/>
                        </a:lnTo>
                        <a:lnTo>
                          <a:pt x="520" y="220"/>
                        </a:lnTo>
                        <a:lnTo>
                          <a:pt x="528" y="171"/>
                        </a:lnTo>
                        <a:lnTo>
                          <a:pt x="520" y="127"/>
                        </a:lnTo>
                        <a:lnTo>
                          <a:pt x="499" y="86"/>
                        </a:lnTo>
                        <a:lnTo>
                          <a:pt x="469" y="53"/>
                        </a:lnTo>
                        <a:lnTo>
                          <a:pt x="430" y="26"/>
                        </a:lnTo>
                        <a:lnTo>
                          <a:pt x="384" y="9"/>
                        </a:lnTo>
                        <a:lnTo>
                          <a:pt x="337" y="0"/>
                        </a:lnTo>
                        <a:lnTo>
                          <a:pt x="31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0" name="Freeform 20">
                    <a:extLst>
                      <a:ext uri="{FF2B5EF4-FFF2-40B4-BE49-F238E27FC236}">
                        <a16:creationId xmlns:a16="http://schemas.microsoft.com/office/drawing/2014/main" id="{C45C7530-958A-C3EA-E85B-36E5F9F35F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65" y="2702"/>
                    <a:ext cx="205" cy="210"/>
                  </a:xfrm>
                  <a:custGeom>
                    <a:avLst/>
                    <a:gdLst>
                      <a:gd name="T0" fmla="*/ 388 w 613"/>
                      <a:gd name="T1" fmla="*/ 3 h 630"/>
                      <a:gd name="T2" fmla="*/ 357 w 613"/>
                      <a:gd name="T3" fmla="*/ 52 h 630"/>
                      <a:gd name="T4" fmla="*/ 381 w 613"/>
                      <a:gd name="T5" fmla="*/ 89 h 630"/>
                      <a:gd name="T6" fmla="*/ 466 w 613"/>
                      <a:gd name="T7" fmla="*/ 128 h 630"/>
                      <a:gd name="T8" fmla="*/ 511 w 613"/>
                      <a:gd name="T9" fmla="*/ 174 h 630"/>
                      <a:gd name="T10" fmla="*/ 506 w 613"/>
                      <a:gd name="T11" fmla="*/ 230 h 630"/>
                      <a:gd name="T12" fmla="*/ 486 w 613"/>
                      <a:gd name="T13" fmla="*/ 265 h 630"/>
                      <a:gd name="T14" fmla="*/ 431 w 613"/>
                      <a:gd name="T15" fmla="*/ 307 h 630"/>
                      <a:gd name="T16" fmla="*/ 349 w 613"/>
                      <a:gd name="T17" fmla="*/ 312 h 630"/>
                      <a:gd name="T18" fmla="*/ 257 w 613"/>
                      <a:gd name="T19" fmla="*/ 265 h 630"/>
                      <a:gd name="T20" fmla="*/ 253 w 613"/>
                      <a:gd name="T21" fmla="*/ 260 h 630"/>
                      <a:gd name="T22" fmla="*/ 239 w 613"/>
                      <a:gd name="T23" fmla="*/ 252 h 630"/>
                      <a:gd name="T24" fmla="*/ 198 w 613"/>
                      <a:gd name="T25" fmla="*/ 256 h 630"/>
                      <a:gd name="T26" fmla="*/ 175 w 613"/>
                      <a:gd name="T27" fmla="*/ 311 h 630"/>
                      <a:gd name="T28" fmla="*/ 188 w 613"/>
                      <a:gd name="T29" fmla="*/ 334 h 630"/>
                      <a:gd name="T30" fmla="*/ 214 w 613"/>
                      <a:gd name="T31" fmla="*/ 354 h 630"/>
                      <a:gd name="T32" fmla="*/ 256 w 613"/>
                      <a:gd name="T33" fmla="*/ 422 h 630"/>
                      <a:gd name="T34" fmla="*/ 224 w 613"/>
                      <a:gd name="T35" fmla="*/ 512 h 630"/>
                      <a:gd name="T36" fmla="*/ 180 w 613"/>
                      <a:gd name="T37" fmla="*/ 543 h 630"/>
                      <a:gd name="T38" fmla="*/ 119 w 613"/>
                      <a:gd name="T39" fmla="*/ 547 h 630"/>
                      <a:gd name="T40" fmla="*/ 72 w 613"/>
                      <a:gd name="T41" fmla="*/ 495 h 630"/>
                      <a:gd name="T42" fmla="*/ 51 w 613"/>
                      <a:gd name="T43" fmla="*/ 397 h 630"/>
                      <a:gd name="T44" fmla="*/ 37 w 613"/>
                      <a:gd name="T45" fmla="*/ 374 h 630"/>
                      <a:gd name="T46" fmla="*/ 5 w 613"/>
                      <a:gd name="T47" fmla="*/ 387 h 630"/>
                      <a:gd name="T48" fmla="*/ 0 w 613"/>
                      <a:gd name="T49" fmla="*/ 425 h 630"/>
                      <a:gd name="T50" fmla="*/ 13 w 613"/>
                      <a:gd name="T51" fmla="*/ 540 h 630"/>
                      <a:gd name="T52" fmla="*/ 66 w 613"/>
                      <a:gd name="T53" fmla="*/ 607 h 630"/>
                      <a:gd name="T54" fmla="*/ 131 w 613"/>
                      <a:gd name="T55" fmla="*/ 630 h 630"/>
                      <a:gd name="T56" fmla="*/ 220 w 613"/>
                      <a:gd name="T57" fmla="*/ 615 h 630"/>
                      <a:gd name="T58" fmla="*/ 263 w 613"/>
                      <a:gd name="T59" fmla="*/ 594 h 630"/>
                      <a:gd name="T60" fmla="*/ 329 w 613"/>
                      <a:gd name="T61" fmla="*/ 522 h 630"/>
                      <a:gd name="T62" fmla="*/ 352 w 613"/>
                      <a:gd name="T63" fmla="*/ 452 h 630"/>
                      <a:gd name="T64" fmla="*/ 352 w 613"/>
                      <a:gd name="T65" fmla="*/ 410 h 630"/>
                      <a:gd name="T66" fmla="*/ 446 w 613"/>
                      <a:gd name="T67" fmla="*/ 404 h 630"/>
                      <a:gd name="T68" fmla="*/ 555 w 613"/>
                      <a:gd name="T69" fmla="*/ 338 h 630"/>
                      <a:gd name="T70" fmla="*/ 594 w 613"/>
                      <a:gd name="T71" fmla="*/ 283 h 630"/>
                      <a:gd name="T72" fmla="*/ 613 w 613"/>
                      <a:gd name="T73" fmla="*/ 177 h 630"/>
                      <a:gd name="T74" fmla="*/ 574 w 613"/>
                      <a:gd name="T75" fmla="*/ 82 h 630"/>
                      <a:gd name="T76" fmla="*/ 489 w 613"/>
                      <a:gd name="T77" fmla="*/ 17 h 630"/>
                      <a:gd name="T78" fmla="*/ 404 w 613"/>
                      <a:gd name="T79" fmla="*/ 0 h 6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613" h="630">
                        <a:moveTo>
                          <a:pt x="404" y="0"/>
                        </a:moveTo>
                        <a:lnTo>
                          <a:pt x="388" y="3"/>
                        </a:lnTo>
                        <a:lnTo>
                          <a:pt x="365" y="21"/>
                        </a:lnTo>
                        <a:lnTo>
                          <a:pt x="357" y="52"/>
                        </a:lnTo>
                        <a:lnTo>
                          <a:pt x="367" y="79"/>
                        </a:lnTo>
                        <a:lnTo>
                          <a:pt x="381" y="89"/>
                        </a:lnTo>
                        <a:lnTo>
                          <a:pt x="410" y="101"/>
                        </a:lnTo>
                        <a:lnTo>
                          <a:pt x="466" y="128"/>
                        </a:lnTo>
                        <a:lnTo>
                          <a:pt x="498" y="152"/>
                        </a:lnTo>
                        <a:lnTo>
                          <a:pt x="511" y="174"/>
                        </a:lnTo>
                        <a:lnTo>
                          <a:pt x="515" y="200"/>
                        </a:lnTo>
                        <a:lnTo>
                          <a:pt x="506" y="230"/>
                        </a:lnTo>
                        <a:lnTo>
                          <a:pt x="498" y="249"/>
                        </a:lnTo>
                        <a:lnTo>
                          <a:pt x="486" y="265"/>
                        </a:lnTo>
                        <a:lnTo>
                          <a:pt x="462" y="291"/>
                        </a:lnTo>
                        <a:lnTo>
                          <a:pt x="431" y="307"/>
                        </a:lnTo>
                        <a:lnTo>
                          <a:pt x="400" y="314"/>
                        </a:lnTo>
                        <a:lnTo>
                          <a:pt x="349" y="312"/>
                        </a:lnTo>
                        <a:lnTo>
                          <a:pt x="285" y="286"/>
                        </a:lnTo>
                        <a:lnTo>
                          <a:pt x="257" y="265"/>
                        </a:lnTo>
                        <a:lnTo>
                          <a:pt x="257" y="265"/>
                        </a:lnTo>
                        <a:lnTo>
                          <a:pt x="253" y="260"/>
                        </a:lnTo>
                        <a:lnTo>
                          <a:pt x="247" y="258"/>
                        </a:lnTo>
                        <a:lnTo>
                          <a:pt x="239" y="252"/>
                        </a:lnTo>
                        <a:lnTo>
                          <a:pt x="223" y="249"/>
                        </a:lnTo>
                        <a:lnTo>
                          <a:pt x="198" y="256"/>
                        </a:lnTo>
                        <a:lnTo>
                          <a:pt x="177" y="285"/>
                        </a:lnTo>
                        <a:lnTo>
                          <a:pt x="175" y="311"/>
                        </a:lnTo>
                        <a:lnTo>
                          <a:pt x="181" y="327"/>
                        </a:lnTo>
                        <a:lnTo>
                          <a:pt x="188" y="334"/>
                        </a:lnTo>
                        <a:lnTo>
                          <a:pt x="201" y="344"/>
                        </a:lnTo>
                        <a:lnTo>
                          <a:pt x="214" y="354"/>
                        </a:lnTo>
                        <a:lnTo>
                          <a:pt x="234" y="376"/>
                        </a:lnTo>
                        <a:lnTo>
                          <a:pt x="256" y="422"/>
                        </a:lnTo>
                        <a:lnTo>
                          <a:pt x="253" y="469"/>
                        </a:lnTo>
                        <a:lnTo>
                          <a:pt x="224" y="512"/>
                        </a:lnTo>
                        <a:lnTo>
                          <a:pt x="198" y="531"/>
                        </a:lnTo>
                        <a:lnTo>
                          <a:pt x="180" y="543"/>
                        </a:lnTo>
                        <a:lnTo>
                          <a:pt x="146" y="551"/>
                        </a:lnTo>
                        <a:lnTo>
                          <a:pt x="119" y="547"/>
                        </a:lnTo>
                        <a:lnTo>
                          <a:pt x="96" y="533"/>
                        </a:lnTo>
                        <a:lnTo>
                          <a:pt x="72" y="495"/>
                        </a:lnTo>
                        <a:lnTo>
                          <a:pt x="54" y="430"/>
                        </a:lnTo>
                        <a:lnTo>
                          <a:pt x="51" y="397"/>
                        </a:lnTo>
                        <a:lnTo>
                          <a:pt x="50" y="386"/>
                        </a:lnTo>
                        <a:lnTo>
                          <a:pt x="37" y="374"/>
                        </a:lnTo>
                        <a:lnTo>
                          <a:pt x="20" y="374"/>
                        </a:lnTo>
                        <a:lnTo>
                          <a:pt x="5" y="387"/>
                        </a:lnTo>
                        <a:lnTo>
                          <a:pt x="2" y="397"/>
                        </a:lnTo>
                        <a:lnTo>
                          <a:pt x="0" y="425"/>
                        </a:lnTo>
                        <a:lnTo>
                          <a:pt x="1" y="484"/>
                        </a:lnTo>
                        <a:lnTo>
                          <a:pt x="13" y="540"/>
                        </a:lnTo>
                        <a:lnTo>
                          <a:pt x="43" y="589"/>
                        </a:lnTo>
                        <a:lnTo>
                          <a:pt x="66" y="607"/>
                        </a:lnTo>
                        <a:lnTo>
                          <a:pt x="87" y="619"/>
                        </a:lnTo>
                        <a:lnTo>
                          <a:pt x="131" y="630"/>
                        </a:lnTo>
                        <a:lnTo>
                          <a:pt x="175" y="628"/>
                        </a:lnTo>
                        <a:lnTo>
                          <a:pt x="220" y="615"/>
                        </a:lnTo>
                        <a:lnTo>
                          <a:pt x="241" y="606"/>
                        </a:lnTo>
                        <a:lnTo>
                          <a:pt x="263" y="594"/>
                        </a:lnTo>
                        <a:lnTo>
                          <a:pt x="300" y="561"/>
                        </a:lnTo>
                        <a:lnTo>
                          <a:pt x="329" y="522"/>
                        </a:lnTo>
                        <a:lnTo>
                          <a:pt x="348" y="476"/>
                        </a:lnTo>
                        <a:lnTo>
                          <a:pt x="352" y="452"/>
                        </a:lnTo>
                        <a:lnTo>
                          <a:pt x="355" y="430"/>
                        </a:lnTo>
                        <a:lnTo>
                          <a:pt x="352" y="410"/>
                        </a:lnTo>
                        <a:lnTo>
                          <a:pt x="384" y="413"/>
                        </a:lnTo>
                        <a:lnTo>
                          <a:pt x="446" y="404"/>
                        </a:lnTo>
                        <a:lnTo>
                          <a:pt x="505" y="380"/>
                        </a:lnTo>
                        <a:lnTo>
                          <a:pt x="555" y="338"/>
                        </a:lnTo>
                        <a:lnTo>
                          <a:pt x="577" y="309"/>
                        </a:lnTo>
                        <a:lnTo>
                          <a:pt x="594" y="283"/>
                        </a:lnTo>
                        <a:lnTo>
                          <a:pt x="611" y="230"/>
                        </a:lnTo>
                        <a:lnTo>
                          <a:pt x="613" y="177"/>
                        </a:lnTo>
                        <a:lnTo>
                          <a:pt x="600" y="127"/>
                        </a:lnTo>
                        <a:lnTo>
                          <a:pt x="574" y="82"/>
                        </a:lnTo>
                        <a:lnTo>
                          <a:pt x="537" y="44"/>
                        </a:lnTo>
                        <a:lnTo>
                          <a:pt x="489" y="17"/>
                        </a:lnTo>
                        <a:lnTo>
                          <a:pt x="434" y="1"/>
                        </a:lnTo>
                        <a:lnTo>
                          <a:pt x="40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24" name="Group 31">
                  <a:extLst>
                    <a:ext uri="{FF2B5EF4-FFF2-40B4-BE49-F238E27FC236}">
                      <a16:creationId xmlns:a16="http://schemas.microsoft.com/office/drawing/2014/main" id="{B8C1EC79-A4CB-347E-C83A-768ABE571D6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852447" y="4628670"/>
                  <a:ext cx="167284" cy="203007"/>
                  <a:chOff x="2647" y="1727"/>
                  <a:chExt cx="192" cy="233"/>
                </a:xfrm>
                <a:solidFill>
                  <a:schemeClr val="bg1"/>
                </a:solidFill>
              </p:grpSpPr>
              <p:sp>
                <p:nvSpPr>
                  <p:cNvPr id="25" name="Freeform 32">
                    <a:extLst>
                      <a:ext uri="{FF2B5EF4-FFF2-40B4-BE49-F238E27FC236}">
                        <a16:creationId xmlns:a16="http://schemas.microsoft.com/office/drawing/2014/main" id="{FB05EC2E-E5E1-D002-54B4-0431D318B5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9" y="1727"/>
                    <a:ext cx="140" cy="152"/>
                  </a:xfrm>
                  <a:custGeom>
                    <a:avLst/>
                    <a:gdLst>
                      <a:gd name="T0" fmla="*/ 94 w 421"/>
                      <a:gd name="T1" fmla="*/ 455 h 455"/>
                      <a:gd name="T2" fmla="*/ 0 w 421"/>
                      <a:gd name="T3" fmla="*/ 362 h 455"/>
                      <a:gd name="T4" fmla="*/ 172 w 421"/>
                      <a:gd name="T5" fmla="*/ 191 h 455"/>
                      <a:gd name="T6" fmla="*/ 371 w 421"/>
                      <a:gd name="T7" fmla="*/ 1 h 455"/>
                      <a:gd name="T8" fmla="*/ 377 w 421"/>
                      <a:gd name="T9" fmla="*/ 0 h 455"/>
                      <a:gd name="T10" fmla="*/ 404 w 421"/>
                      <a:gd name="T11" fmla="*/ 4 h 455"/>
                      <a:gd name="T12" fmla="*/ 419 w 421"/>
                      <a:gd name="T13" fmla="*/ 21 h 455"/>
                      <a:gd name="T14" fmla="*/ 421 w 421"/>
                      <a:gd name="T15" fmla="*/ 37 h 455"/>
                      <a:gd name="T16" fmla="*/ 364 w 421"/>
                      <a:gd name="T17" fmla="*/ 120 h 455"/>
                      <a:gd name="T18" fmla="*/ 130 w 421"/>
                      <a:gd name="T19" fmla="*/ 410 h 455"/>
                      <a:gd name="T20" fmla="*/ 94 w 421"/>
                      <a:gd name="T21" fmla="*/ 455 h 4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1" h="455">
                        <a:moveTo>
                          <a:pt x="94" y="455"/>
                        </a:moveTo>
                        <a:lnTo>
                          <a:pt x="0" y="362"/>
                        </a:lnTo>
                        <a:lnTo>
                          <a:pt x="172" y="191"/>
                        </a:lnTo>
                        <a:lnTo>
                          <a:pt x="371" y="1"/>
                        </a:lnTo>
                        <a:lnTo>
                          <a:pt x="377" y="0"/>
                        </a:lnTo>
                        <a:lnTo>
                          <a:pt x="404" y="4"/>
                        </a:lnTo>
                        <a:lnTo>
                          <a:pt x="419" y="21"/>
                        </a:lnTo>
                        <a:lnTo>
                          <a:pt x="421" y="37"/>
                        </a:lnTo>
                        <a:lnTo>
                          <a:pt x="364" y="120"/>
                        </a:lnTo>
                        <a:lnTo>
                          <a:pt x="130" y="410"/>
                        </a:lnTo>
                        <a:lnTo>
                          <a:pt x="94" y="45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" name="Freeform 33">
                    <a:extLst>
                      <a:ext uri="{FF2B5EF4-FFF2-40B4-BE49-F238E27FC236}">
                        <a16:creationId xmlns:a16="http://schemas.microsoft.com/office/drawing/2014/main" id="{7AA5E05F-88C8-C203-A727-67C0E4F5F7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7" y="1856"/>
                    <a:ext cx="76" cy="104"/>
                  </a:xfrm>
                  <a:custGeom>
                    <a:avLst/>
                    <a:gdLst>
                      <a:gd name="T0" fmla="*/ 22 w 226"/>
                      <a:gd name="T1" fmla="*/ 314 h 314"/>
                      <a:gd name="T2" fmla="*/ 21 w 226"/>
                      <a:gd name="T3" fmla="*/ 301 h 314"/>
                      <a:gd name="T4" fmla="*/ 37 w 226"/>
                      <a:gd name="T5" fmla="*/ 242 h 314"/>
                      <a:gd name="T6" fmla="*/ 63 w 226"/>
                      <a:gd name="T7" fmla="*/ 219 h 314"/>
                      <a:gd name="T8" fmla="*/ 90 w 226"/>
                      <a:gd name="T9" fmla="*/ 211 h 314"/>
                      <a:gd name="T10" fmla="*/ 107 w 226"/>
                      <a:gd name="T11" fmla="*/ 209 h 314"/>
                      <a:gd name="T12" fmla="*/ 125 w 226"/>
                      <a:gd name="T13" fmla="*/ 208 h 314"/>
                      <a:gd name="T14" fmla="*/ 153 w 226"/>
                      <a:gd name="T15" fmla="*/ 199 h 314"/>
                      <a:gd name="T16" fmla="*/ 188 w 226"/>
                      <a:gd name="T17" fmla="*/ 173 h 314"/>
                      <a:gd name="T18" fmla="*/ 223 w 226"/>
                      <a:gd name="T19" fmla="*/ 107 h 314"/>
                      <a:gd name="T20" fmla="*/ 226 w 226"/>
                      <a:gd name="T21" fmla="*/ 91 h 314"/>
                      <a:gd name="T22" fmla="*/ 132 w 226"/>
                      <a:gd name="T23" fmla="*/ 0 h 314"/>
                      <a:gd name="T24" fmla="*/ 96 w 226"/>
                      <a:gd name="T25" fmla="*/ 17 h 314"/>
                      <a:gd name="T26" fmla="*/ 44 w 226"/>
                      <a:gd name="T27" fmla="*/ 61 h 314"/>
                      <a:gd name="T28" fmla="*/ 13 w 226"/>
                      <a:gd name="T29" fmla="*/ 113 h 314"/>
                      <a:gd name="T30" fmla="*/ 0 w 226"/>
                      <a:gd name="T31" fmla="*/ 165 h 314"/>
                      <a:gd name="T32" fmla="*/ 2 w 226"/>
                      <a:gd name="T33" fmla="*/ 239 h 314"/>
                      <a:gd name="T34" fmla="*/ 19 w 226"/>
                      <a:gd name="T35" fmla="*/ 307 h 314"/>
                      <a:gd name="T36" fmla="*/ 22 w 226"/>
                      <a:gd name="T37" fmla="*/ 314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26" h="314">
                        <a:moveTo>
                          <a:pt x="22" y="314"/>
                        </a:moveTo>
                        <a:lnTo>
                          <a:pt x="21" y="301"/>
                        </a:lnTo>
                        <a:lnTo>
                          <a:pt x="37" y="242"/>
                        </a:lnTo>
                        <a:lnTo>
                          <a:pt x="63" y="219"/>
                        </a:lnTo>
                        <a:lnTo>
                          <a:pt x="90" y="211"/>
                        </a:lnTo>
                        <a:lnTo>
                          <a:pt x="107" y="209"/>
                        </a:lnTo>
                        <a:lnTo>
                          <a:pt x="125" y="208"/>
                        </a:lnTo>
                        <a:lnTo>
                          <a:pt x="153" y="199"/>
                        </a:lnTo>
                        <a:lnTo>
                          <a:pt x="188" y="173"/>
                        </a:lnTo>
                        <a:lnTo>
                          <a:pt x="223" y="107"/>
                        </a:lnTo>
                        <a:lnTo>
                          <a:pt x="226" y="91"/>
                        </a:lnTo>
                        <a:lnTo>
                          <a:pt x="132" y="0"/>
                        </a:lnTo>
                        <a:lnTo>
                          <a:pt x="96" y="17"/>
                        </a:lnTo>
                        <a:lnTo>
                          <a:pt x="44" y="61"/>
                        </a:lnTo>
                        <a:lnTo>
                          <a:pt x="13" y="113"/>
                        </a:lnTo>
                        <a:lnTo>
                          <a:pt x="0" y="165"/>
                        </a:lnTo>
                        <a:lnTo>
                          <a:pt x="2" y="239"/>
                        </a:lnTo>
                        <a:lnTo>
                          <a:pt x="19" y="307"/>
                        </a:lnTo>
                        <a:lnTo>
                          <a:pt x="22" y="3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21285E2-DD04-762B-9A38-DF7FF3DA21D1}"/>
                </a:ext>
              </a:extLst>
            </p:cNvPr>
            <p:cNvCxnSpPr>
              <a:cxnSpLocks/>
            </p:cNvCxnSpPr>
            <p:nvPr/>
          </p:nvCxnSpPr>
          <p:spPr>
            <a:xfrm>
              <a:off x="523370" y="709996"/>
              <a:ext cx="11668630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1A369A"/>
                  </a:gs>
                  <a:gs pos="65000">
                    <a:schemeClr val="bg1">
                      <a:lumMod val="75000"/>
                      <a:alpha val="24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모서리가 둥근 직사각형 37">
              <a:extLst>
                <a:ext uri="{FF2B5EF4-FFF2-40B4-BE49-F238E27FC236}">
                  <a16:creationId xmlns:a16="http://schemas.microsoft.com/office/drawing/2014/main" id="{73527473-955A-B181-5EC0-BA75F0F9A680}"/>
                </a:ext>
              </a:extLst>
            </p:cNvPr>
            <p:cNvSpPr/>
            <p:nvPr/>
          </p:nvSpPr>
          <p:spPr>
            <a:xfrm>
              <a:off x="11337925" y="335994"/>
              <a:ext cx="770195" cy="239721"/>
            </a:xfrm>
            <a:prstGeom prst="roundRect">
              <a:avLst/>
            </a:prstGeom>
            <a:solidFill>
              <a:srgbClr val="FF5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8FF8BEA-4FEF-8A99-4545-7B9AA5C69903}"/>
                </a:ext>
              </a:extLst>
            </p:cNvPr>
            <p:cNvGrpSpPr/>
            <p:nvPr/>
          </p:nvGrpSpPr>
          <p:grpSpPr>
            <a:xfrm>
              <a:off x="214838" y="6471463"/>
              <a:ext cx="213088" cy="236446"/>
              <a:chOff x="543379" y="6026135"/>
              <a:chExt cx="369279" cy="409758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0EA4A1A-D771-6815-FD25-5F129696289D}"/>
                  </a:ext>
                </a:extLst>
              </p:cNvPr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44" name="사각형: 둥근 모서리 18">
                  <a:extLst>
                    <a:ext uri="{FF2B5EF4-FFF2-40B4-BE49-F238E27FC236}">
                      <a16:creationId xmlns:a16="http://schemas.microsoft.com/office/drawing/2014/main" id="{60A37759-A4AF-7826-62B0-F573AB922B41}"/>
                    </a:ext>
                  </a:extLst>
                </p:cNvPr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E3E9391C-BD5F-AA1A-E160-4B02C12F54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DF703C8A-C097-2102-A3E7-B357D91E7CEE}"/>
                  </a:ext>
                </a:extLst>
              </p:cNvPr>
              <p:cNvSpPr/>
              <p:nvPr/>
            </p:nvSpPr>
            <p:spPr>
              <a:xfrm>
                <a:off x="754502" y="6026135"/>
                <a:ext cx="158156" cy="158156"/>
              </a:xfrm>
              <a:prstGeom prst="ellipse">
                <a:avLst/>
              </a:prstGeom>
              <a:solidFill>
                <a:srgbClr val="FF5C0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EA379598-D825-D055-25B5-FFDA6A4FD3E6}"/>
              </a:ext>
            </a:extLst>
          </p:cNvPr>
          <p:cNvGraphicFramePr/>
          <p:nvPr/>
        </p:nvGraphicFramePr>
        <p:xfrm>
          <a:off x="1859281" y="1489869"/>
          <a:ext cx="8799398" cy="291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AEC70CF3-9F9E-B237-5D7D-B2219BAFB28A}"/>
              </a:ext>
            </a:extLst>
          </p:cNvPr>
          <p:cNvSpPr/>
          <p:nvPr/>
        </p:nvSpPr>
        <p:spPr>
          <a:xfrm>
            <a:off x="5580201" y="2750221"/>
            <a:ext cx="678779" cy="678779"/>
          </a:xfrm>
          <a:prstGeom prst="ellipse">
            <a:avLst/>
          </a:prstGeom>
          <a:solidFill>
            <a:schemeClr val="bg1">
              <a:alpha val="49000"/>
            </a:schemeClr>
          </a:solidFill>
          <a:ln w="19050">
            <a:solidFill>
              <a:srgbClr val="6383E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741B591-7F9E-69D2-4406-AE15936F6215}"/>
              </a:ext>
            </a:extLst>
          </p:cNvPr>
          <p:cNvSpPr/>
          <p:nvPr/>
        </p:nvSpPr>
        <p:spPr>
          <a:xfrm>
            <a:off x="5847590" y="2678221"/>
            <a:ext cx="144000" cy="144000"/>
          </a:xfrm>
          <a:prstGeom prst="ellipse">
            <a:avLst/>
          </a:prstGeom>
          <a:solidFill>
            <a:srgbClr val="6383EC"/>
          </a:solidFill>
          <a:ln w="28575" cmpd="dbl">
            <a:solidFill>
              <a:srgbClr val="6383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A3E70A-5CD1-D572-F250-2102BE38A02A}"/>
              </a:ext>
            </a:extLst>
          </p:cNvPr>
          <p:cNvSpPr/>
          <p:nvPr/>
        </p:nvSpPr>
        <p:spPr>
          <a:xfrm>
            <a:off x="5615408" y="4524453"/>
            <a:ext cx="4706625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383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6383EC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89698C95-B900-0DC9-56EF-8588978827C9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rot="16200000" flipH="1">
            <a:off x="6396430" y="2952161"/>
            <a:ext cx="1095453" cy="2049130"/>
          </a:xfrm>
          <a:prstGeom prst="curvedConnector3">
            <a:avLst>
              <a:gd name="adj1" fmla="val 50000"/>
            </a:avLst>
          </a:prstGeom>
          <a:ln w="15875">
            <a:solidFill>
              <a:srgbClr val="6383E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86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3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C685EB-CCFC-BF5A-BE33-7F808839A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B6667D2-EAEE-7EFD-D403-506E10804AE1}"/>
              </a:ext>
            </a:extLst>
          </p:cNvPr>
          <p:cNvGrpSpPr/>
          <p:nvPr/>
        </p:nvGrpSpPr>
        <p:grpSpPr>
          <a:xfrm>
            <a:off x="123824" y="200025"/>
            <a:ext cx="12068177" cy="6657975"/>
            <a:chOff x="123824" y="200025"/>
            <a:chExt cx="12068177" cy="6657975"/>
          </a:xfrm>
        </p:grpSpPr>
        <p:sp>
          <p:nvSpPr>
            <p:cNvPr id="6" name="모서리가 둥근 직사각형 2">
              <a:extLst>
                <a:ext uri="{FF2B5EF4-FFF2-40B4-BE49-F238E27FC236}">
                  <a16:creationId xmlns:a16="http://schemas.microsoft.com/office/drawing/2014/main" id="{FD0CC3F4-0567-DA66-0085-3F8E09376973}"/>
                </a:ext>
              </a:extLst>
            </p:cNvPr>
            <p:cNvSpPr/>
            <p:nvPr/>
          </p:nvSpPr>
          <p:spPr>
            <a:xfrm flipH="1">
              <a:off x="123824" y="200025"/>
              <a:ext cx="12065848" cy="6657975"/>
            </a:xfrm>
            <a:prstGeom prst="round1Rect">
              <a:avLst>
                <a:gd name="adj" fmla="val 971"/>
              </a:avLst>
            </a:prstGeom>
            <a:solidFill>
              <a:srgbClr val="1A369A"/>
            </a:solidFill>
            <a:ln w="25400">
              <a:noFill/>
            </a:ln>
            <a:effectLst>
              <a:outerShdw blurRad="228600" dist="63500" dir="16200000" rotWithShape="0">
                <a:srgbClr val="1A369A">
                  <a:alpha val="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28575737-65B8-75B4-3D08-7E10A61C9969}"/>
                </a:ext>
              </a:extLst>
            </p:cNvPr>
            <p:cNvSpPr/>
            <p:nvPr/>
          </p:nvSpPr>
          <p:spPr>
            <a:xfrm>
              <a:off x="523875" y="200025"/>
              <a:ext cx="11668126" cy="665797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5E396691-04F1-B551-00AA-5E2DC9854AFB}"/>
                </a:ext>
              </a:extLst>
            </p:cNvPr>
            <p:cNvSpPr/>
            <p:nvPr/>
          </p:nvSpPr>
          <p:spPr>
            <a:xfrm>
              <a:off x="523370" y="201712"/>
              <a:ext cx="11668630" cy="508681"/>
            </a:xfrm>
            <a:prstGeom prst="rect">
              <a:avLst/>
            </a:prstGeom>
            <a:solidFill>
              <a:srgbClr val="F9F9F9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24000" algn="l"/>
                  <a:tab pos="2419350" algn="l"/>
                </a:tabLst>
                <a:defRPr/>
              </a:pPr>
              <a:r>
                <a:rPr kumimoji="0" lang="ko-KR" altLang="en-US" sz="2000" b="0" i="1" u="none" strike="noStrike" kern="0" cap="none" spc="0" normalizeH="0" baseline="0" noProof="0" dirty="0">
                  <a:ln w="15875">
                    <a:noFill/>
                  </a:ln>
                  <a:solidFill>
                    <a:srgbClr val="151517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파워포인트 템플릿</a:t>
              </a:r>
              <a:r>
                <a:rPr kumimoji="0" lang="en-US" altLang="ko-KR" sz="2000" b="0" i="1" u="none" strike="noStrike" kern="0" cap="none" spc="0" normalizeH="0" baseline="0" noProof="0" dirty="0">
                  <a:ln w="15875">
                    <a:noFill/>
                  </a:ln>
                  <a:solidFill>
                    <a:srgbClr val="151517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</a:t>
              </a:r>
              <a:r>
                <a:rPr kumimoji="0" lang="en-US" altLang="ko-KR" sz="800" b="0" i="1" u="none" strike="noStrike" kern="0" cap="none" spc="0" normalizeH="0" baseline="0" noProof="0" dirty="0">
                  <a:ln w="15875"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64E4A12-671E-740F-6189-85F269CE3DBC}"/>
                </a:ext>
              </a:extLst>
            </p:cNvPr>
            <p:cNvGrpSpPr/>
            <p:nvPr/>
          </p:nvGrpSpPr>
          <p:grpSpPr>
            <a:xfrm>
              <a:off x="227619" y="456053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950DCC-B3B0-4764-81BE-92E098BB3227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39A130-50BC-25BD-BB12-25FF724C61A6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A6D5DD-533D-F9D3-9D5D-5D0BA6753B48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FF5C01"/>
              </a:solidFill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87FCEB8-4ED6-79A5-14F6-398B1981FFBE}"/>
                </a:ext>
              </a:extLst>
            </p:cNvPr>
            <p:cNvGrpSpPr/>
            <p:nvPr/>
          </p:nvGrpSpPr>
          <p:grpSpPr>
            <a:xfrm>
              <a:off x="205497" y="1084344"/>
              <a:ext cx="239721" cy="3543639"/>
              <a:chOff x="180975" y="1812132"/>
              <a:chExt cx="295275" cy="4364865"/>
            </a:xfrm>
          </p:grpSpPr>
          <p:sp>
            <p:nvSpPr>
              <p:cNvPr id="15" name="모서리가 둥근 직사각형 37">
                <a:extLst>
                  <a:ext uri="{FF2B5EF4-FFF2-40B4-BE49-F238E27FC236}">
                    <a16:creationId xmlns:a16="http://schemas.microsoft.com/office/drawing/2014/main" id="{345D6165-82D1-561E-981A-98EC7D3790C7}"/>
                  </a:ext>
                </a:extLst>
              </p:cNvPr>
              <p:cNvSpPr/>
              <p:nvPr/>
            </p:nvSpPr>
            <p:spPr>
              <a:xfrm>
                <a:off x="180975" y="1812132"/>
                <a:ext cx="295275" cy="295275"/>
              </a:xfrm>
              <a:prstGeom prst="roundRect">
                <a:avLst/>
              </a:prstGeom>
              <a:solidFill>
                <a:srgbClr val="FF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F7D9CA1B-D50D-D746-6E0B-5092AA7A8483}"/>
                  </a:ext>
                </a:extLst>
              </p:cNvPr>
              <p:cNvGrpSpPr/>
              <p:nvPr/>
            </p:nvGrpSpPr>
            <p:grpSpPr>
              <a:xfrm>
                <a:off x="227292" y="1877931"/>
                <a:ext cx="193117" cy="4299066"/>
                <a:chOff x="7839531" y="1128631"/>
                <a:chExt cx="193117" cy="4299066"/>
              </a:xfrm>
            </p:grpSpPr>
            <p:sp>
              <p:nvSpPr>
                <p:cNvPr id="17" name="Freeform 9">
                  <a:extLst>
                    <a:ext uri="{FF2B5EF4-FFF2-40B4-BE49-F238E27FC236}">
                      <a16:creationId xmlns:a16="http://schemas.microsoft.com/office/drawing/2014/main" id="{E6240C2C-40D7-4339-E678-F93C6099B3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0266" y="1703544"/>
                  <a:ext cx="131646" cy="173731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8" name="Group 12">
                  <a:extLst>
                    <a:ext uri="{FF2B5EF4-FFF2-40B4-BE49-F238E27FC236}">
                      <a16:creationId xmlns:a16="http://schemas.microsoft.com/office/drawing/2014/main" id="{90EF5A68-7B99-C140-214C-805E044CC74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839531" y="1128631"/>
                  <a:ext cx="193117" cy="153620"/>
                  <a:chOff x="6124" y="305"/>
                  <a:chExt cx="841" cy="669"/>
                </a:xfrm>
                <a:solidFill>
                  <a:schemeClr val="bg1"/>
                </a:solidFill>
              </p:grpSpPr>
              <p:sp>
                <p:nvSpPr>
                  <p:cNvPr id="35" name="Freeform 13">
                    <a:extLst>
                      <a:ext uri="{FF2B5EF4-FFF2-40B4-BE49-F238E27FC236}">
                        <a16:creationId xmlns:a16="http://schemas.microsoft.com/office/drawing/2014/main" id="{02C33CFC-3B03-6E1F-39E5-2B84CE45B0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44" y="440"/>
                    <a:ext cx="601" cy="534"/>
                  </a:xfrm>
                  <a:custGeom>
                    <a:avLst/>
                    <a:gdLst>
                      <a:gd name="T0" fmla="*/ 902 w 1802"/>
                      <a:gd name="T1" fmla="*/ 0 h 1602"/>
                      <a:gd name="T2" fmla="*/ 2 w 1802"/>
                      <a:gd name="T3" fmla="*/ 742 h 1602"/>
                      <a:gd name="T4" fmla="*/ 2 w 1802"/>
                      <a:gd name="T5" fmla="*/ 743 h 1602"/>
                      <a:gd name="T6" fmla="*/ 2 w 1802"/>
                      <a:gd name="T7" fmla="*/ 746 h 1602"/>
                      <a:gd name="T8" fmla="*/ 0 w 1802"/>
                      <a:gd name="T9" fmla="*/ 749 h 1602"/>
                      <a:gd name="T10" fmla="*/ 0 w 1802"/>
                      <a:gd name="T11" fmla="*/ 751 h 1602"/>
                      <a:gd name="T12" fmla="*/ 0 w 1802"/>
                      <a:gd name="T13" fmla="*/ 1501 h 1602"/>
                      <a:gd name="T14" fmla="*/ 2 w 1802"/>
                      <a:gd name="T15" fmla="*/ 1521 h 1602"/>
                      <a:gd name="T16" fmla="*/ 16 w 1802"/>
                      <a:gd name="T17" fmla="*/ 1557 h 1602"/>
                      <a:gd name="T18" fmla="*/ 30 w 1802"/>
                      <a:gd name="T19" fmla="*/ 1572 h 1602"/>
                      <a:gd name="T20" fmla="*/ 45 w 1802"/>
                      <a:gd name="T21" fmla="*/ 1586 h 1602"/>
                      <a:gd name="T22" fmla="*/ 81 w 1802"/>
                      <a:gd name="T23" fmla="*/ 1601 h 1602"/>
                      <a:gd name="T24" fmla="*/ 100 w 1802"/>
                      <a:gd name="T25" fmla="*/ 1602 h 1602"/>
                      <a:gd name="T26" fmla="*/ 702 w 1802"/>
                      <a:gd name="T27" fmla="*/ 1602 h 1602"/>
                      <a:gd name="T28" fmla="*/ 702 w 1802"/>
                      <a:gd name="T29" fmla="*/ 1001 h 1602"/>
                      <a:gd name="T30" fmla="*/ 1102 w 1802"/>
                      <a:gd name="T31" fmla="*/ 1001 h 1602"/>
                      <a:gd name="T32" fmla="*/ 1102 w 1802"/>
                      <a:gd name="T33" fmla="*/ 1602 h 1602"/>
                      <a:gd name="T34" fmla="*/ 1703 w 1802"/>
                      <a:gd name="T35" fmla="*/ 1602 h 1602"/>
                      <a:gd name="T36" fmla="*/ 1723 w 1802"/>
                      <a:gd name="T37" fmla="*/ 1601 h 1602"/>
                      <a:gd name="T38" fmla="*/ 1758 w 1802"/>
                      <a:gd name="T39" fmla="*/ 1586 h 1602"/>
                      <a:gd name="T40" fmla="*/ 1773 w 1802"/>
                      <a:gd name="T41" fmla="*/ 1572 h 1602"/>
                      <a:gd name="T42" fmla="*/ 1786 w 1802"/>
                      <a:gd name="T43" fmla="*/ 1557 h 1602"/>
                      <a:gd name="T44" fmla="*/ 1802 w 1802"/>
                      <a:gd name="T45" fmla="*/ 1521 h 1602"/>
                      <a:gd name="T46" fmla="*/ 1802 w 1802"/>
                      <a:gd name="T47" fmla="*/ 1501 h 1602"/>
                      <a:gd name="T48" fmla="*/ 1802 w 1802"/>
                      <a:gd name="T49" fmla="*/ 751 h 1602"/>
                      <a:gd name="T50" fmla="*/ 1802 w 1802"/>
                      <a:gd name="T51" fmla="*/ 745 h 1602"/>
                      <a:gd name="T52" fmla="*/ 1801 w 1802"/>
                      <a:gd name="T53" fmla="*/ 742 h 1602"/>
                      <a:gd name="T54" fmla="*/ 902 w 1802"/>
                      <a:gd name="T55" fmla="*/ 0 h 16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802" h="1602">
                        <a:moveTo>
                          <a:pt x="902" y="0"/>
                        </a:moveTo>
                        <a:lnTo>
                          <a:pt x="2" y="742"/>
                        </a:lnTo>
                        <a:lnTo>
                          <a:pt x="2" y="743"/>
                        </a:lnTo>
                        <a:lnTo>
                          <a:pt x="2" y="746"/>
                        </a:lnTo>
                        <a:lnTo>
                          <a:pt x="0" y="749"/>
                        </a:lnTo>
                        <a:lnTo>
                          <a:pt x="0" y="751"/>
                        </a:lnTo>
                        <a:lnTo>
                          <a:pt x="0" y="1501"/>
                        </a:lnTo>
                        <a:lnTo>
                          <a:pt x="2" y="1521"/>
                        </a:lnTo>
                        <a:lnTo>
                          <a:pt x="16" y="1557"/>
                        </a:lnTo>
                        <a:lnTo>
                          <a:pt x="30" y="1572"/>
                        </a:lnTo>
                        <a:lnTo>
                          <a:pt x="45" y="1586"/>
                        </a:lnTo>
                        <a:lnTo>
                          <a:pt x="81" y="1601"/>
                        </a:lnTo>
                        <a:lnTo>
                          <a:pt x="100" y="1602"/>
                        </a:lnTo>
                        <a:lnTo>
                          <a:pt x="702" y="1602"/>
                        </a:lnTo>
                        <a:lnTo>
                          <a:pt x="702" y="1001"/>
                        </a:lnTo>
                        <a:lnTo>
                          <a:pt x="1102" y="1001"/>
                        </a:lnTo>
                        <a:lnTo>
                          <a:pt x="1102" y="1602"/>
                        </a:lnTo>
                        <a:lnTo>
                          <a:pt x="1703" y="1602"/>
                        </a:lnTo>
                        <a:lnTo>
                          <a:pt x="1723" y="1601"/>
                        </a:lnTo>
                        <a:lnTo>
                          <a:pt x="1758" y="1586"/>
                        </a:lnTo>
                        <a:lnTo>
                          <a:pt x="1773" y="1572"/>
                        </a:lnTo>
                        <a:lnTo>
                          <a:pt x="1786" y="1557"/>
                        </a:lnTo>
                        <a:lnTo>
                          <a:pt x="1802" y="1521"/>
                        </a:lnTo>
                        <a:lnTo>
                          <a:pt x="1802" y="1501"/>
                        </a:lnTo>
                        <a:lnTo>
                          <a:pt x="1802" y="751"/>
                        </a:lnTo>
                        <a:lnTo>
                          <a:pt x="1802" y="745"/>
                        </a:lnTo>
                        <a:lnTo>
                          <a:pt x="1801" y="742"/>
                        </a:lnTo>
                        <a:lnTo>
                          <a:pt x="90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6" name="Freeform 14">
                    <a:extLst>
                      <a:ext uri="{FF2B5EF4-FFF2-40B4-BE49-F238E27FC236}">
                        <a16:creationId xmlns:a16="http://schemas.microsoft.com/office/drawing/2014/main" id="{4691E7D1-C8D7-ACD4-6BDC-6C213D7A9C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24" y="305"/>
                    <a:ext cx="841" cy="394"/>
                  </a:xfrm>
                  <a:custGeom>
                    <a:avLst/>
                    <a:gdLst>
                      <a:gd name="T0" fmla="*/ 2505 w 2522"/>
                      <a:gd name="T1" fmla="*/ 978 h 1181"/>
                      <a:gd name="T2" fmla="*/ 2162 w 2522"/>
                      <a:gd name="T3" fmla="*/ 694 h 1181"/>
                      <a:gd name="T4" fmla="*/ 2162 w 2522"/>
                      <a:gd name="T5" fmla="*/ 54 h 1181"/>
                      <a:gd name="T6" fmla="*/ 2162 w 2522"/>
                      <a:gd name="T7" fmla="*/ 44 h 1181"/>
                      <a:gd name="T8" fmla="*/ 2155 w 2522"/>
                      <a:gd name="T9" fmla="*/ 26 h 1181"/>
                      <a:gd name="T10" fmla="*/ 2149 w 2522"/>
                      <a:gd name="T11" fmla="*/ 18 h 1181"/>
                      <a:gd name="T12" fmla="*/ 2141 w 2522"/>
                      <a:gd name="T13" fmla="*/ 13 h 1181"/>
                      <a:gd name="T14" fmla="*/ 2123 w 2522"/>
                      <a:gd name="T15" fmla="*/ 5 h 1181"/>
                      <a:gd name="T16" fmla="*/ 2113 w 2522"/>
                      <a:gd name="T17" fmla="*/ 5 h 1181"/>
                      <a:gd name="T18" fmla="*/ 1812 w 2522"/>
                      <a:gd name="T19" fmla="*/ 5 h 1181"/>
                      <a:gd name="T20" fmla="*/ 1802 w 2522"/>
                      <a:gd name="T21" fmla="*/ 5 h 1181"/>
                      <a:gd name="T22" fmla="*/ 1783 w 2522"/>
                      <a:gd name="T23" fmla="*/ 13 h 1181"/>
                      <a:gd name="T24" fmla="*/ 1776 w 2522"/>
                      <a:gd name="T25" fmla="*/ 18 h 1181"/>
                      <a:gd name="T26" fmla="*/ 1770 w 2522"/>
                      <a:gd name="T27" fmla="*/ 26 h 1181"/>
                      <a:gd name="T28" fmla="*/ 1763 w 2522"/>
                      <a:gd name="T29" fmla="*/ 44 h 1181"/>
                      <a:gd name="T30" fmla="*/ 1762 w 2522"/>
                      <a:gd name="T31" fmla="*/ 54 h 1181"/>
                      <a:gd name="T32" fmla="*/ 1762 w 2522"/>
                      <a:gd name="T33" fmla="*/ 360 h 1181"/>
                      <a:gd name="T34" fmla="*/ 1380 w 2522"/>
                      <a:gd name="T35" fmla="*/ 41 h 1181"/>
                      <a:gd name="T36" fmla="*/ 1354 w 2522"/>
                      <a:gd name="T37" fmla="*/ 23 h 1181"/>
                      <a:gd name="T38" fmla="*/ 1295 w 2522"/>
                      <a:gd name="T39" fmla="*/ 1 h 1181"/>
                      <a:gd name="T40" fmla="*/ 1262 w 2522"/>
                      <a:gd name="T41" fmla="*/ 0 h 1181"/>
                      <a:gd name="T42" fmla="*/ 1227 w 2522"/>
                      <a:gd name="T43" fmla="*/ 1 h 1181"/>
                      <a:gd name="T44" fmla="*/ 1168 w 2522"/>
                      <a:gd name="T45" fmla="*/ 23 h 1181"/>
                      <a:gd name="T46" fmla="*/ 1142 w 2522"/>
                      <a:gd name="T47" fmla="*/ 41 h 1181"/>
                      <a:gd name="T48" fmla="*/ 17 w 2522"/>
                      <a:gd name="T49" fmla="*/ 978 h 1181"/>
                      <a:gd name="T50" fmla="*/ 10 w 2522"/>
                      <a:gd name="T51" fmla="*/ 985 h 1181"/>
                      <a:gd name="T52" fmla="*/ 1 w 2522"/>
                      <a:gd name="T53" fmla="*/ 1001 h 1181"/>
                      <a:gd name="T54" fmla="*/ 0 w 2522"/>
                      <a:gd name="T55" fmla="*/ 1012 h 1181"/>
                      <a:gd name="T56" fmla="*/ 0 w 2522"/>
                      <a:gd name="T57" fmla="*/ 1023 h 1181"/>
                      <a:gd name="T58" fmla="*/ 6 w 2522"/>
                      <a:gd name="T59" fmla="*/ 1040 h 1181"/>
                      <a:gd name="T60" fmla="*/ 12 w 2522"/>
                      <a:gd name="T61" fmla="*/ 1048 h 1181"/>
                      <a:gd name="T62" fmla="*/ 108 w 2522"/>
                      <a:gd name="T63" fmla="*/ 1164 h 1181"/>
                      <a:gd name="T64" fmla="*/ 122 w 2522"/>
                      <a:gd name="T65" fmla="*/ 1177 h 1181"/>
                      <a:gd name="T66" fmla="*/ 141 w 2522"/>
                      <a:gd name="T67" fmla="*/ 1181 h 1181"/>
                      <a:gd name="T68" fmla="*/ 160 w 2522"/>
                      <a:gd name="T69" fmla="*/ 1181 h 1181"/>
                      <a:gd name="T70" fmla="*/ 179 w 2522"/>
                      <a:gd name="T71" fmla="*/ 1171 h 1181"/>
                      <a:gd name="T72" fmla="*/ 1262 w 2522"/>
                      <a:gd name="T73" fmla="*/ 268 h 1181"/>
                      <a:gd name="T74" fmla="*/ 2344 w 2522"/>
                      <a:gd name="T75" fmla="*/ 1171 h 1181"/>
                      <a:gd name="T76" fmla="*/ 2358 w 2522"/>
                      <a:gd name="T77" fmla="*/ 1180 h 1181"/>
                      <a:gd name="T78" fmla="*/ 2377 w 2522"/>
                      <a:gd name="T79" fmla="*/ 1181 h 1181"/>
                      <a:gd name="T80" fmla="*/ 2383 w 2522"/>
                      <a:gd name="T81" fmla="*/ 1181 h 1181"/>
                      <a:gd name="T82" fmla="*/ 2401 w 2522"/>
                      <a:gd name="T83" fmla="*/ 1177 h 1181"/>
                      <a:gd name="T84" fmla="*/ 2414 w 2522"/>
                      <a:gd name="T85" fmla="*/ 1164 h 1181"/>
                      <a:gd name="T86" fmla="*/ 2512 w 2522"/>
                      <a:gd name="T87" fmla="*/ 1048 h 1181"/>
                      <a:gd name="T88" fmla="*/ 2518 w 2522"/>
                      <a:gd name="T89" fmla="*/ 1040 h 1181"/>
                      <a:gd name="T90" fmla="*/ 2522 w 2522"/>
                      <a:gd name="T91" fmla="*/ 1023 h 1181"/>
                      <a:gd name="T92" fmla="*/ 2522 w 2522"/>
                      <a:gd name="T93" fmla="*/ 1012 h 1181"/>
                      <a:gd name="T94" fmla="*/ 2521 w 2522"/>
                      <a:gd name="T95" fmla="*/ 1001 h 1181"/>
                      <a:gd name="T96" fmla="*/ 2512 w 2522"/>
                      <a:gd name="T97" fmla="*/ 985 h 1181"/>
                      <a:gd name="T98" fmla="*/ 2505 w 2522"/>
                      <a:gd name="T99" fmla="*/ 978 h 1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522" h="1181">
                        <a:moveTo>
                          <a:pt x="2505" y="978"/>
                        </a:moveTo>
                        <a:lnTo>
                          <a:pt x="2162" y="694"/>
                        </a:lnTo>
                        <a:lnTo>
                          <a:pt x="2162" y="54"/>
                        </a:lnTo>
                        <a:lnTo>
                          <a:pt x="2162" y="44"/>
                        </a:lnTo>
                        <a:lnTo>
                          <a:pt x="2155" y="26"/>
                        </a:lnTo>
                        <a:lnTo>
                          <a:pt x="2149" y="18"/>
                        </a:lnTo>
                        <a:lnTo>
                          <a:pt x="2141" y="13"/>
                        </a:lnTo>
                        <a:lnTo>
                          <a:pt x="2123" y="5"/>
                        </a:lnTo>
                        <a:lnTo>
                          <a:pt x="2113" y="5"/>
                        </a:lnTo>
                        <a:lnTo>
                          <a:pt x="1812" y="5"/>
                        </a:lnTo>
                        <a:lnTo>
                          <a:pt x="1802" y="5"/>
                        </a:lnTo>
                        <a:lnTo>
                          <a:pt x="1783" y="13"/>
                        </a:lnTo>
                        <a:lnTo>
                          <a:pt x="1776" y="18"/>
                        </a:lnTo>
                        <a:lnTo>
                          <a:pt x="1770" y="26"/>
                        </a:lnTo>
                        <a:lnTo>
                          <a:pt x="1763" y="44"/>
                        </a:lnTo>
                        <a:lnTo>
                          <a:pt x="1762" y="54"/>
                        </a:lnTo>
                        <a:lnTo>
                          <a:pt x="1762" y="360"/>
                        </a:lnTo>
                        <a:lnTo>
                          <a:pt x="1380" y="41"/>
                        </a:lnTo>
                        <a:lnTo>
                          <a:pt x="1354" y="23"/>
                        </a:lnTo>
                        <a:lnTo>
                          <a:pt x="1295" y="1"/>
                        </a:lnTo>
                        <a:lnTo>
                          <a:pt x="1262" y="0"/>
                        </a:lnTo>
                        <a:lnTo>
                          <a:pt x="1227" y="1"/>
                        </a:lnTo>
                        <a:lnTo>
                          <a:pt x="1168" y="23"/>
                        </a:lnTo>
                        <a:lnTo>
                          <a:pt x="1142" y="41"/>
                        </a:lnTo>
                        <a:lnTo>
                          <a:pt x="17" y="978"/>
                        </a:lnTo>
                        <a:lnTo>
                          <a:pt x="10" y="985"/>
                        </a:lnTo>
                        <a:lnTo>
                          <a:pt x="1" y="1001"/>
                        </a:lnTo>
                        <a:lnTo>
                          <a:pt x="0" y="1012"/>
                        </a:lnTo>
                        <a:lnTo>
                          <a:pt x="0" y="1023"/>
                        </a:lnTo>
                        <a:lnTo>
                          <a:pt x="6" y="1040"/>
                        </a:lnTo>
                        <a:lnTo>
                          <a:pt x="12" y="1048"/>
                        </a:lnTo>
                        <a:lnTo>
                          <a:pt x="108" y="1164"/>
                        </a:lnTo>
                        <a:lnTo>
                          <a:pt x="122" y="1177"/>
                        </a:lnTo>
                        <a:lnTo>
                          <a:pt x="141" y="1181"/>
                        </a:lnTo>
                        <a:lnTo>
                          <a:pt x="160" y="1181"/>
                        </a:lnTo>
                        <a:lnTo>
                          <a:pt x="179" y="1171"/>
                        </a:lnTo>
                        <a:lnTo>
                          <a:pt x="1262" y="268"/>
                        </a:lnTo>
                        <a:lnTo>
                          <a:pt x="2344" y="1171"/>
                        </a:lnTo>
                        <a:lnTo>
                          <a:pt x="2358" y="1180"/>
                        </a:lnTo>
                        <a:lnTo>
                          <a:pt x="2377" y="1181"/>
                        </a:lnTo>
                        <a:lnTo>
                          <a:pt x="2383" y="1181"/>
                        </a:lnTo>
                        <a:lnTo>
                          <a:pt x="2401" y="1177"/>
                        </a:lnTo>
                        <a:lnTo>
                          <a:pt x="2414" y="1164"/>
                        </a:lnTo>
                        <a:lnTo>
                          <a:pt x="2512" y="1048"/>
                        </a:lnTo>
                        <a:lnTo>
                          <a:pt x="2518" y="1040"/>
                        </a:lnTo>
                        <a:lnTo>
                          <a:pt x="2522" y="1023"/>
                        </a:lnTo>
                        <a:lnTo>
                          <a:pt x="2522" y="1012"/>
                        </a:lnTo>
                        <a:lnTo>
                          <a:pt x="2521" y="1001"/>
                        </a:lnTo>
                        <a:lnTo>
                          <a:pt x="2512" y="985"/>
                        </a:lnTo>
                        <a:lnTo>
                          <a:pt x="2505" y="9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sp>
              <p:nvSpPr>
                <p:cNvPr id="19" name="Freeform 36">
                  <a:extLst>
                    <a:ext uri="{FF2B5EF4-FFF2-40B4-BE49-F238E27FC236}">
                      <a16:creationId xmlns:a16="http://schemas.microsoft.com/office/drawing/2014/main" id="{98DB54F2-4E02-E000-C3D1-86AA1BBA40D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83401" y="2906615"/>
                  <a:ext cx="105376" cy="177233"/>
                </a:xfrm>
                <a:custGeom>
                  <a:avLst/>
                  <a:gdLst>
                    <a:gd name="T0" fmla="*/ 937 w 1926"/>
                    <a:gd name="T1" fmla="*/ 3639 h 4045"/>
                    <a:gd name="T2" fmla="*/ 893 w 1926"/>
                    <a:gd name="T3" fmla="*/ 3665 h 4045"/>
                    <a:gd name="T4" fmla="*/ 863 w 1926"/>
                    <a:gd name="T5" fmla="*/ 3712 h 4045"/>
                    <a:gd name="T6" fmla="*/ 851 w 1926"/>
                    <a:gd name="T7" fmla="*/ 3772 h 4045"/>
                    <a:gd name="T8" fmla="*/ 863 w 1926"/>
                    <a:gd name="T9" fmla="*/ 3832 h 4045"/>
                    <a:gd name="T10" fmla="*/ 893 w 1926"/>
                    <a:gd name="T11" fmla="*/ 3878 h 4045"/>
                    <a:gd name="T12" fmla="*/ 937 w 1926"/>
                    <a:gd name="T13" fmla="*/ 3905 h 4045"/>
                    <a:gd name="T14" fmla="*/ 988 w 1926"/>
                    <a:gd name="T15" fmla="*/ 3905 h 4045"/>
                    <a:gd name="T16" fmla="*/ 1033 w 1926"/>
                    <a:gd name="T17" fmla="*/ 3878 h 4045"/>
                    <a:gd name="T18" fmla="*/ 1064 w 1926"/>
                    <a:gd name="T19" fmla="*/ 3832 h 4045"/>
                    <a:gd name="T20" fmla="*/ 1075 w 1926"/>
                    <a:gd name="T21" fmla="*/ 3772 h 4045"/>
                    <a:gd name="T22" fmla="*/ 1064 w 1926"/>
                    <a:gd name="T23" fmla="*/ 3712 h 4045"/>
                    <a:gd name="T24" fmla="*/ 1033 w 1926"/>
                    <a:gd name="T25" fmla="*/ 3665 h 4045"/>
                    <a:gd name="T26" fmla="*/ 988 w 1926"/>
                    <a:gd name="T27" fmla="*/ 3639 h 4045"/>
                    <a:gd name="T28" fmla="*/ 156 w 1926"/>
                    <a:gd name="T29" fmla="*/ 434 h 4045"/>
                    <a:gd name="T30" fmla="*/ 1770 w 1926"/>
                    <a:gd name="T31" fmla="*/ 3540 h 4045"/>
                    <a:gd name="T32" fmla="*/ 156 w 1926"/>
                    <a:gd name="T33" fmla="*/ 434 h 4045"/>
                    <a:gd name="T34" fmla="*/ 716 w 1926"/>
                    <a:gd name="T35" fmla="*/ 200 h 4045"/>
                    <a:gd name="T36" fmla="*/ 701 w 1926"/>
                    <a:gd name="T37" fmla="*/ 217 h 4045"/>
                    <a:gd name="T38" fmla="*/ 701 w 1926"/>
                    <a:gd name="T39" fmla="*/ 243 h 4045"/>
                    <a:gd name="T40" fmla="*/ 716 w 1926"/>
                    <a:gd name="T41" fmla="*/ 260 h 4045"/>
                    <a:gd name="T42" fmla="*/ 1199 w 1926"/>
                    <a:gd name="T43" fmla="*/ 262 h 4045"/>
                    <a:gd name="T44" fmla="*/ 1218 w 1926"/>
                    <a:gd name="T45" fmla="*/ 254 h 4045"/>
                    <a:gd name="T46" fmla="*/ 1226 w 1926"/>
                    <a:gd name="T47" fmla="*/ 230 h 4045"/>
                    <a:gd name="T48" fmla="*/ 1218 w 1926"/>
                    <a:gd name="T49" fmla="*/ 207 h 4045"/>
                    <a:gd name="T50" fmla="*/ 1199 w 1926"/>
                    <a:gd name="T51" fmla="*/ 197 h 4045"/>
                    <a:gd name="T52" fmla="*/ 224 w 1926"/>
                    <a:gd name="T53" fmla="*/ 0 h 4045"/>
                    <a:gd name="T54" fmla="*/ 1738 w 1926"/>
                    <a:gd name="T55" fmla="*/ 4 h 4045"/>
                    <a:gd name="T56" fmla="*/ 1805 w 1926"/>
                    <a:gd name="T57" fmla="*/ 31 h 4045"/>
                    <a:gd name="T58" fmla="*/ 1860 w 1926"/>
                    <a:gd name="T59" fmla="*/ 81 h 4045"/>
                    <a:gd name="T60" fmla="*/ 1900 w 1926"/>
                    <a:gd name="T61" fmla="*/ 148 h 4045"/>
                    <a:gd name="T62" fmla="*/ 1923 w 1926"/>
                    <a:gd name="T63" fmla="*/ 229 h 4045"/>
                    <a:gd name="T64" fmla="*/ 1926 w 1926"/>
                    <a:gd name="T65" fmla="*/ 3772 h 4045"/>
                    <a:gd name="T66" fmla="*/ 1915 w 1926"/>
                    <a:gd name="T67" fmla="*/ 3857 h 4045"/>
                    <a:gd name="T68" fmla="*/ 1882 w 1926"/>
                    <a:gd name="T69" fmla="*/ 3932 h 4045"/>
                    <a:gd name="T70" fmla="*/ 1834 w 1926"/>
                    <a:gd name="T71" fmla="*/ 3992 h 4045"/>
                    <a:gd name="T72" fmla="*/ 1773 w 1926"/>
                    <a:gd name="T73" fmla="*/ 4032 h 4045"/>
                    <a:gd name="T74" fmla="*/ 1702 w 1926"/>
                    <a:gd name="T75" fmla="*/ 4045 h 4045"/>
                    <a:gd name="T76" fmla="*/ 188 w 1926"/>
                    <a:gd name="T77" fmla="*/ 4041 h 4045"/>
                    <a:gd name="T78" fmla="*/ 122 w 1926"/>
                    <a:gd name="T79" fmla="*/ 4014 h 4045"/>
                    <a:gd name="T80" fmla="*/ 66 w 1926"/>
                    <a:gd name="T81" fmla="*/ 3964 h 4045"/>
                    <a:gd name="T82" fmla="*/ 25 w 1926"/>
                    <a:gd name="T83" fmla="*/ 3897 h 4045"/>
                    <a:gd name="T84" fmla="*/ 3 w 1926"/>
                    <a:gd name="T85" fmla="*/ 3816 h 4045"/>
                    <a:gd name="T86" fmla="*/ 0 w 1926"/>
                    <a:gd name="T87" fmla="*/ 273 h 4045"/>
                    <a:gd name="T88" fmla="*/ 12 w 1926"/>
                    <a:gd name="T89" fmla="*/ 188 h 4045"/>
                    <a:gd name="T90" fmla="*/ 43 w 1926"/>
                    <a:gd name="T91" fmla="*/ 113 h 4045"/>
                    <a:gd name="T92" fmla="*/ 92 w 1926"/>
                    <a:gd name="T93" fmla="*/ 53 h 4045"/>
                    <a:gd name="T94" fmla="*/ 154 w 1926"/>
                    <a:gd name="T95" fmla="*/ 13 h 4045"/>
                    <a:gd name="T96" fmla="*/ 224 w 1926"/>
                    <a:gd name="T97" fmla="*/ 0 h 40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26" h="4045">
                      <a:moveTo>
                        <a:pt x="963" y="3636"/>
                      </a:moveTo>
                      <a:lnTo>
                        <a:pt x="937" y="3639"/>
                      </a:lnTo>
                      <a:lnTo>
                        <a:pt x="914" y="3649"/>
                      </a:lnTo>
                      <a:lnTo>
                        <a:pt x="893" y="3665"/>
                      </a:lnTo>
                      <a:lnTo>
                        <a:pt x="876" y="3686"/>
                      </a:lnTo>
                      <a:lnTo>
                        <a:pt x="863" y="3712"/>
                      </a:lnTo>
                      <a:lnTo>
                        <a:pt x="854" y="3741"/>
                      </a:lnTo>
                      <a:lnTo>
                        <a:pt x="851" y="3772"/>
                      </a:lnTo>
                      <a:lnTo>
                        <a:pt x="854" y="3804"/>
                      </a:lnTo>
                      <a:lnTo>
                        <a:pt x="863" y="3832"/>
                      </a:lnTo>
                      <a:lnTo>
                        <a:pt x="876" y="3857"/>
                      </a:lnTo>
                      <a:lnTo>
                        <a:pt x="893" y="3878"/>
                      </a:lnTo>
                      <a:lnTo>
                        <a:pt x="914" y="3894"/>
                      </a:lnTo>
                      <a:lnTo>
                        <a:pt x="937" y="3905"/>
                      </a:lnTo>
                      <a:lnTo>
                        <a:pt x="963" y="3909"/>
                      </a:lnTo>
                      <a:lnTo>
                        <a:pt x="988" y="3905"/>
                      </a:lnTo>
                      <a:lnTo>
                        <a:pt x="1013" y="3894"/>
                      </a:lnTo>
                      <a:lnTo>
                        <a:pt x="1033" y="3878"/>
                      </a:lnTo>
                      <a:lnTo>
                        <a:pt x="1051" y="3857"/>
                      </a:lnTo>
                      <a:lnTo>
                        <a:pt x="1064" y="3832"/>
                      </a:lnTo>
                      <a:lnTo>
                        <a:pt x="1072" y="3804"/>
                      </a:lnTo>
                      <a:lnTo>
                        <a:pt x="1075" y="3772"/>
                      </a:lnTo>
                      <a:lnTo>
                        <a:pt x="1072" y="3741"/>
                      </a:lnTo>
                      <a:lnTo>
                        <a:pt x="1064" y="3712"/>
                      </a:lnTo>
                      <a:lnTo>
                        <a:pt x="1051" y="3686"/>
                      </a:lnTo>
                      <a:lnTo>
                        <a:pt x="1033" y="3665"/>
                      </a:lnTo>
                      <a:lnTo>
                        <a:pt x="1013" y="3649"/>
                      </a:lnTo>
                      <a:lnTo>
                        <a:pt x="988" y="3639"/>
                      </a:lnTo>
                      <a:lnTo>
                        <a:pt x="963" y="3636"/>
                      </a:lnTo>
                      <a:close/>
                      <a:moveTo>
                        <a:pt x="156" y="434"/>
                      </a:moveTo>
                      <a:lnTo>
                        <a:pt x="156" y="3540"/>
                      </a:lnTo>
                      <a:lnTo>
                        <a:pt x="1770" y="3540"/>
                      </a:lnTo>
                      <a:lnTo>
                        <a:pt x="1770" y="434"/>
                      </a:lnTo>
                      <a:lnTo>
                        <a:pt x="156" y="434"/>
                      </a:lnTo>
                      <a:close/>
                      <a:moveTo>
                        <a:pt x="727" y="197"/>
                      </a:moveTo>
                      <a:lnTo>
                        <a:pt x="716" y="200"/>
                      </a:lnTo>
                      <a:lnTo>
                        <a:pt x="707" y="207"/>
                      </a:lnTo>
                      <a:lnTo>
                        <a:pt x="701" y="217"/>
                      </a:lnTo>
                      <a:lnTo>
                        <a:pt x="699" y="230"/>
                      </a:lnTo>
                      <a:lnTo>
                        <a:pt x="701" y="243"/>
                      </a:lnTo>
                      <a:lnTo>
                        <a:pt x="707" y="254"/>
                      </a:lnTo>
                      <a:lnTo>
                        <a:pt x="716" y="260"/>
                      </a:lnTo>
                      <a:lnTo>
                        <a:pt x="727" y="262"/>
                      </a:lnTo>
                      <a:lnTo>
                        <a:pt x="1199" y="262"/>
                      </a:lnTo>
                      <a:lnTo>
                        <a:pt x="1210" y="260"/>
                      </a:lnTo>
                      <a:lnTo>
                        <a:pt x="1218" y="254"/>
                      </a:lnTo>
                      <a:lnTo>
                        <a:pt x="1224" y="243"/>
                      </a:lnTo>
                      <a:lnTo>
                        <a:pt x="1226" y="230"/>
                      </a:lnTo>
                      <a:lnTo>
                        <a:pt x="1224" y="217"/>
                      </a:lnTo>
                      <a:lnTo>
                        <a:pt x="1218" y="207"/>
                      </a:lnTo>
                      <a:lnTo>
                        <a:pt x="1210" y="200"/>
                      </a:lnTo>
                      <a:lnTo>
                        <a:pt x="1199" y="197"/>
                      </a:lnTo>
                      <a:lnTo>
                        <a:pt x="727" y="197"/>
                      </a:lnTo>
                      <a:close/>
                      <a:moveTo>
                        <a:pt x="224" y="0"/>
                      </a:moveTo>
                      <a:lnTo>
                        <a:pt x="1702" y="0"/>
                      </a:lnTo>
                      <a:lnTo>
                        <a:pt x="1738" y="4"/>
                      </a:lnTo>
                      <a:lnTo>
                        <a:pt x="1773" y="13"/>
                      </a:lnTo>
                      <a:lnTo>
                        <a:pt x="1805" y="31"/>
                      </a:lnTo>
                      <a:lnTo>
                        <a:pt x="1834" y="53"/>
                      </a:lnTo>
                      <a:lnTo>
                        <a:pt x="1860" y="81"/>
                      </a:lnTo>
                      <a:lnTo>
                        <a:pt x="1882" y="113"/>
                      </a:lnTo>
                      <a:lnTo>
                        <a:pt x="1900" y="148"/>
                      </a:lnTo>
                      <a:lnTo>
                        <a:pt x="1915" y="188"/>
                      </a:lnTo>
                      <a:lnTo>
                        <a:pt x="1923" y="229"/>
                      </a:lnTo>
                      <a:lnTo>
                        <a:pt x="1926" y="273"/>
                      </a:lnTo>
                      <a:lnTo>
                        <a:pt x="1926" y="3772"/>
                      </a:lnTo>
                      <a:lnTo>
                        <a:pt x="1923" y="3816"/>
                      </a:lnTo>
                      <a:lnTo>
                        <a:pt x="1915" y="3857"/>
                      </a:lnTo>
                      <a:lnTo>
                        <a:pt x="1900" y="3897"/>
                      </a:lnTo>
                      <a:lnTo>
                        <a:pt x="1882" y="3932"/>
                      </a:lnTo>
                      <a:lnTo>
                        <a:pt x="1860" y="3964"/>
                      </a:lnTo>
                      <a:lnTo>
                        <a:pt x="1834" y="3992"/>
                      </a:lnTo>
                      <a:lnTo>
                        <a:pt x="1805" y="4014"/>
                      </a:lnTo>
                      <a:lnTo>
                        <a:pt x="1773" y="4032"/>
                      </a:lnTo>
                      <a:lnTo>
                        <a:pt x="1738" y="4041"/>
                      </a:lnTo>
                      <a:lnTo>
                        <a:pt x="1702" y="4045"/>
                      </a:lnTo>
                      <a:lnTo>
                        <a:pt x="224" y="4045"/>
                      </a:lnTo>
                      <a:lnTo>
                        <a:pt x="188" y="4041"/>
                      </a:lnTo>
                      <a:lnTo>
                        <a:pt x="154" y="4032"/>
                      </a:lnTo>
                      <a:lnTo>
                        <a:pt x="122" y="4014"/>
                      </a:lnTo>
                      <a:lnTo>
                        <a:pt x="92" y="3992"/>
                      </a:lnTo>
                      <a:lnTo>
                        <a:pt x="66" y="3964"/>
                      </a:lnTo>
                      <a:lnTo>
                        <a:pt x="43" y="3932"/>
                      </a:lnTo>
                      <a:lnTo>
                        <a:pt x="25" y="3897"/>
                      </a:lnTo>
                      <a:lnTo>
                        <a:pt x="12" y="3857"/>
                      </a:lnTo>
                      <a:lnTo>
                        <a:pt x="3" y="3816"/>
                      </a:lnTo>
                      <a:lnTo>
                        <a:pt x="0" y="3772"/>
                      </a:lnTo>
                      <a:lnTo>
                        <a:pt x="0" y="273"/>
                      </a:lnTo>
                      <a:lnTo>
                        <a:pt x="3" y="229"/>
                      </a:lnTo>
                      <a:lnTo>
                        <a:pt x="12" y="188"/>
                      </a:lnTo>
                      <a:lnTo>
                        <a:pt x="25" y="148"/>
                      </a:lnTo>
                      <a:lnTo>
                        <a:pt x="43" y="113"/>
                      </a:lnTo>
                      <a:lnTo>
                        <a:pt x="66" y="81"/>
                      </a:lnTo>
                      <a:lnTo>
                        <a:pt x="92" y="53"/>
                      </a:lnTo>
                      <a:lnTo>
                        <a:pt x="122" y="31"/>
                      </a:lnTo>
                      <a:lnTo>
                        <a:pt x="154" y="13"/>
                      </a:lnTo>
                      <a:lnTo>
                        <a:pt x="188" y="4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자유형 20">
                  <a:extLst>
                    <a:ext uri="{FF2B5EF4-FFF2-40B4-BE49-F238E27FC236}">
                      <a16:creationId xmlns:a16="http://schemas.microsoft.com/office/drawing/2014/main" id="{C1A63E47-61EF-688C-6766-60FA611AEF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56775" y="3505141"/>
                  <a:ext cx="158629" cy="138832"/>
                </a:xfrm>
                <a:custGeom>
                  <a:avLst/>
                  <a:gdLst>
                    <a:gd name="connsiteX0" fmla="*/ 149021 w 448462"/>
                    <a:gd name="connsiteY0" fmla="*/ 328125 h 392491"/>
                    <a:gd name="connsiteX1" fmla="*/ 210588 w 448462"/>
                    <a:gd name="connsiteY1" fmla="*/ 357224 h 392491"/>
                    <a:gd name="connsiteX2" fmla="*/ 160375 w 448462"/>
                    <a:gd name="connsiteY2" fmla="*/ 391211 h 392491"/>
                    <a:gd name="connsiteX3" fmla="*/ 158502 w 448462"/>
                    <a:gd name="connsiteY3" fmla="*/ 392025 h 392491"/>
                    <a:gd name="connsiteX4" fmla="*/ 156629 w 448462"/>
                    <a:gd name="connsiteY4" fmla="*/ 392491 h 392491"/>
                    <a:gd name="connsiteX5" fmla="*/ 154757 w 448462"/>
                    <a:gd name="connsiteY5" fmla="*/ 392375 h 392491"/>
                    <a:gd name="connsiteX6" fmla="*/ 153001 w 448462"/>
                    <a:gd name="connsiteY6" fmla="*/ 391676 h 392491"/>
                    <a:gd name="connsiteX7" fmla="*/ 151362 w 448462"/>
                    <a:gd name="connsiteY7" fmla="*/ 390396 h 392491"/>
                    <a:gd name="connsiteX8" fmla="*/ 150075 w 448462"/>
                    <a:gd name="connsiteY8" fmla="*/ 388883 h 392491"/>
                    <a:gd name="connsiteX9" fmla="*/ 149255 w 448462"/>
                    <a:gd name="connsiteY9" fmla="*/ 387137 h 392491"/>
                    <a:gd name="connsiteX10" fmla="*/ 149021 w 448462"/>
                    <a:gd name="connsiteY10" fmla="*/ 385158 h 392491"/>
                    <a:gd name="connsiteX11" fmla="*/ 441235 w 448462"/>
                    <a:gd name="connsiteY11" fmla="*/ 0 h 392491"/>
                    <a:gd name="connsiteX12" fmla="*/ 442983 w 448462"/>
                    <a:gd name="connsiteY12" fmla="*/ 233 h 392491"/>
                    <a:gd name="connsiteX13" fmla="*/ 444615 w 448462"/>
                    <a:gd name="connsiteY13" fmla="*/ 816 h 392491"/>
                    <a:gd name="connsiteX14" fmla="*/ 446131 w 448462"/>
                    <a:gd name="connsiteY14" fmla="*/ 1866 h 392491"/>
                    <a:gd name="connsiteX15" fmla="*/ 447530 w 448462"/>
                    <a:gd name="connsiteY15" fmla="*/ 3615 h 392491"/>
                    <a:gd name="connsiteX16" fmla="*/ 448346 w 448462"/>
                    <a:gd name="connsiteY16" fmla="*/ 5714 h 392491"/>
                    <a:gd name="connsiteX17" fmla="*/ 448462 w 448462"/>
                    <a:gd name="connsiteY17" fmla="*/ 7696 h 392491"/>
                    <a:gd name="connsiteX18" fmla="*/ 447879 w 448462"/>
                    <a:gd name="connsiteY18" fmla="*/ 9911 h 392491"/>
                    <a:gd name="connsiteX19" fmla="*/ 307990 w 448462"/>
                    <a:gd name="connsiteY19" fmla="*/ 362641 h 392491"/>
                    <a:gd name="connsiteX20" fmla="*/ 306708 w 448462"/>
                    <a:gd name="connsiteY20" fmla="*/ 364973 h 392491"/>
                    <a:gd name="connsiteX21" fmla="*/ 305076 w 448462"/>
                    <a:gd name="connsiteY21" fmla="*/ 366955 h 392491"/>
                    <a:gd name="connsiteX22" fmla="*/ 303094 w 448462"/>
                    <a:gd name="connsiteY22" fmla="*/ 368588 h 392491"/>
                    <a:gd name="connsiteX23" fmla="*/ 300646 w 448462"/>
                    <a:gd name="connsiteY23" fmla="*/ 369870 h 392491"/>
                    <a:gd name="connsiteX24" fmla="*/ 298314 w 448462"/>
                    <a:gd name="connsiteY24" fmla="*/ 370570 h 392491"/>
                    <a:gd name="connsiteX25" fmla="*/ 295983 w 448462"/>
                    <a:gd name="connsiteY25" fmla="*/ 370803 h 392491"/>
                    <a:gd name="connsiteX26" fmla="*/ 293068 w 448462"/>
                    <a:gd name="connsiteY26" fmla="*/ 370453 h 392491"/>
                    <a:gd name="connsiteX27" fmla="*/ 290387 w 448462"/>
                    <a:gd name="connsiteY27" fmla="*/ 369404 h 392491"/>
                    <a:gd name="connsiteX28" fmla="*/ 148982 w 448462"/>
                    <a:gd name="connsiteY28" fmla="*/ 302123 h 392491"/>
                    <a:gd name="connsiteX29" fmla="*/ 347858 w 448462"/>
                    <a:gd name="connsiteY29" fmla="*/ 102379 h 392491"/>
                    <a:gd name="connsiteX30" fmla="*/ 120771 w 448462"/>
                    <a:gd name="connsiteY30" fmla="*/ 288830 h 392491"/>
                    <a:gd name="connsiteX31" fmla="*/ 7344 w 448462"/>
                    <a:gd name="connsiteY31" fmla="*/ 234842 h 392491"/>
                    <a:gd name="connsiteX32" fmla="*/ 4896 w 448462"/>
                    <a:gd name="connsiteY32" fmla="*/ 233209 h 392491"/>
                    <a:gd name="connsiteX33" fmla="*/ 2798 w 448462"/>
                    <a:gd name="connsiteY33" fmla="*/ 231227 h 392491"/>
                    <a:gd name="connsiteX34" fmla="*/ 1282 w 448462"/>
                    <a:gd name="connsiteY34" fmla="*/ 228895 h 392491"/>
                    <a:gd name="connsiteX35" fmla="*/ 349 w 448462"/>
                    <a:gd name="connsiteY35" fmla="*/ 226213 h 392491"/>
                    <a:gd name="connsiteX36" fmla="*/ 0 w 448462"/>
                    <a:gd name="connsiteY36" fmla="*/ 223298 h 392491"/>
                    <a:gd name="connsiteX37" fmla="*/ 233 w 448462"/>
                    <a:gd name="connsiteY37" fmla="*/ 220499 h 392491"/>
                    <a:gd name="connsiteX38" fmla="*/ 1165 w 448462"/>
                    <a:gd name="connsiteY38" fmla="*/ 217701 h 392491"/>
                    <a:gd name="connsiteX39" fmla="*/ 2681 w 448462"/>
                    <a:gd name="connsiteY39" fmla="*/ 215252 h 392491"/>
                    <a:gd name="connsiteX40" fmla="*/ 4779 w 448462"/>
                    <a:gd name="connsiteY40" fmla="*/ 213270 h 392491"/>
                    <a:gd name="connsiteX41" fmla="*/ 7227 w 448462"/>
                    <a:gd name="connsiteY41" fmla="*/ 211754 h 392491"/>
                    <a:gd name="connsiteX42" fmla="*/ 437971 w 448462"/>
                    <a:gd name="connsiteY42" fmla="*/ 583 h 392491"/>
                    <a:gd name="connsiteX43" fmla="*/ 439603 w 448462"/>
                    <a:gd name="connsiteY43" fmla="*/ 117 h 392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448462" h="392491">
                      <a:moveTo>
                        <a:pt x="149021" y="328125"/>
                      </a:moveTo>
                      <a:lnTo>
                        <a:pt x="210588" y="357224"/>
                      </a:lnTo>
                      <a:lnTo>
                        <a:pt x="160375" y="391211"/>
                      </a:lnTo>
                      <a:lnTo>
                        <a:pt x="158502" y="392025"/>
                      </a:lnTo>
                      <a:lnTo>
                        <a:pt x="156629" y="392491"/>
                      </a:lnTo>
                      <a:lnTo>
                        <a:pt x="154757" y="392375"/>
                      </a:lnTo>
                      <a:lnTo>
                        <a:pt x="153001" y="391676"/>
                      </a:lnTo>
                      <a:lnTo>
                        <a:pt x="151362" y="390396"/>
                      </a:lnTo>
                      <a:lnTo>
                        <a:pt x="150075" y="388883"/>
                      </a:lnTo>
                      <a:lnTo>
                        <a:pt x="149255" y="387137"/>
                      </a:lnTo>
                      <a:lnTo>
                        <a:pt x="149021" y="385158"/>
                      </a:lnTo>
                      <a:close/>
                      <a:moveTo>
                        <a:pt x="441235" y="0"/>
                      </a:moveTo>
                      <a:lnTo>
                        <a:pt x="442983" y="233"/>
                      </a:lnTo>
                      <a:lnTo>
                        <a:pt x="444615" y="816"/>
                      </a:lnTo>
                      <a:lnTo>
                        <a:pt x="446131" y="1866"/>
                      </a:lnTo>
                      <a:lnTo>
                        <a:pt x="447530" y="3615"/>
                      </a:lnTo>
                      <a:lnTo>
                        <a:pt x="448346" y="5714"/>
                      </a:lnTo>
                      <a:lnTo>
                        <a:pt x="448462" y="7696"/>
                      </a:lnTo>
                      <a:lnTo>
                        <a:pt x="447879" y="9911"/>
                      </a:lnTo>
                      <a:lnTo>
                        <a:pt x="307990" y="362641"/>
                      </a:lnTo>
                      <a:lnTo>
                        <a:pt x="306708" y="364973"/>
                      </a:lnTo>
                      <a:lnTo>
                        <a:pt x="305076" y="366955"/>
                      </a:lnTo>
                      <a:lnTo>
                        <a:pt x="303094" y="368588"/>
                      </a:lnTo>
                      <a:lnTo>
                        <a:pt x="300646" y="369870"/>
                      </a:lnTo>
                      <a:lnTo>
                        <a:pt x="298314" y="370570"/>
                      </a:lnTo>
                      <a:lnTo>
                        <a:pt x="295983" y="370803"/>
                      </a:lnTo>
                      <a:lnTo>
                        <a:pt x="293068" y="370453"/>
                      </a:lnTo>
                      <a:lnTo>
                        <a:pt x="290387" y="369404"/>
                      </a:lnTo>
                      <a:lnTo>
                        <a:pt x="148982" y="302123"/>
                      </a:lnTo>
                      <a:lnTo>
                        <a:pt x="347858" y="102379"/>
                      </a:lnTo>
                      <a:lnTo>
                        <a:pt x="120771" y="288830"/>
                      </a:lnTo>
                      <a:lnTo>
                        <a:pt x="7344" y="234842"/>
                      </a:lnTo>
                      <a:lnTo>
                        <a:pt x="4896" y="233209"/>
                      </a:lnTo>
                      <a:lnTo>
                        <a:pt x="2798" y="231227"/>
                      </a:lnTo>
                      <a:lnTo>
                        <a:pt x="1282" y="228895"/>
                      </a:lnTo>
                      <a:lnTo>
                        <a:pt x="349" y="226213"/>
                      </a:lnTo>
                      <a:lnTo>
                        <a:pt x="0" y="223298"/>
                      </a:lnTo>
                      <a:lnTo>
                        <a:pt x="233" y="220499"/>
                      </a:lnTo>
                      <a:lnTo>
                        <a:pt x="1165" y="217701"/>
                      </a:lnTo>
                      <a:lnTo>
                        <a:pt x="2681" y="215252"/>
                      </a:lnTo>
                      <a:lnTo>
                        <a:pt x="4779" y="213270"/>
                      </a:lnTo>
                      <a:lnTo>
                        <a:pt x="7227" y="211754"/>
                      </a:lnTo>
                      <a:lnTo>
                        <a:pt x="437971" y="583"/>
                      </a:lnTo>
                      <a:lnTo>
                        <a:pt x="439603" y="11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Freeform 6">
                  <a:extLst>
                    <a:ext uri="{FF2B5EF4-FFF2-40B4-BE49-F238E27FC236}">
                      <a16:creationId xmlns:a16="http://schemas.microsoft.com/office/drawing/2014/main" id="{A02191B4-477C-DFA1-D164-E9A9B048B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 flipV="1">
                  <a:off x="7855946" y="4065266"/>
                  <a:ext cx="160288" cy="142111"/>
                </a:xfrm>
                <a:custGeom>
                  <a:avLst/>
                  <a:gdLst>
                    <a:gd name="T0" fmla="*/ 2689 w 3491"/>
                    <a:gd name="T1" fmla="*/ 15 h 3097"/>
                    <a:gd name="T2" fmla="*/ 2963 w 3491"/>
                    <a:gd name="T3" fmla="*/ 108 h 3097"/>
                    <a:gd name="T4" fmla="*/ 3204 w 3491"/>
                    <a:gd name="T5" fmla="*/ 281 h 3097"/>
                    <a:gd name="T6" fmla="*/ 3382 w 3491"/>
                    <a:gd name="T7" fmla="*/ 518 h 3097"/>
                    <a:gd name="T8" fmla="*/ 3475 w 3491"/>
                    <a:gd name="T9" fmla="*/ 786 h 3097"/>
                    <a:gd name="T10" fmla="*/ 3486 w 3491"/>
                    <a:gd name="T11" fmla="*/ 1066 h 3097"/>
                    <a:gd name="T12" fmla="*/ 3413 w 3491"/>
                    <a:gd name="T13" fmla="*/ 1339 h 3097"/>
                    <a:gd name="T14" fmla="*/ 3256 w 3491"/>
                    <a:gd name="T15" fmla="*/ 1586 h 3097"/>
                    <a:gd name="T16" fmla="*/ 1965 w 3491"/>
                    <a:gd name="T17" fmla="*/ 2838 h 3097"/>
                    <a:gd name="T18" fmla="*/ 1873 w 3491"/>
                    <a:gd name="T19" fmla="*/ 2828 h 3097"/>
                    <a:gd name="T20" fmla="*/ 1821 w 3491"/>
                    <a:gd name="T21" fmla="*/ 2749 h 3097"/>
                    <a:gd name="T22" fmla="*/ 1853 w 3491"/>
                    <a:gd name="T23" fmla="*/ 2662 h 3097"/>
                    <a:gd name="T24" fmla="*/ 3153 w 3491"/>
                    <a:gd name="T25" fmla="*/ 1355 h 3097"/>
                    <a:gd name="T26" fmla="*/ 3242 w 3491"/>
                    <a:gd name="T27" fmla="*/ 1126 h 3097"/>
                    <a:gd name="T28" fmla="*/ 3253 w 3491"/>
                    <a:gd name="T29" fmla="*/ 885 h 3097"/>
                    <a:gd name="T30" fmla="*/ 3183 w 3491"/>
                    <a:gd name="T31" fmla="*/ 653 h 3097"/>
                    <a:gd name="T32" fmla="*/ 3035 w 3491"/>
                    <a:gd name="T33" fmla="*/ 448 h 3097"/>
                    <a:gd name="T34" fmla="*/ 2825 w 3491"/>
                    <a:gd name="T35" fmla="*/ 301 h 3097"/>
                    <a:gd name="T36" fmla="*/ 2586 w 3491"/>
                    <a:gd name="T37" fmla="*/ 234 h 3097"/>
                    <a:gd name="T38" fmla="*/ 2340 w 3491"/>
                    <a:gd name="T39" fmla="*/ 243 h 3097"/>
                    <a:gd name="T40" fmla="*/ 2108 w 3491"/>
                    <a:gd name="T41" fmla="*/ 331 h 3097"/>
                    <a:gd name="T42" fmla="*/ 378 w 3491"/>
                    <a:gd name="T43" fmla="*/ 1972 h 3097"/>
                    <a:gd name="T44" fmla="*/ 258 w 3491"/>
                    <a:gd name="T45" fmla="*/ 2149 h 3097"/>
                    <a:gd name="T46" fmla="*/ 218 w 3491"/>
                    <a:gd name="T47" fmla="*/ 2350 h 3097"/>
                    <a:gd name="T48" fmla="*/ 258 w 3491"/>
                    <a:gd name="T49" fmla="*/ 2551 h 3097"/>
                    <a:gd name="T50" fmla="*/ 378 w 3491"/>
                    <a:gd name="T51" fmla="*/ 2728 h 3097"/>
                    <a:gd name="T52" fmla="*/ 558 w 3491"/>
                    <a:gd name="T53" fmla="*/ 2846 h 3097"/>
                    <a:gd name="T54" fmla="*/ 763 w 3491"/>
                    <a:gd name="T55" fmla="*/ 2885 h 3097"/>
                    <a:gd name="T56" fmla="*/ 968 w 3491"/>
                    <a:gd name="T57" fmla="*/ 2846 h 3097"/>
                    <a:gd name="T58" fmla="*/ 1149 w 3491"/>
                    <a:gd name="T59" fmla="*/ 2728 h 3097"/>
                    <a:gd name="T60" fmla="*/ 2809 w 3491"/>
                    <a:gd name="T61" fmla="*/ 1091 h 3097"/>
                    <a:gd name="T62" fmla="*/ 2837 w 3491"/>
                    <a:gd name="T63" fmla="*/ 942 h 3097"/>
                    <a:gd name="T64" fmla="*/ 2791 w 3491"/>
                    <a:gd name="T65" fmla="*/ 797 h 3097"/>
                    <a:gd name="T66" fmla="*/ 2677 w 3491"/>
                    <a:gd name="T67" fmla="*/ 685 h 3097"/>
                    <a:gd name="T68" fmla="*/ 2528 w 3491"/>
                    <a:gd name="T69" fmla="*/ 641 h 3097"/>
                    <a:gd name="T70" fmla="*/ 2377 w 3491"/>
                    <a:gd name="T71" fmla="*/ 668 h 3097"/>
                    <a:gd name="T72" fmla="*/ 1082 w 3491"/>
                    <a:gd name="T73" fmla="*/ 1906 h 3097"/>
                    <a:gd name="T74" fmla="*/ 992 w 3491"/>
                    <a:gd name="T75" fmla="*/ 1937 h 3097"/>
                    <a:gd name="T76" fmla="*/ 911 w 3491"/>
                    <a:gd name="T77" fmla="*/ 1887 h 3097"/>
                    <a:gd name="T78" fmla="*/ 900 w 3491"/>
                    <a:gd name="T79" fmla="*/ 1796 h 3097"/>
                    <a:gd name="T80" fmla="*/ 2165 w 3491"/>
                    <a:gd name="T81" fmla="*/ 546 h 3097"/>
                    <a:gd name="T82" fmla="*/ 2354 w 3491"/>
                    <a:gd name="T83" fmla="*/ 449 h 3097"/>
                    <a:gd name="T84" fmla="*/ 2562 w 3491"/>
                    <a:gd name="T85" fmla="*/ 429 h 3097"/>
                    <a:gd name="T86" fmla="*/ 2763 w 3491"/>
                    <a:gd name="T87" fmla="*/ 488 h 3097"/>
                    <a:gd name="T88" fmla="*/ 2932 w 3491"/>
                    <a:gd name="T89" fmla="*/ 623 h 3097"/>
                    <a:gd name="T90" fmla="*/ 3032 w 3491"/>
                    <a:gd name="T91" fmla="*/ 809 h 3097"/>
                    <a:gd name="T92" fmla="*/ 3053 w 3491"/>
                    <a:gd name="T93" fmla="*/ 1012 h 3097"/>
                    <a:gd name="T94" fmla="*/ 2993 w 3491"/>
                    <a:gd name="T95" fmla="*/ 1209 h 3097"/>
                    <a:gd name="T96" fmla="*/ 1303 w 3491"/>
                    <a:gd name="T97" fmla="*/ 2879 h 3097"/>
                    <a:gd name="T98" fmla="*/ 1094 w 3491"/>
                    <a:gd name="T99" fmla="*/ 3025 h 3097"/>
                    <a:gd name="T100" fmla="*/ 855 w 3491"/>
                    <a:gd name="T101" fmla="*/ 3092 h 3097"/>
                    <a:gd name="T102" fmla="*/ 609 w 3491"/>
                    <a:gd name="T103" fmla="*/ 3083 h 3097"/>
                    <a:gd name="T104" fmla="*/ 377 w 3491"/>
                    <a:gd name="T105" fmla="*/ 2995 h 3097"/>
                    <a:gd name="T106" fmla="*/ 178 w 3491"/>
                    <a:gd name="T107" fmla="*/ 2832 h 3097"/>
                    <a:gd name="T108" fmla="*/ 51 w 3491"/>
                    <a:gd name="T109" fmla="*/ 2617 h 3097"/>
                    <a:gd name="T110" fmla="*/ 0 w 3491"/>
                    <a:gd name="T111" fmla="*/ 2381 h 3097"/>
                    <a:gd name="T112" fmla="*/ 30 w 3491"/>
                    <a:gd name="T113" fmla="*/ 2141 h 3097"/>
                    <a:gd name="T114" fmla="*/ 139 w 3491"/>
                    <a:gd name="T115" fmla="*/ 1920 h 3097"/>
                    <a:gd name="T116" fmla="*/ 1872 w 3491"/>
                    <a:gd name="T117" fmla="*/ 230 h 3097"/>
                    <a:gd name="T118" fmla="*/ 2123 w 3491"/>
                    <a:gd name="T119" fmla="*/ 76 h 3097"/>
                    <a:gd name="T120" fmla="*/ 2402 w 3491"/>
                    <a:gd name="T121" fmla="*/ 5 h 3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91" h="3097">
                      <a:moveTo>
                        <a:pt x="2474" y="0"/>
                      </a:moveTo>
                      <a:lnTo>
                        <a:pt x="2546" y="0"/>
                      </a:lnTo>
                      <a:lnTo>
                        <a:pt x="2618" y="5"/>
                      </a:lnTo>
                      <a:lnTo>
                        <a:pt x="2689" y="15"/>
                      </a:lnTo>
                      <a:lnTo>
                        <a:pt x="2758" y="31"/>
                      </a:lnTo>
                      <a:lnTo>
                        <a:pt x="2828" y="51"/>
                      </a:lnTo>
                      <a:lnTo>
                        <a:pt x="2896" y="76"/>
                      </a:lnTo>
                      <a:lnTo>
                        <a:pt x="2963" y="108"/>
                      </a:lnTo>
                      <a:lnTo>
                        <a:pt x="3026" y="143"/>
                      </a:lnTo>
                      <a:lnTo>
                        <a:pt x="3088" y="183"/>
                      </a:lnTo>
                      <a:lnTo>
                        <a:pt x="3147" y="230"/>
                      </a:lnTo>
                      <a:lnTo>
                        <a:pt x="3204" y="281"/>
                      </a:lnTo>
                      <a:lnTo>
                        <a:pt x="3256" y="336"/>
                      </a:lnTo>
                      <a:lnTo>
                        <a:pt x="3303" y="394"/>
                      </a:lnTo>
                      <a:lnTo>
                        <a:pt x="3345" y="455"/>
                      </a:lnTo>
                      <a:lnTo>
                        <a:pt x="3382" y="518"/>
                      </a:lnTo>
                      <a:lnTo>
                        <a:pt x="3413" y="582"/>
                      </a:lnTo>
                      <a:lnTo>
                        <a:pt x="3439" y="650"/>
                      </a:lnTo>
                      <a:lnTo>
                        <a:pt x="3460" y="717"/>
                      </a:lnTo>
                      <a:lnTo>
                        <a:pt x="3475" y="786"/>
                      </a:lnTo>
                      <a:lnTo>
                        <a:pt x="3486" y="856"/>
                      </a:lnTo>
                      <a:lnTo>
                        <a:pt x="3491" y="926"/>
                      </a:lnTo>
                      <a:lnTo>
                        <a:pt x="3491" y="996"/>
                      </a:lnTo>
                      <a:lnTo>
                        <a:pt x="3486" y="1066"/>
                      </a:lnTo>
                      <a:lnTo>
                        <a:pt x="3475" y="1136"/>
                      </a:lnTo>
                      <a:lnTo>
                        <a:pt x="3460" y="1205"/>
                      </a:lnTo>
                      <a:lnTo>
                        <a:pt x="3439" y="1273"/>
                      </a:lnTo>
                      <a:lnTo>
                        <a:pt x="3413" y="1339"/>
                      </a:lnTo>
                      <a:lnTo>
                        <a:pt x="3382" y="1404"/>
                      </a:lnTo>
                      <a:lnTo>
                        <a:pt x="3345" y="1467"/>
                      </a:lnTo>
                      <a:lnTo>
                        <a:pt x="3303" y="1528"/>
                      </a:lnTo>
                      <a:lnTo>
                        <a:pt x="3256" y="1586"/>
                      </a:lnTo>
                      <a:lnTo>
                        <a:pt x="3204" y="1641"/>
                      </a:lnTo>
                      <a:lnTo>
                        <a:pt x="2007" y="2813"/>
                      </a:lnTo>
                      <a:lnTo>
                        <a:pt x="1988" y="2828"/>
                      </a:lnTo>
                      <a:lnTo>
                        <a:pt x="1965" y="2838"/>
                      </a:lnTo>
                      <a:lnTo>
                        <a:pt x="1942" y="2844"/>
                      </a:lnTo>
                      <a:lnTo>
                        <a:pt x="1918" y="2844"/>
                      </a:lnTo>
                      <a:lnTo>
                        <a:pt x="1894" y="2838"/>
                      </a:lnTo>
                      <a:lnTo>
                        <a:pt x="1873" y="2828"/>
                      </a:lnTo>
                      <a:lnTo>
                        <a:pt x="1853" y="2813"/>
                      </a:lnTo>
                      <a:lnTo>
                        <a:pt x="1837" y="2793"/>
                      </a:lnTo>
                      <a:lnTo>
                        <a:pt x="1827" y="2772"/>
                      </a:lnTo>
                      <a:lnTo>
                        <a:pt x="1821" y="2749"/>
                      </a:lnTo>
                      <a:lnTo>
                        <a:pt x="1821" y="2726"/>
                      </a:lnTo>
                      <a:lnTo>
                        <a:pt x="1827" y="2703"/>
                      </a:lnTo>
                      <a:lnTo>
                        <a:pt x="1837" y="2681"/>
                      </a:lnTo>
                      <a:lnTo>
                        <a:pt x="1853" y="2662"/>
                      </a:lnTo>
                      <a:lnTo>
                        <a:pt x="3035" y="1505"/>
                      </a:lnTo>
                      <a:lnTo>
                        <a:pt x="3079" y="1458"/>
                      </a:lnTo>
                      <a:lnTo>
                        <a:pt x="3118" y="1407"/>
                      </a:lnTo>
                      <a:lnTo>
                        <a:pt x="3153" y="1355"/>
                      </a:lnTo>
                      <a:lnTo>
                        <a:pt x="3183" y="1300"/>
                      </a:lnTo>
                      <a:lnTo>
                        <a:pt x="3208" y="1243"/>
                      </a:lnTo>
                      <a:lnTo>
                        <a:pt x="3228" y="1185"/>
                      </a:lnTo>
                      <a:lnTo>
                        <a:pt x="3242" y="1126"/>
                      </a:lnTo>
                      <a:lnTo>
                        <a:pt x="3253" y="1066"/>
                      </a:lnTo>
                      <a:lnTo>
                        <a:pt x="3257" y="1006"/>
                      </a:lnTo>
                      <a:lnTo>
                        <a:pt x="3257" y="946"/>
                      </a:lnTo>
                      <a:lnTo>
                        <a:pt x="3253" y="885"/>
                      </a:lnTo>
                      <a:lnTo>
                        <a:pt x="3242" y="826"/>
                      </a:lnTo>
                      <a:lnTo>
                        <a:pt x="3228" y="766"/>
                      </a:lnTo>
                      <a:lnTo>
                        <a:pt x="3208" y="709"/>
                      </a:lnTo>
                      <a:lnTo>
                        <a:pt x="3183" y="653"/>
                      </a:lnTo>
                      <a:lnTo>
                        <a:pt x="3153" y="598"/>
                      </a:lnTo>
                      <a:lnTo>
                        <a:pt x="3118" y="545"/>
                      </a:lnTo>
                      <a:lnTo>
                        <a:pt x="3079" y="495"/>
                      </a:lnTo>
                      <a:lnTo>
                        <a:pt x="3035" y="448"/>
                      </a:lnTo>
                      <a:lnTo>
                        <a:pt x="2985" y="403"/>
                      </a:lnTo>
                      <a:lnTo>
                        <a:pt x="2935" y="364"/>
                      </a:lnTo>
                      <a:lnTo>
                        <a:pt x="2881" y="331"/>
                      </a:lnTo>
                      <a:lnTo>
                        <a:pt x="2825" y="301"/>
                      </a:lnTo>
                      <a:lnTo>
                        <a:pt x="2767" y="277"/>
                      </a:lnTo>
                      <a:lnTo>
                        <a:pt x="2708" y="258"/>
                      </a:lnTo>
                      <a:lnTo>
                        <a:pt x="2648" y="243"/>
                      </a:lnTo>
                      <a:lnTo>
                        <a:pt x="2586" y="234"/>
                      </a:lnTo>
                      <a:lnTo>
                        <a:pt x="2525" y="229"/>
                      </a:lnTo>
                      <a:lnTo>
                        <a:pt x="2464" y="229"/>
                      </a:lnTo>
                      <a:lnTo>
                        <a:pt x="2402" y="234"/>
                      </a:lnTo>
                      <a:lnTo>
                        <a:pt x="2340" y="243"/>
                      </a:lnTo>
                      <a:lnTo>
                        <a:pt x="2280" y="258"/>
                      </a:lnTo>
                      <a:lnTo>
                        <a:pt x="2221" y="277"/>
                      </a:lnTo>
                      <a:lnTo>
                        <a:pt x="2164" y="301"/>
                      </a:lnTo>
                      <a:lnTo>
                        <a:pt x="2108" y="331"/>
                      </a:lnTo>
                      <a:lnTo>
                        <a:pt x="2055" y="364"/>
                      </a:lnTo>
                      <a:lnTo>
                        <a:pt x="2003" y="403"/>
                      </a:lnTo>
                      <a:lnTo>
                        <a:pt x="1955" y="448"/>
                      </a:lnTo>
                      <a:lnTo>
                        <a:pt x="378" y="1972"/>
                      </a:lnTo>
                      <a:lnTo>
                        <a:pt x="341" y="2013"/>
                      </a:lnTo>
                      <a:lnTo>
                        <a:pt x="307" y="2057"/>
                      </a:lnTo>
                      <a:lnTo>
                        <a:pt x="280" y="2102"/>
                      </a:lnTo>
                      <a:lnTo>
                        <a:pt x="258" y="2149"/>
                      </a:lnTo>
                      <a:lnTo>
                        <a:pt x="241" y="2199"/>
                      </a:lnTo>
                      <a:lnTo>
                        <a:pt x="228" y="2248"/>
                      </a:lnTo>
                      <a:lnTo>
                        <a:pt x="220" y="2299"/>
                      </a:lnTo>
                      <a:lnTo>
                        <a:pt x="218" y="2350"/>
                      </a:lnTo>
                      <a:lnTo>
                        <a:pt x="220" y="2402"/>
                      </a:lnTo>
                      <a:lnTo>
                        <a:pt x="228" y="2452"/>
                      </a:lnTo>
                      <a:lnTo>
                        <a:pt x="241" y="2503"/>
                      </a:lnTo>
                      <a:lnTo>
                        <a:pt x="258" y="2551"/>
                      </a:lnTo>
                      <a:lnTo>
                        <a:pt x="280" y="2599"/>
                      </a:lnTo>
                      <a:lnTo>
                        <a:pt x="307" y="2644"/>
                      </a:lnTo>
                      <a:lnTo>
                        <a:pt x="341" y="2687"/>
                      </a:lnTo>
                      <a:lnTo>
                        <a:pt x="378" y="2728"/>
                      </a:lnTo>
                      <a:lnTo>
                        <a:pt x="419" y="2765"/>
                      </a:lnTo>
                      <a:lnTo>
                        <a:pt x="463" y="2796"/>
                      </a:lnTo>
                      <a:lnTo>
                        <a:pt x="509" y="2824"/>
                      </a:lnTo>
                      <a:lnTo>
                        <a:pt x="558" y="2846"/>
                      </a:lnTo>
                      <a:lnTo>
                        <a:pt x="608" y="2863"/>
                      </a:lnTo>
                      <a:lnTo>
                        <a:pt x="660" y="2874"/>
                      </a:lnTo>
                      <a:lnTo>
                        <a:pt x="711" y="2882"/>
                      </a:lnTo>
                      <a:lnTo>
                        <a:pt x="763" y="2885"/>
                      </a:lnTo>
                      <a:lnTo>
                        <a:pt x="816" y="2882"/>
                      </a:lnTo>
                      <a:lnTo>
                        <a:pt x="867" y="2874"/>
                      </a:lnTo>
                      <a:lnTo>
                        <a:pt x="919" y="2863"/>
                      </a:lnTo>
                      <a:lnTo>
                        <a:pt x="968" y="2846"/>
                      </a:lnTo>
                      <a:lnTo>
                        <a:pt x="1018" y="2824"/>
                      </a:lnTo>
                      <a:lnTo>
                        <a:pt x="1064" y="2796"/>
                      </a:lnTo>
                      <a:lnTo>
                        <a:pt x="1108" y="2765"/>
                      </a:lnTo>
                      <a:lnTo>
                        <a:pt x="1149" y="2728"/>
                      </a:lnTo>
                      <a:lnTo>
                        <a:pt x="2741" y="1187"/>
                      </a:lnTo>
                      <a:lnTo>
                        <a:pt x="2768" y="1158"/>
                      </a:lnTo>
                      <a:lnTo>
                        <a:pt x="2791" y="1125"/>
                      </a:lnTo>
                      <a:lnTo>
                        <a:pt x="2809" y="1091"/>
                      </a:lnTo>
                      <a:lnTo>
                        <a:pt x="2823" y="1055"/>
                      </a:lnTo>
                      <a:lnTo>
                        <a:pt x="2831" y="1018"/>
                      </a:lnTo>
                      <a:lnTo>
                        <a:pt x="2837" y="980"/>
                      </a:lnTo>
                      <a:lnTo>
                        <a:pt x="2837" y="942"/>
                      </a:lnTo>
                      <a:lnTo>
                        <a:pt x="2831" y="904"/>
                      </a:lnTo>
                      <a:lnTo>
                        <a:pt x="2823" y="867"/>
                      </a:lnTo>
                      <a:lnTo>
                        <a:pt x="2809" y="832"/>
                      </a:lnTo>
                      <a:lnTo>
                        <a:pt x="2791" y="797"/>
                      </a:lnTo>
                      <a:lnTo>
                        <a:pt x="2768" y="764"/>
                      </a:lnTo>
                      <a:lnTo>
                        <a:pt x="2741" y="734"/>
                      </a:lnTo>
                      <a:lnTo>
                        <a:pt x="2710" y="707"/>
                      </a:lnTo>
                      <a:lnTo>
                        <a:pt x="2677" y="685"/>
                      </a:lnTo>
                      <a:lnTo>
                        <a:pt x="2642" y="668"/>
                      </a:lnTo>
                      <a:lnTo>
                        <a:pt x="2605" y="654"/>
                      </a:lnTo>
                      <a:lnTo>
                        <a:pt x="2567" y="645"/>
                      </a:lnTo>
                      <a:lnTo>
                        <a:pt x="2528" y="641"/>
                      </a:lnTo>
                      <a:lnTo>
                        <a:pt x="2490" y="641"/>
                      </a:lnTo>
                      <a:lnTo>
                        <a:pt x="2452" y="645"/>
                      </a:lnTo>
                      <a:lnTo>
                        <a:pt x="2415" y="654"/>
                      </a:lnTo>
                      <a:lnTo>
                        <a:pt x="2377" y="668"/>
                      </a:lnTo>
                      <a:lnTo>
                        <a:pt x="2343" y="685"/>
                      </a:lnTo>
                      <a:lnTo>
                        <a:pt x="2309" y="707"/>
                      </a:lnTo>
                      <a:lnTo>
                        <a:pt x="2278" y="734"/>
                      </a:lnTo>
                      <a:lnTo>
                        <a:pt x="1082" y="1906"/>
                      </a:lnTo>
                      <a:lnTo>
                        <a:pt x="1062" y="1922"/>
                      </a:lnTo>
                      <a:lnTo>
                        <a:pt x="1040" y="1931"/>
                      </a:lnTo>
                      <a:lnTo>
                        <a:pt x="1017" y="1937"/>
                      </a:lnTo>
                      <a:lnTo>
                        <a:pt x="992" y="1937"/>
                      </a:lnTo>
                      <a:lnTo>
                        <a:pt x="969" y="1931"/>
                      </a:lnTo>
                      <a:lnTo>
                        <a:pt x="947" y="1922"/>
                      </a:lnTo>
                      <a:lnTo>
                        <a:pt x="927" y="1906"/>
                      </a:lnTo>
                      <a:lnTo>
                        <a:pt x="911" y="1887"/>
                      </a:lnTo>
                      <a:lnTo>
                        <a:pt x="900" y="1865"/>
                      </a:lnTo>
                      <a:lnTo>
                        <a:pt x="896" y="1842"/>
                      </a:lnTo>
                      <a:lnTo>
                        <a:pt x="896" y="1819"/>
                      </a:lnTo>
                      <a:lnTo>
                        <a:pt x="900" y="1796"/>
                      </a:lnTo>
                      <a:lnTo>
                        <a:pt x="911" y="1775"/>
                      </a:lnTo>
                      <a:lnTo>
                        <a:pt x="927" y="1755"/>
                      </a:lnTo>
                      <a:lnTo>
                        <a:pt x="2123" y="583"/>
                      </a:lnTo>
                      <a:lnTo>
                        <a:pt x="2165" y="546"/>
                      </a:lnTo>
                      <a:lnTo>
                        <a:pt x="2209" y="515"/>
                      </a:lnTo>
                      <a:lnTo>
                        <a:pt x="2255" y="488"/>
                      </a:lnTo>
                      <a:lnTo>
                        <a:pt x="2304" y="465"/>
                      </a:lnTo>
                      <a:lnTo>
                        <a:pt x="2354" y="449"/>
                      </a:lnTo>
                      <a:lnTo>
                        <a:pt x="2405" y="436"/>
                      </a:lnTo>
                      <a:lnTo>
                        <a:pt x="2457" y="429"/>
                      </a:lnTo>
                      <a:lnTo>
                        <a:pt x="2509" y="427"/>
                      </a:lnTo>
                      <a:lnTo>
                        <a:pt x="2562" y="429"/>
                      </a:lnTo>
                      <a:lnTo>
                        <a:pt x="2613" y="436"/>
                      </a:lnTo>
                      <a:lnTo>
                        <a:pt x="2665" y="449"/>
                      </a:lnTo>
                      <a:lnTo>
                        <a:pt x="2714" y="465"/>
                      </a:lnTo>
                      <a:lnTo>
                        <a:pt x="2763" y="488"/>
                      </a:lnTo>
                      <a:lnTo>
                        <a:pt x="2810" y="515"/>
                      </a:lnTo>
                      <a:lnTo>
                        <a:pt x="2854" y="546"/>
                      </a:lnTo>
                      <a:lnTo>
                        <a:pt x="2895" y="583"/>
                      </a:lnTo>
                      <a:lnTo>
                        <a:pt x="2932" y="623"/>
                      </a:lnTo>
                      <a:lnTo>
                        <a:pt x="2965" y="666"/>
                      </a:lnTo>
                      <a:lnTo>
                        <a:pt x="2993" y="713"/>
                      </a:lnTo>
                      <a:lnTo>
                        <a:pt x="3015" y="760"/>
                      </a:lnTo>
                      <a:lnTo>
                        <a:pt x="3032" y="809"/>
                      </a:lnTo>
                      <a:lnTo>
                        <a:pt x="3045" y="859"/>
                      </a:lnTo>
                      <a:lnTo>
                        <a:pt x="3053" y="910"/>
                      </a:lnTo>
                      <a:lnTo>
                        <a:pt x="3055" y="961"/>
                      </a:lnTo>
                      <a:lnTo>
                        <a:pt x="3053" y="1012"/>
                      </a:lnTo>
                      <a:lnTo>
                        <a:pt x="3045" y="1063"/>
                      </a:lnTo>
                      <a:lnTo>
                        <a:pt x="3032" y="1113"/>
                      </a:lnTo>
                      <a:lnTo>
                        <a:pt x="3015" y="1162"/>
                      </a:lnTo>
                      <a:lnTo>
                        <a:pt x="2993" y="1209"/>
                      </a:lnTo>
                      <a:lnTo>
                        <a:pt x="2965" y="1255"/>
                      </a:lnTo>
                      <a:lnTo>
                        <a:pt x="2932" y="1298"/>
                      </a:lnTo>
                      <a:lnTo>
                        <a:pt x="2895" y="1339"/>
                      </a:lnTo>
                      <a:lnTo>
                        <a:pt x="1303" y="2879"/>
                      </a:lnTo>
                      <a:lnTo>
                        <a:pt x="1255" y="2923"/>
                      </a:lnTo>
                      <a:lnTo>
                        <a:pt x="1203" y="2962"/>
                      </a:lnTo>
                      <a:lnTo>
                        <a:pt x="1150" y="2995"/>
                      </a:lnTo>
                      <a:lnTo>
                        <a:pt x="1094" y="3025"/>
                      </a:lnTo>
                      <a:lnTo>
                        <a:pt x="1036" y="3049"/>
                      </a:lnTo>
                      <a:lnTo>
                        <a:pt x="977" y="3068"/>
                      </a:lnTo>
                      <a:lnTo>
                        <a:pt x="917" y="3083"/>
                      </a:lnTo>
                      <a:lnTo>
                        <a:pt x="855" y="3092"/>
                      </a:lnTo>
                      <a:lnTo>
                        <a:pt x="794" y="3097"/>
                      </a:lnTo>
                      <a:lnTo>
                        <a:pt x="733" y="3097"/>
                      </a:lnTo>
                      <a:lnTo>
                        <a:pt x="671" y="3092"/>
                      </a:lnTo>
                      <a:lnTo>
                        <a:pt x="609" y="3083"/>
                      </a:lnTo>
                      <a:lnTo>
                        <a:pt x="549" y="3068"/>
                      </a:lnTo>
                      <a:lnTo>
                        <a:pt x="490" y="3049"/>
                      </a:lnTo>
                      <a:lnTo>
                        <a:pt x="433" y="3025"/>
                      </a:lnTo>
                      <a:lnTo>
                        <a:pt x="377" y="2995"/>
                      </a:lnTo>
                      <a:lnTo>
                        <a:pt x="323" y="2962"/>
                      </a:lnTo>
                      <a:lnTo>
                        <a:pt x="272" y="2923"/>
                      </a:lnTo>
                      <a:lnTo>
                        <a:pt x="224" y="2879"/>
                      </a:lnTo>
                      <a:lnTo>
                        <a:pt x="178" y="2832"/>
                      </a:lnTo>
                      <a:lnTo>
                        <a:pt x="139" y="2782"/>
                      </a:lnTo>
                      <a:lnTo>
                        <a:pt x="104" y="2729"/>
                      </a:lnTo>
                      <a:lnTo>
                        <a:pt x="75" y="2674"/>
                      </a:lnTo>
                      <a:lnTo>
                        <a:pt x="51" y="2617"/>
                      </a:lnTo>
                      <a:lnTo>
                        <a:pt x="30" y="2560"/>
                      </a:lnTo>
                      <a:lnTo>
                        <a:pt x="15" y="2501"/>
                      </a:lnTo>
                      <a:lnTo>
                        <a:pt x="5" y="2441"/>
                      </a:lnTo>
                      <a:lnTo>
                        <a:pt x="0" y="2381"/>
                      </a:lnTo>
                      <a:lnTo>
                        <a:pt x="0" y="2321"/>
                      </a:lnTo>
                      <a:lnTo>
                        <a:pt x="5" y="2260"/>
                      </a:lnTo>
                      <a:lnTo>
                        <a:pt x="15" y="2200"/>
                      </a:lnTo>
                      <a:lnTo>
                        <a:pt x="30" y="2141"/>
                      </a:lnTo>
                      <a:lnTo>
                        <a:pt x="51" y="2083"/>
                      </a:lnTo>
                      <a:lnTo>
                        <a:pt x="75" y="2027"/>
                      </a:lnTo>
                      <a:lnTo>
                        <a:pt x="104" y="1972"/>
                      </a:lnTo>
                      <a:lnTo>
                        <a:pt x="139" y="1920"/>
                      </a:lnTo>
                      <a:lnTo>
                        <a:pt x="178" y="1869"/>
                      </a:lnTo>
                      <a:lnTo>
                        <a:pt x="224" y="1822"/>
                      </a:lnTo>
                      <a:lnTo>
                        <a:pt x="1815" y="281"/>
                      </a:lnTo>
                      <a:lnTo>
                        <a:pt x="1872" y="230"/>
                      </a:lnTo>
                      <a:lnTo>
                        <a:pt x="1931" y="183"/>
                      </a:lnTo>
                      <a:lnTo>
                        <a:pt x="1992" y="143"/>
                      </a:lnTo>
                      <a:lnTo>
                        <a:pt x="2057" y="108"/>
                      </a:lnTo>
                      <a:lnTo>
                        <a:pt x="2123" y="76"/>
                      </a:lnTo>
                      <a:lnTo>
                        <a:pt x="2191" y="51"/>
                      </a:lnTo>
                      <a:lnTo>
                        <a:pt x="2261" y="31"/>
                      </a:lnTo>
                      <a:lnTo>
                        <a:pt x="2331" y="15"/>
                      </a:lnTo>
                      <a:lnTo>
                        <a:pt x="2402" y="5"/>
                      </a:lnTo>
                      <a:lnTo>
                        <a:pt x="247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22" name="Group 20">
                  <a:extLst>
                    <a:ext uri="{FF2B5EF4-FFF2-40B4-BE49-F238E27FC236}">
                      <a16:creationId xmlns:a16="http://schemas.microsoft.com/office/drawing/2014/main" id="{D1E8F487-95ED-250C-5C29-0031C628B9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872043" y="5252973"/>
                  <a:ext cx="128093" cy="174724"/>
                  <a:chOff x="2597" y="4163"/>
                  <a:chExt cx="217" cy="296"/>
                </a:xfrm>
                <a:solidFill>
                  <a:schemeClr val="bg1"/>
                </a:solidFill>
              </p:grpSpPr>
              <p:sp>
                <p:nvSpPr>
                  <p:cNvPr id="31" name="Freeform 22">
                    <a:extLst>
                      <a:ext uri="{FF2B5EF4-FFF2-40B4-BE49-F238E27FC236}">
                        <a16:creationId xmlns:a16="http://schemas.microsoft.com/office/drawing/2014/main" id="{09D86B59-AD2D-7E69-ED4E-FFD225FA96A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630" y="4163"/>
                    <a:ext cx="151" cy="176"/>
                  </a:xfrm>
                  <a:custGeom>
                    <a:avLst/>
                    <a:gdLst>
                      <a:gd name="T0" fmla="*/ 410 w 1662"/>
                      <a:gd name="T1" fmla="*/ 645 h 1942"/>
                      <a:gd name="T2" fmla="*/ 309 w 1662"/>
                      <a:gd name="T3" fmla="*/ 847 h 1942"/>
                      <a:gd name="T4" fmla="*/ 255 w 1662"/>
                      <a:gd name="T5" fmla="*/ 1023 h 1942"/>
                      <a:gd name="T6" fmla="*/ 263 w 1662"/>
                      <a:gd name="T7" fmla="*/ 1206 h 1942"/>
                      <a:gd name="T8" fmla="*/ 347 w 1662"/>
                      <a:gd name="T9" fmla="*/ 1429 h 1942"/>
                      <a:gd name="T10" fmla="*/ 476 w 1662"/>
                      <a:gd name="T11" fmla="*/ 1620 h 1942"/>
                      <a:gd name="T12" fmla="*/ 638 w 1662"/>
                      <a:gd name="T13" fmla="*/ 1753 h 1942"/>
                      <a:gd name="T14" fmla="*/ 825 w 1662"/>
                      <a:gd name="T15" fmla="*/ 1803 h 1942"/>
                      <a:gd name="T16" fmla="*/ 1013 w 1662"/>
                      <a:gd name="T17" fmla="*/ 1753 h 1942"/>
                      <a:gd name="T18" fmla="*/ 1176 w 1662"/>
                      <a:gd name="T19" fmla="*/ 1619 h 1942"/>
                      <a:gd name="T20" fmla="*/ 1305 w 1662"/>
                      <a:gd name="T21" fmla="*/ 1428 h 1942"/>
                      <a:gd name="T22" fmla="*/ 1388 w 1662"/>
                      <a:gd name="T23" fmla="*/ 1205 h 1942"/>
                      <a:gd name="T24" fmla="*/ 1418 w 1662"/>
                      <a:gd name="T25" fmla="*/ 974 h 1942"/>
                      <a:gd name="T26" fmla="*/ 1266 w 1662"/>
                      <a:gd name="T27" fmla="*/ 836 h 1942"/>
                      <a:gd name="T28" fmla="*/ 1012 w 1662"/>
                      <a:gd name="T29" fmla="*/ 794 h 1942"/>
                      <a:gd name="T30" fmla="*/ 806 w 1662"/>
                      <a:gd name="T31" fmla="*/ 713 h 1942"/>
                      <a:gd name="T32" fmla="*/ 646 w 1662"/>
                      <a:gd name="T33" fmla="*/ 610 h 1942"/>
                      <a:gd name="T34" fmla="*/ 526 w 1662"/>
                      <a:gd name="T35" fmla="*/ 499 h 1942"/>
                      <a:gd name="T36" fmla="*/ 944 w 1662"/>
                      <a:gd name="T37" fmla="*/ 23 h 1942"/>
                      <a:gd name="T38" fmla="*/ 1152 w 1662"/>
                      <a:gd name="T39" fmla="*/ 118 h 1942"/>
                      <a:gd name="T40" fmla="*/ 1271 w 1662"/>
                      <a:gd name="T41" fmla="*/ 205 h 1942"/>
                      <a:gd name="T42" fmla="*/ 1388 w 1662"/>
                      <a:gd name="T43" fmla="*/ 323 h 1942"/>
                      <a:gd name="T44" fmla="*/ 1455 w 1662"/>
                      <a:gd name="T45" fmla="*/ 429 h 1942"/>
                      <a:gd name="T46" fmla="*/ 1524 w 1662"/>
                      <a:gd name="T47" fmla="*/ 626 h 1942"/>
                      <a:gd name="T48" fmla="*/ 1555 w 1662"/>
                      <a:gd name="T49" fmla="*/ 892 h 1942"/>
                      <a:gd name="T50" fmla="*/ 1619 w 1662"/>
                      <a:gd name="T51" fmla="*/ 939 h 1942"/>
                      <a:gd name="T52" fmla="*/ 1657 w 1662"/>
                      <a:gd name="T53" fmla="*/ 1032 h 1942"/>
                      <a:gd name="T54" fmla="*/ 1655 w 1662"/>
                      <a:gd name="T55" fmla="*/ 1183 h 1942"/>
                      <a:gd name="T56" fmla="*/ 1611 w 1662"/>
                      <a:gd name="T57" fmla="*/ 1304 h 1942"/>
                      <a:gd name="T58" fmla="*/ 1537 w 1662"/>
                      <a:gd name="T59" fmla="*/ 1372 h 1942"/>
                      <a:gd name="T60" fmla="*/ 1445 w 1662"/>
                      <a:gd name="T61" fmla="*/ 1454 h 1942"/>
                      <a:gd name="T62" fmla="*/ 1313 w 1662"/>
                      <a:gd name="T63" fmla="*/ 1670 h 1942"/>
                      <a:gd name="T64" fmla="*/ 1141 w 1662"/>
                      <a:gd name="T65" fmla="*/ 1836 h 1942"/>
                      <a:gd name="T66" fmla="*/ 937 w 1662"/>
                      <a:gd name="T67" fmla="*/ 1930 h 1942"/>
                      <a:gd name="T68" fmla="*/ 714 w 1662"/>
                      <a:gd name="T69" fmla="*/ 1930 h 1942"/>
                      <a:gd name="T70" fmla="*/ 510 w 1662"/>
                      <a:gd name="T71" fmla="*/ 1836 h 1942"/>
                      <a:gd name="T72" fmla="*/ 337 w 1662"/>
                      <a:gd name="T73" fmla="*/ 1669 h 1942"/>
                      <a:gd name="T74" fmla="*/ 205 w 1662"/>
                      <a:gd name="T75" fmla="*/ 1452 h 1942"/>
                      <a:gd name="T76" fmla="*/ 111 w 1662"/>
                      <a:gd name="T77" fmla="*/ 1364 h 1942"/>
                      <a:gd name="T78" fmla="*/ 39 w 1662"/>
                      <a:gd name="T79" fmla="*/ 1284 h 1942"/>
                      <a:gd name="T80" fmla="*/ 2 w 1662"/>
                      <a:gd name="T81" fmla="*/ 1143 h 1942"/>
                      <a:gd name="T82" fmla="*/ 9 w 1662"/>
                      <a:gd name="T83" fmla="*/ 1009 h 1942"/>
                      <a:gd name="T84" fmla="*/ 50 w 1662"/>
                      <a:gd name="T85" fmla="*/ 930 h 1942"/>
                      <a:gd name="T86" fmla="*/ 98 w 1662"/>
                      <a:gd name="T87" fmla="*/ 851 h 1942"/>
                      <a:gd name="T88" fmla="*/ 85 w 1662"/>
                      <a:gd name="T89" fmla="*/ 643 h 1942"/>
                      <a:gd name="T90" fmla="*/ 120 w 1662"/>
                      <a:gd name="T91" fmla="*/ 487 h 1942"/>
                      <a:gd name="T92" fmla="*/ 183 w 1662"/>
                      <a:gd name="T93" fmla="*/ 377 h 1942"/>
                      <a:gd name="T94" fmla="*/ 257 w 1662"/>
                      <a:gd name="T95" fmla="*/ 305 h 1942"/>
                      <a:gd name="T96" fmla="*/ 319 w 1662"/>
                      <a:gd name="T97" fmla="*/ 266 h 1942"/>
                      <a:gd name="T98" fmla="*/ 352 w 1662"/>
                      <a:gd name="T99" fmla="*/ 246 h 1942"/>
                      <a:gd name="T100" fmla="*/ 390 w 1662"/>
                      <a:gd name="T101" fmla="*/ 196 h 1942"/>
                      <a:gd name="T102" fmla="*/ 459 w 1662"/>
                      <a:gd name="T103" fmla="*/ 127 h 1942"/>
                      <a:gd name="T104" fmla="*/ 559 w 1662"/>
                      <a:gd name="T105" fmla="*/ 57 h 1942"/>
                      <a:gd name="T106" fmla="*/ 690 w 1662"/>
                      <a:gd name="T107" fmla="*/ 10 h 19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1662" h="1942">
                        <a:moveTo>
                          <a:pt x="526" y="499"/>
                        </a:moveTo>
                        <a:lnTo>
                          <a:pt x="484" y="546"/>
                        </a:lnTo>
                        <a:lnTo>
                          <a:pt x="445" y="595"/>
                        </a:lnTo>
                        <a:lnTo>
                          <a:pt x="410" y="645"/>
                        </a:lnTo>
                        <a:lnTo>
                          <a:pt x="379" y="696"/>
                        </a:lnTo>
                        <a:lnTo>
                          <a:pt x="352" y="747"/>
                        </a:lnTo>
                        <a:lnTo>
                          <a:pt x="329" y="797"/>
                        </a:lnTo>
                        <a:lnTo>
                          <a:pt x="309" y="847"/>
                        </a:lnTo>
                        <a:lnTo>
                          <a:pt x="291" y="895"/>
                        </a:lnTo>
                        <a:lnTo>
                          <a:pt x="277" y="941"/>
                        </a:lnTo>
                        <a:lnTo>
                          <a:pt x="264" y="984"/>
                        </a:lnTo>
                        <a:lnTo>
                          <a:pt x="255" y="1023"/>
                        </a:lnTo>
                        <a:lnTo>
                          <a:pt x="247" y="1059"/>
                        </a:lnTo>
                        <a:lnTo>
                          <a:pt x="241" y="1091"/>
                        </a:lnTo>
                        <a:lnTo>
                          <a:pt x="250" y="1148"/>
                        </a:lnTo>
                        <a:lnTo>
                          <a:pt x="263" y="1206"/>
                        </a:lnTo>
                        <a:lnTo>
                          <a:pt x="280" y="1263"/>
                        </a:lnTo>
                        <a:lnTo>
                          <a:pt x="299" y="1320"/>
                        </a:lnTo>
                        <a:lnTo>
                          <a:pt x="322" y="1375"/>
                        </a:lnTo>
                        <a:lnTo>
                          <a:pt x="347" y="1429"/>
                        </a:lnTo>
                        <a:lnTo>
                          <a:pt x="375" y="1480"/>
                        </a:lnTo>
                        <a:lnTo>
                          <a:pt x="406" y="1530"/>
                        </a:lnTo>
                        <a:lnTo>
                          <a:pt x="440" y="1576"/>
                        </a:lnTo>
                        <a:lnTo>
                          <a:pt x="476" y="1620"/>
                        </a:lnTo>
                        <a:lnTo>
                          <a:pt x="513" y="1659"/>
                        </a:lnTo>
                        <a:lnTo>
                          <a:pt x="553" y="1695"/>
                        </a:lnTo>
                        <a:lnTo>
                          <a:pt x="594" y="1726"/>
                        </a:lnTo>
                        <a:lnTo>
                          <a:pt x="638" y="1753"/>
                        </a:lnTo>
                        <a:lnTo>
                          <a:pt x="683" y="1774"/>
                        </a:lnTo>
                        <a:lnTo>
                          <a:pt x="729" y="1789"/>
                        </a:lnTo>
                        <a:lnTo>
                          <a:pt x="777" y="1800"/>
                        </a:lnTo>
                        <a:lnTo>
                          <a:pt x="825" y="1803"/>
                        </a:lnTo>
                        <a:lnTo>
                          <a:pt x="875" y="1800"/>
                        </a:lnTo>
                        <a:lnTo>
                          <a:pt x="922" y="1789"/>
                        </a:lnTo>
                        <a:lnTo>
                          <a:pt x="968" y="1774"/>
                        </a:lnTo>
                        <a:lnTo>
                          <a:pt x="1013" y="1753"/>
                        </a:lnTo>
                        <a:lnTo>
                          <a:pt x="1056" y="1726"/>
                        </a:lnTo>
                        <a:lnTo>
                          <a:pt x="1099" y="1695"/>
                        </a:lnTo>
                        <a:lnTo>
                          <a:pt x="1139" y="1659"/>
                        </a:lnTo>
                        <a:lnTo>
                          <a:pt x="1176" y="1619"/>
                        </a:lnTo>
                        <a:lnTo>
                          <a:pt x="1212" y="1576"/>
                        </a:lnTo>
                        <a:lnTo>
                          <a:pt x="1245" y="1529"/>
                        </a:lnTo>
                        <a:lnTo>
                          <a:pt x="1276" y="1480"/>
                        </a:lnTo>
                        <a:lnTo>
                          <a:pt x="1305" y="1428"/>
                        </a:lnTo>
                        <a:lnTo>
                          <a:pt x="1330" y="1374"/>
                        </a:lnTo>
                        <a:lnTo>
                          <a:pt x="1353" y="1319"/>
                        </a:lnTo>
                        <a:lnTo>
                          <a:pt x="1372" y="1262"/>
                        </a:lnTo>
                        <a:lnTo>
                          <a:pt x="1388" y="1205"/>
                        </a:lnTo>
                        <a:lnTo>
                          <a:pt x="1401" y="1147"/>
                        </a:lnTo>
                        <a:lnTo>
                          <a:pt x="1411" y="1089"/>
                        </a:lnTo>
                        <a:lnTo>
                          <a:pt x="1416" y="1032"/>
                        </a:lnTo>
                        <a:lnTo>
                          <a:pt x="1418" y="974"/>
                        </a:lnTo>
                        <a:lnTo>
                          <a:pt x="1417" y="904"/>
                        </a:lnTo>
                        <a:lnTo>
                          <a:pt x="1414" y="838"/>
                        </a:lnTo>
                        <a:lnTo>
                          <a:pt x="1339" y="839"/>
                        </a:lnTo>
                        <a:lnTo>
                          <a:pt x="1266" y="836"/>
                        </a:lnTo>
                        <a:lnTo>
                          <a:pt x="1198" y="830"/>
                        </a:lnTo>
                        <a:lnTo>
                          <a:pt x="1133" y="820"/>
                        </a:lnTo>
                        <a:lnTo>
                          <a:pt x="1070" y="808"/>
                        </a:lnTo>
                        <a:lnTo>
                          <a:pt x="1012" y="794"/>
                        </a:lnTo>
                        <a:lnTo>
                          <a:pt x="956" y="777"/>
                        </a:lnTo>
                        <a:lnTo>
                          <a:pt x="903" y="757"/>
                        </a:lnTo>
                        <a:lnTo>
                          <a:pt x="853" y="737"/>
                        </a:lnTo>
                        <a:lnTo>
                          <a:pt x="806" y="713"/>
                        </a:lnTo>
                        <a:lnTo>
                          <a:pt x="762" y="690"/>
                        </a:lnTo>
                        <a:lnTo>
                          <a:pt x="721" y="664"/>
                        </a:lnTo>
                        <a:lnTo>
                          <a:pt x="682" y="638"/>
                        </a:lnTo>
                        <a:lnTo>
                          <a:pt x="646" y="610"/>
                        </a:lnTo>
                        <a:lnTo>
                          <a:pt x="612" y="583"/>
                        </a:lnTo>
                        <a:lnTo>
                          <a:pt x="581" y="555"/>
                        </a:lnTo>
                        <a:lnTo>
                          <a:pt x="552" y="527"/>
                        </a:lnTo>
                        <a:lnTo>
                          <a:pt x="526" y="499"/>
                        </a:lnTo>
                        <a:close/>
                        <a:moveTo>
                          <a:pt x="808" y="0"/>
                        </a:moveTo>
                        <a:lnTo>
                          <a:pt x="851" y="3"/>
                        </a:lnTo>
                        <a:lnTo>
                          <a:pt x="897" y="11"/>
                        </a:lnTo>
                        <a:lnTo>
                          <a:pt x="944" y="23"/>
                        </a:lnTo>
                        <a:lnTo>
                          <a:pt x="993" y="39"/>
                        </a:lnTo>
                        <a:lnTo>
                          <a:pt x="1044" y="60"/>
                        </a:lnTo>
                        <a:lnTo>
                          <a:pt x="1097" y="86"/>
                        </a:lnTo>
                        <a:lnTo>
                          <a:pt x="1152" y="118"/>
                        </a:lnTo>
                        <a:lnTo>
                          <a:pt x="1179" y="135"/>
                        </a:lnTo>
                        <a:lnTo>
                          <a:pt x="1208" y="155"/>
                        </a:lnTo>
                        <a:lnTo>
                          <a:pt x="1239" y="179"/>
                        </a:lnTo>
                        <a:lnTo>
                          <a:pt x="1271" y="205"/>
                        </a:lnTo>
                        <a:lnTo>
                          <a:pt x="1304" y="233"/>
                        </a:lnTo>
                        <a:lnTo>
                          <a:pt x="1334" y="261"/>
                        </a:lnTo>
                        <a:lnTo>
                          <a:pt x="1363" y="292"/>
                        </a:lnTo>
                        <a:lnTo>
                          <a:pt x="1388" y="323"/>
                        </a:lnTo>
                        <a:lnTo>
                          <a:pt x="1409" y="353"/>
                        </a:lnTo>
                        <a:lnTo>
                          <a:pt x="1409" y="353"/>
                        </a:lnTo>
                        <a:lnTo>
                          <a:pt x="1433" y="389"/>
                        </a:lnTo>
                        <a:lnTo>
                          <a:pt x="1455" y="429"/>
                        </a:lnTo>
                        <a:lnTo>
                          <a:pt x="1475" y="472"/>
                        </a:lnTo>
                        <a:lnTo>
                          <a:pt x="1493" y="519"/>
                        </a:lnTo>
                        <a:lnTo>
                          <a:pt x="1509" y="570"/>
                        </a:lnTo>
                        <a:lnTo>
                          <a:pt x="1524" y="626"/>
                        </a:lnTo>
                        <a:lnTo>
                          <a:pt x="1535" y="685"/>
                        </a:lnTo>
                        <a:lnTo>
                          <a:pt x="1545" y="749"/>
                        </a:lnTo>
                        <a:lnTo>
                          <a:pt x="1551" y="817"/>
                        </a:lnTo>
                        <a:lnTo>
                          <a:pt x="1555" y="892"/>
                        </a:lnTo>
                        <a:lnTo>
                          <a:pt x="1573" y="900"/>
                        </a:lnTo>
                        <a:lnTo>
                          <a:pt x="1590" y="910"/>
                        </a:lnTo>
                        <a:lnTo>
                          <a:pt x="1605" y="922"/>
                        </a:lnTo>
                        <a:lnTo>
                          <a:pt x="1619" y="939"/>
                        </a:lnTo>
                        <a:lnTo>
                          <a:pt x="1632" y="957"/>
                        </a:lnTo>
                        <a:lnTo>
                          <a:pt x="1642" y="979"/>
                        </a:lnTo>
                        <a:lnTo>
                          <a:pt x="1651" y="1003"/>
                        </a:lnTo>
                        <a:lnTo>
                          <a:pt x="1657" y="1032"/>
                        </a:lnTo>
                        <a:lnTo>
                          <a:pt x="1661" y="1064"/>
                        </a:lnTo>
                        <a:lnTo>
                          <a:pt x="1662" y="1102"/>
                        </a:lnTo>
                        <a:lnTo>
                          <a:pt x="1660" y="1143"/>
                        </a:lnTo>
                        <a:lnTo>
                          <a:pt x="1655" y="1183"/>
                        </a:lnTo>
                        <a:lnTo>
                          <a:pt x="1648" y="1218"/>
                        </a:lnTo>
                        <a:lnTo>
                          <a:pt x="1638" y="1250"/>
                        </a:lnTo>
                        <a:lnTo>
                          <a:pt x="1625" y="1278"/>
                        </a:lnTo>
                        <a:lnTo>
                          <a:pt x="1611" y="1304"/>
                        </a:lnTo>
                        <a:lnTo>
                          <a:pt x="1595" y="1325"/>
                        </a:lnTo>
                        <a:lnTo>
                          <a:pt x="1577" y="1344"/>
                        </a:lnTo>
                        <a:lnTo>
                          <a:pt x="1558" y="1360"/>
                        </a:lnTo>
                        <a:lnTo>
                          <a:pt x="1537" y="1372"/>
                        </a:lnTo>
                        <a:lnTo>
                          <a:pt x="1515" y="1382"/>
                        </a:lnTo>
                        <a:lnTo>
                          <a:pt x="1493" y="1390"/>
                        </a:lnTo>
                        <a:lnTo>
                          <a:pt x="1471" y="1395"/>
                        </a:lnTo>
                        <a:lnTo>
                          <a:pt x="1445" y="1454"/>
                        </a:lnTo>
                        <a:lnTo>
                          <a:pt x="1416" y="1512"/>
                        </a:lnTo>
                        <a:lnTo>
                          <a:pt x="1385" y="1567"/>
                        </a:lnTo>
                        <a:lnTo>
                          <a:pt x="1350" y="1620"/>
                        </a:lnTo>
                        <a:lnTo>
                          <a:pt x="1313" y="1670"/>
                        </a:lnTo>
                        <a:lnTo>
                          <a:pt x="1273" y="1717"/>
                        </a:lnTo>
                        <a:lnTo>
                          <a:pt x="1231" y="1761"/>
                        </a:lnTo>
                        <a:lnTo>
                          <a:pt x="1187" y="1801"/>
                        </a:lnTo>
                        <a:lnTo>
                          <a:pt x="1141" y="1836"/>
                        </a:lnTo>
                        <a:lnTo>
                          <a:pt x="1092" y="1868"/>
                        </a:lnTo>
                        <a:lnTo>
                          <a:pt x="1042" y="1893"/>
                        </a:lnTo>
                        <a:lnTo>
                          <a:pt x="990" y="1915"/>
                        </a:lnTo>
                        <a:lnTo>
                          <a:pt x="937" y="1930"/>
                        </a:lnTo>
                        <a:lnTo>
                          <a:pt x="882" y="1939"/>
                        </a:lnTo>
                        <a:lnTo>
                          <a:pt x="825" y="1942"/>
                        </a:lnTo>
                        <a:lnTo>
                          <a:pt x="769" y="1939"/>
                        </a:lnTo>
                        <a:lnTo>
                          <a:pt x="714" y="1930"/>
                        </a:lnTo>
                        <a:lnTo>
                          <a:pt x="661" y="1915"/>
                        </a:lnTo>
                        <a:lnTo>
                          <a:pt x="608" y="1893"/>
                        </a:lnTo>
                        <a:lnTo>
                          <a:pt x="558" y="1867"/>
                        </a:lnTo>
                        <a:lnTo>
                          <a:pt x="510" y="1836"/>
                        </a:lnTo>
                        <a:lnTo>
                          <a:pt x="464" y="1800"/>
                        </a:lnTo>
                        <a:lnTo>
                          <a:pt x="419" y="1760"/>
                        </a:lnTo>
                        <a:lnTo>
                          <a:pt x="377" y="1716"/>
                        </a:lnTo>
                        <a:lnTo>
                          <a:pt x="337" y="1669"/>
                        </a:lnTo>
                        <a:lnTo>
                          <a:pt x="300" y="1618"/>
                        </a:lnTo>
                        <a:lnTo>
                          <a:pt x="266" y="1565"/>
                        </a:lnTo>
                        <a:lnTo>
                          <a:pt x="234" y="1510"/>
                        </a:lnTo>
                        <a:lnTo>
                          <a:pt x="205" y="1452"/>
                        </a:lnTo>
                        <a:lnTo>
                          <a:pt x="179" y="1392"/>
                        </a:lnTo>
                        <a:lnTo>
                          <a:pt x="156" y="1386"/>
                        </a:lnTo>
                        <a:lnTo>
                          <a:pt x="133" y="1376"/>
                        </a:lnTo>
                        <a:lnTo>
                          <a:pt x="111" y="1364"/>
                        </a:lnTo>
                        <a:lnTo>
                          <a:pt x="91" y="1349"/>
                        </a:lnTo>
                        <a:lnTo>
                          <a:pt x="72" y="1330"/>
                        </a:lnTo>
                        <a:lnTo>
                          <a:pt x="55" y="1309"/>
                        </a:lnTo>
                        <a:lnTo>
                          <a:pt x="39" y="1284"/>
                        </a:lnTo>
                        <a:lnTo>
                          <a:pt x="26" y="1254"/>
                        </a:lnTo>
                        <a:lnTo>
                          <a:pt x="15" y="1221"/>
                        </a:lnTo>
                        <a:lnTo>
                          <a:pt x="7" y="1184"/>
                        </a:lnTo>
                        <a:lnTo>
                          <a:pt x="2" y="1143"/>
                        </a:lnTo>
                        <a:lnTo>
                          <a:pt x="0" y="1104"/>
                        </a:lnTo>
                        <a:lnTo>
                          <a:pt x="1" y="1068"/>
                        </a:lnTo>
                        <a:lnTo>
                          <a:pt x="4" y="1038"/>
                        </a:lnTo>
                        <a:lnTo>
                          <a:pt x="9" y="1009"/>
                        </a:lnTo>
                        <a:lnTo>
                          <a:pt x="17" y="985"/>
                        </a:lnTo>
                        <a:lnTo>
                          <a:pt x="27" y="964"/>
                        </a:lnTo>
                        <a:lnTo>
                          <a:pt x="38" y="946"/>
                        </a:lnTo>
                        <a:lnTo>
                          <a:pt x="50" y="930"/>
                        </a:lnTo>
                        <a:lnTo>
                          <a:pt x="65" y="916"/>
                        </a:lnTo>
                        <a:lnTo>
                          <a:pt x="80" y="906"/>
                        </a:lnTo>
                        <a:lnTo>
                          <a:pt x="96" y="897"/>
                        </a:lnTo>
                        <a:lnTo>
                          <a:pt x="98" y="851"/>
                        </a:lnTo>
                        <a:lnTo>
                          <a:pt x="89" y="794"/>
                        </a:lnTo>
                        <a:lnTo>
                          <a:pt x="85" y="740"/>
                        </a:lnTo>
                        <a:lnTo>
                          <a:pt x="83" y="690"/>
                        </a:lnTo>
                        <a:lnTo>
                          <a:pt x="85" y="643"/>
                        </a:lnTo>
                        <a:lnTo>
                          <a:pt x="90" y="599"/>
                        </a:lnTo>
                        <a:lnTo>
                          <a:pt x="98" y="559"/>
                        </a:lnTo>
                        <a:lnTo>
                          <a:pt x="108" y="522"/>
                        </a:lnTo>
                        <a:lnTo>
                          <a:pt x="120" y="487"/>
                        </a:lnTo>
                        <a:lnTo>
                          <a:pt x="134" y="455"/>
                        </a:lnTo>
                        <a:lnTo>
                          <a:pt x="149" y="427"/>
                        </a:lnTo>
                        <a:lnTo>
                          <a:pt x="166" y="400"/>
                        </a:lnTo>
                        <a:lnTo>
                          <a:pt x="183" y="377"/>
                        </a:lnTo>
                        <a:lnTo>
                          <a:pt x="202" y="355"/>
                        </a:lnTo>
                        <a:lnTo>
                          <a:pt x="220" y="337"/>
                        </a:lnTo>
                        <a:lnTo>
                          <a:pt x="239" y="320"/>
                        </a:lnTo>
                        <a:lnTo>
                          <a:pt x="257" y="305"/>
                        </a:lnTo>
                        <a:lnTo>
                          <a:pt x="274" y="293"/>
                        </a:lnTo>
                        <a:lnTo>
                          <a:pt x="290" y="282"/>
                        </a:lnTo>
                        <a:lnTo>
                          <a:pt x="305" y="273"/>
                        </a:lnTo>
                        <a:lnTo>
                          <a:pt x="319" y="266"/>
                        </a:lnTo>
                        <a:lnTo>
                          <a:pt x="331" y="260"/>
                        </a:lnTo>
                        <a:lnTo>
                          <a:pt x="341" y="255"/>
                        </a:lnTo>
                        <a:lnTo>
                          <a:pt x="348" y="253"/>
                        </a:lnTo>
                        <a:lnTo>
                          <a:pt x="352" y="246"/>
                        </a:lnTo>
                        <a:lnTo>
                          <a:pt x="359" y="237"/>
                        </a:lnTo>
                        <a:lnTo>
                          <a:pt x="367" y="225"/>
                        </a:lnTo>
                        <a:lnTo>
                          <a:pt x="377" y="212"/>
                        </a:lnTo>
                        <a:lnTo>
                          <a:pt x="390" y="196"/>
                        </a:lnTo>
                        <a:lnTo>
                          <a:pt x="404" y="180"/>
                        </a:lnTo>
                        <a:lnTo>
                          <a:pt x="421" y="163"/>
                        </a:lnTo>
                        <a:lnTo>
                          <a:pt x="439" y="145"/>
                        </a:lnTo>
                        <a:lnTo>
                          <a:pt x="459" y="127"/>
                        </a:lnTo>
                        <a:lnTo>
                          <a:pt x="481" y="108"/>
                        </a:lnTo>
                        <a:lnTo>
                          <a:pt x="505" y="91"/>
                        </a:lnTo>
                        <a:lnTo>
                          <a:pt x="531" y="74"/>
                        </a:lnTo>
                        <a:lnTo>
                          <a:pt x="559" y="57"/>
                        </a:lnTo>
                        <a:lnTo>
                          <a:pt x="589" y="43"/>
                        </a:lnTo>
                        <a:lnTo>
                          <a:pt x="620" y="30"/>
                        </a:lnTo>
                        <a:lnTo>
                          <a:pt x="655" y="19"/>
                        </a:lnTo>
                        <a:lnTo>
                          <a:pt x="690" y="10"/>
                        </a:lnTo>
                        <a:lnTo>
                          <a:pt x="728" y="3"/>
                        </a:lnTo>
                        <a:lnTo>
                          <a:pt x="767" y="0"/>
                        </a:lnTo>
                        <a:lnTo>
                          <a:pt x="80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2" name="Freeform 23">
                    <a:extLst>
                      <a:ext uri="{FF2B5EF4-FFF2-40B4-BE49-F238E27FC236}">
                        <a16:creationId xmlns:a16="http://schemas.microsoft.com/office/drawing/2014/main" id="{AB65C58D-359A-767E-F1DF-95AA09B43C1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664" y="4250"/>
                    <a:ext cx="83" cy="27"/>
                  </a:xfrm>
                  <a:custGeom>
                    <a:avLst/>
                    <a:gdLst>
                      <a:gd name="T0" fmla="*/ 613 w 916"/>
                      <a:gd name="T1" fmla="*/ 78 h 300"/>
                      <a:gd name="T2" fmla="*/ 561 w 916"/>
                      <a:gd name="T3" fmla="*/ 109 h 300"/>
                      <a:gd name="T4" fmla="*/ 554 w 916"/>
                      <a:gd name="T5" fmla="*/ 165 h 300"/>
                      <a:gd name="T6" fmla="*/ 579 w 916"/>
                      <a:gd name="T7" fmla="*/ 210 h 300"/>
                      <a:gd name="T8" fmla="*/ 665 w 916"/>
                      <a:gd name="T9" fmla="*/ 229 h 300"/>
                      <a:gd name="T10" fmla="*/ 787 w 916"/>
                      <a:gd name="T11" fmla="*/ 223 h 300"/>
                      <a:gd name="T12" fmla="*/ 839 w 916"/>
                      <a:gd name="T13" fmla="*/ 191 h 300"/>
                      <a:gd name="T14" fmla="*/ 846 w 916"/>
                      <a:gd name="T15" fmla="*/ 135 h 300"/>
                      <a:gd name="T16" fmla="*/ 820 w 916"/>
                      <a:gd name="T17" fmla="*/ 90 h 300"/>
                      <a:gd name="T18" fmla="*/ 734 w 916"/>
                      <a:gd name="T19" fmla="*/ 72 h 300"/>
                      <a:gd name="T20" fmla="*/ 153 w 916"/>
                      <a:gd name="T21" fmla="*/ 74 h 300"/>
                      <a:gd name="T22" fmla="*/ 85 w 916"/>
                      <a:gd name="T23" fmla="*/ 99 h 300"/>
                      <a:gd name="T24" fmla="*/ 70 w 916"/>
                      <a:gd name="T25" fmla="*/ 150 h 300"/>
                      <a:gd name="T26" fmla="*/ 85 w 916"/>
                      <a:gd name="T27" fmla="*/ 201 h 300"/>
                      <a:gd name="T28" fmla="*/ 153 w 916"/>
                      <a:gd name="T29" fmla="*/ 227 h 300"/>
                      <a:gd name="T30" fmla="*/ 280 w 916"/>
                      <a:gd name="T31" fmla="*/ 227 h 300"/>
                      <a:gd name="T32" fmla="*/ 348 w 916"/>
                      <a:gd name="T33" fmla="*/ 201 h 300"/>
                      <a:gd name="T34" fmla="*/ 363 w 916"/>
                      <a:gd name="T35" fmla="*/ 150 h 300"/>
                      <a:gd name="T36" fmla="*/ 348 w 916"/>
                      <a:gd name="T37" fmla="*/ 99 h 300"/>
                      <a:gd name="T38" fmla="*/ 280 w 916"/>
                      <a:gd name="T39" fmla="*/ 74 h 300"/>
                      <a:gd name="T40" fmla="*/ 234 w 916"/>
                      <a:gd name="T41" fmla="*/ 0 h 300"/>
                      <a:gd name="T42" fmla="*/ 321 w 916"/>
                      <a:gd name="T43" fmla="*/ 9 h 300"/>
                      <a:gd name="T44" fmla="*/ 400 w 916"/>
                      <a:gd name="T45" fmla="*/ 53 h 300"/>
                      <a:gd name="T46" fmla="*/ 574 w 916"/>
                      <a:gd name="T47" fmla="*/ 17 h 300"/>
                      <a:gd name="T48" fmla="*/ 662 w 916"/>
                      <a:gd name="T49" fmla="*/ 1 h 300"/>
                      <a:gd name="T50" fmla="*/ 732 w 916"/>
                      <a:gd name="T51" fmla="*/ 0 h 300"/>
                      <a:gd name="T52" fmla="*/ 806 w 916"/>
                      <a:gd name="T53" fmla="*/ 10 h 300"/>
                      <a:gd name="T54" fmla="*/ 875 w 916"/>
                      <a:gd name="T55" fmla="*/ 45 h 300"/>
                      <a:gd name="T56" fmla="*/ 914 w 916"/>
                      <a:gd name="T57" fmla="*/ 123 h 300"/>
                      <a:gd name="T58" fmla="*/ 900 w 916"/>
                      <a:gd name="T59" fmla="*/ 223 h 300"/>
                      <a:gd name="T60" fmla="*/ 843 w 916"/>
                      <a:gd name="T61" fmla="*/ 277 h 300"/>
                      <a:gd name="T62" fmla="*/ 768 w 916"/>
                      <a:gd name="T63" fmla="*/ 297 h 300"/>
                      <a:gd name="T64" fmla="*/ 699 w 916"/>
                      <a:gd name="T65" fmla="*/ 300 h 300"/>
                      <a:gd name="T66" fmla="*/ 632 w 916"/>
                      <a:gd name="T67" fmla="*/ 297 h 300"/>
                      <a:gd name="T68" fmla="*/ 557 w 916"/>
                      <a:gd name="T69" fmla="*/ 277 h 300"/>
                      <a:gd name="T70" fmla="*/ 500 w 916"/>
                      <a:gd name="T71" fmla="*/ 224 h 300"/>
                      <a:gd name="T72" fmla="*/ 485 w 916"/>
                      <a:gd name="T73" fmla="*/ 137 h 300"/>
                      <a:gd name="T74" fmla="*/ 432 w 916"/>
                      <a:gd name="T75" fmla="*/ 150 h 300"/>
                      <a:gd name="T76" fmla="*/ 405 w 916"/>
                      <a:gd name="T77" fmla="*/ 241 h 300"/>
                      <a:gd name="T78" fmla="*/ 342 w 916"/>
                      <a:gd name="T79" fmla="*/ 284 h 300"/>
                      <a:gd name="T80" fmla="*/ 266 w 916"/>
                      <a:gd name="T81" fmla="*/ 298 h 300"/>
                      <a:gd name="T82" fmla="*/ 201 w 916"/>
                      <a:gd name="T83" fmla="*/ 299 h 300"/>
                      <a:gd name="T84" fmla="*/ 129 w 916"/>
                      <a:gd name="T85" fmla="*/ 294 h 300"/>
                      <a:gd name="T86" fmla="*/ 57 w 916"/>
                      <a:gd name="T87" fmla="*/ 267 h 300"/>
                      <a:gd name="T88" fmla="*/ 7 w 916"/>
                      <a:gd name="T89" fmla="*/ 202 h 300"/>
                      <a:gd name="T90" fmla="*/ 7 w 916"/>
                      <a:gd name="T91" fmla="*/ 98 h 300"/>
                      <a:gd name="T92" fmla="*/ 57 w 916"/>
                      <a:gd name="T93" fmla="*/ 33 h 300"/>
                      <a:gd name="T94" fmla="*/ 129 w 916"/>
                      <a:gd name="T95" fmla="*/ 6 h 300"/>
                      <a:gd name="T96" fmla="*/ 201 w 916"/>
                      <a:gd name="T97" fmla="*/ 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916" h="300">
                        <a:moveTo>
                          <a:pt x="699" y="71"/>
                        </a:moveTo>
                        <a:lnTo>
                          <a:pt x="665" y="72"/>
                        </a:lnTo>
                        <a:lnTo>
                          <a:pt x="636" y="74"/>
                        </a:lnTo>
                        <a:lnTo>
                          <a:pt x="613" y="78"/>
                        </a:lnTo>
                        <a:lnTo>
                          <a:pt x="594" y="83"/>
                        </a:lnTo>
                        <a:lnTo>
                          <a:pt x="579" y="90"/>
                        </a:lnTo>
                        <a:lnTo>
                          <a:pt x="569" y="99"/>
                        </a:lnTo>
                        <a:lnTo>
                          <a:pt x="561" y="109"/>
                        </a:lnTo>
                        <a:lnTo>
                          <a:pt x="556" y="122"/>
                        </a:lnTo>
                        <a:lnTo>
                          <a:pt x="554" y="135"/>
                        </a:lnTo>
                        <a:lnTo>
                          <a:pt x="553" y="150"/>
                        </a:lnTo>
                        <a:lnTo>
                          <a:pt x="554" y="165"/>
                        </a:lnTo>
                        <a:lnTo>
                          <a:pt x="556" y="179"/>
                        </a:lnTo>
                        <a:lnTo>
                          <a:pt x="561" y="191"/>
                        </a:lnTo>
                        <a:lnTo>
                          <a:pt x="569" y="201"/>
                        </a:lnTo>
                        <a:lnTo>
                          <a:pt x="579" y="210"/>
                        </a:lnTo>
                        <a:lnTo>
                          <a:pt x="594" y="216"/>
                        </a:lnTo>
                        <a:lnTo>
                          <a:pt x="613" y="223"/>
                        </a:lnTo>
                        <a:lnTo>
                          <a:pt x="636" y="227"/>
                        </a:lnTo>
                        <a:lnTo>
                          <a:pt x="665" y="229"/>
                        </a:lnTo>
                        <a:lnTo>
                          <a:pt x="699" y="230"/>
                        </a:lnTo>
                        <a:lnTo>
                          <a:pt x="734" y="229"/>
                        </a:lnTo>
                        <a:lnTo>
                          <a:pt x="763" y="227"/>
                        </a:lnTo>
                        <a:lnTo>
                          <a:pt x="787" y="223"/>
                        </a:lnTo>
                        <a:lnTo>
                          <a:pt x="805" y="216"/>
                        </a:lnTo>
                        <a:lnTo>
                          <a:pt x="820" y="210"/>
                        </a:lnTo>
                        <a:lnTo>
                          <a:pt x="831" y="201"/>
                        </a:lnTo>
                        <a:lnTo>
                          <a:pt x="839" y="191"/>
                        </a:lnTo>
                        <a:lnTo>
                          <a:pt x="843" y="179"/>
                        </a:lnTo>
                        <a:lnTo>
                          <a:pt x="846" y="165"/>
                        </a:lnTo>
                        <a:lnTo>
                          <a:pt x="847" y="150"/>
                        </a:lnTo>
                        <a:lnTo>
                          <a:pt x="846" y="135"/>
                        </a:lnTo>
                        <a:lnTo>
                          <a:pt x="843" y="122"/>
                        </a:lnTo>
                        <a:lnTo>
                          <a:pt x="839" y="109"/>
                        </a:lnTo>
                        <a:lnTo>
                          <a:pt x="831" y="99"/>
                        </a:lnTo>
                        <a:lnTo>
                          <a:pt x="820" y="90"/>
                        </a:lnTo>
                        <a:lnTo>
                          <a:pt x="805" y="83"/>
                        </a:lnTo>
                        <a:lnTo>
                          <a:pt x="787" y="78"/>
                        </a:lnTo>
                        <a:lnTo>
                          <a:pt x="763" y="74"/>
                        </a:lnTo>
                        <a:lnTo>
                          <a:pt x="734" y="72"/>
                        </a:lnTo>
                        <a:lnTo>
                          <a:pt x="699" y="71"/>
                        </a:lnTo>
                        <a:close/>
                        <a:moveTo>
                          <a:pt x="216" y="71"/>
                        </a:moveTo>
                        <a:lnTo>
                          <a:pt x="182" y="72"/>
                        </a:lnTo>
                        <a:lnTo>
                          <a:pt x="153" y="74"/>
                        </a:lnTo>
                        <a:lnTo>
                          <a:pt x="130" y="78"/>
                        </a:lnTo>
                        <a:lnTo>
                          <a:pt x="111" y="83"/>
                        </a:lnTo>
                        <a:lnTo>
                          <a:pt x="96" y="90"/>
                        </a:lnTo>
                        <a:lnTo>
                          <a:pt x="85" y="99"/>
                        </a:lnTo>
                        <a:lnTo>
                          <a:pt x="78" y="109"/>
                        </a:lnTo>
                        <a:lnTo>
                          <a:pt x="73" y="122"/>
                        </a:lnTo>
                        <a:lnTo>
                          <a:pt x="70" y="135"/>
                        </a:lnTo>
                        <a:lnTo>
                          <a:pt x="70" y="150"/>
                        </a:lnTo>
                        <a:lnTo>
                          <a:pt x="70" y="165"/>
                        </a:lnTo>
                        <a:lnTo>
                          <a:pt x="73" y="179"/>
                        </a:lnTo>
                        <a:lnTo>
                          <a:pt x="78" y="191"/>
                        </a:lnTo>
                        <a:lnTo>
                          <a:pt x="85" y="201"/>
                        </a:lnTo>
                        <a:lnTo>
                          <a:pt x="96" y="210"/>
                        </a:lnTo>
                        <a:lnTo>
                          <a:pt x="111" y="216"/>
                        </a:lnTo>
                        <a:lnTo>
                          <a:pt x="130" y="223"/>
                        </a:lnTo>
                        <a:lnTo>
                          <a:pt x="153" y="227"/>
                        </a:lnTo>
                        <a:lnTo>
                          <a:pt x="182" y="229"/>
                        </a:lnTo>
                        <a:lnTo>
                          <a:pt x="216" y="230"/>
                        </a:lnTo>
                        <a:lnTo>
                          <a:pt x="250" y="229"/>
                        </a:lnTo>
                        <a:lnTo>
                          <a:pt x="280" y="227"/>
                        </a:lnTo>
                        <a:lnTo>
                          <a:pt x="304" y="223"/>
                        </a:lnTo>
                        <a:lnTo>
                          <a:pt x="322" y="216"/>
                        </a:lnTo>
                        <a:lnTo>
                          <a:pt x="337" y="210"/>
                        </a:lnTo>
                        <a:lnTo>
                          <a:pt x="348" y="201"/>
                        </a:lnTo>
                        <a:lnTo>
                          <a:pt x="355" y="191"/>
                        </a:lnTo>
                        <a:lnTo>
                          <a:pt x="360" y="179"/>
                        </a:lnTo>
                        <a:lnTo>
                          <a:pt x="363" y="165"/>
                        </a:lnTo>
                        <a:lnTo>
                          <a:pt x="363" y="150"/>
                        </a:lnTo>
                        <a:lnTo>
                          <a:pt x="363" y="135"/>
                        </a:lnTo>
                        <a:lnTo>
                          <a:pt x="360" y="122"/>
                        </a:lnTo>
                        <a:lnTo>
                          <a:pt x="355" y="109"/>
                        </a:lnTo>
                        <a:lnTo>
                          <a:pt x="348" y="99"/>
                        </a:lnTo>
                        <a:lnTo>
                          <a:pt x="337" y="90"/>
                        </a:lnTo>
                        <a:lnTo>
                          <a:pt x="322" y="83"/>
                        </a:lnTo>
                        <a:lnTo>
                          <a:pt x="304" y="78"/>
                        </a:lnTo>
                        <a:lnTo>
                          <a:pt x="280" y="74"/>
                        </a:lnTo>
                        <a:lnTo>
                          <a:pt x="250" y="72"/>
                        </a:lnTo>
                        <a:lnTo>
                          <a:pt x="216" y="71"/>
                        </a:lnTo>
                        <a:close/>
                        <a:moveTo>
                          <a:pt x="216" y="0"/>
                        </a:moveTo>
                        <a:lnTo>
                          <a:pt x="234" y="0"/>
                        </a:lnTo>
                        <a:lnTo>
                          <a:pt x="254" y="1"/>
                        </a:lnTo>
                        <a:lnTo>
                          <a:pt x="276" y="2"/>
                        </a:lnTo>
                        <a:lnTo>
                          <a:pt x="298" y="5"/>
                        </a:lnTo>
                        <a:lnTo>
                          <a:pt x="321" y="9"/>
                        </a:lnTo>
                        <a:lnTo>
                          <a:pt x="343" y="17"/>
                        </a:lnTo>
                        <a:lnTo>
                          <a:pt x="364" y="26"/>
                        </a:lnTo>
                        <a:lnTo>
                          <a:pt x="383" y="37"/>
                        </a:lnTo>
                        <a:lnTo>
                          <a:pt x="400" y="53"/>
                        </a:lnTo>
                        <a:lnTo>
                          <a:pt x="516" y="53"/>
                        </a:lnTo>
                        <a:lnTo>
                          <a:pt x="533" y="37"/>
                        </a:lnTo>
                        <a:lnTo>
                          <a:pt x="553" y="26"/>
                        </a:lnTo>
                        <a:lnTo>
                          <a:pt x="574" y="17"/>
                        </a:lnTo>
                        <a:lnTo>
                          <a:pt x="596" y="9"/>
                        </a:lnTo>
                        <a:lnTo>
                          <a:pt x="618" y="5"/>
                        </a:lnTo>
                        <a:lnTo>
                          <a:pt x="640" y="2"/>
                        </a:lnTo>
                        <a:lnTo>
                          <a:pt x="662" y="1"/>
                        </a:lnTo>
                        <a:lnTo>
                          <a:pt x="682" y="0"/>
                        </a:lnTo>
                        <a:lnTo>
                          <a:pt x="699" y="0"/>
                        </a:lnTo>
                        <a:lnTo>
                          <a:pt x="715" y="0"/>
                        </a:lnTo>
                        <a:lnTo>
                          <a:pt x="732" y="0"/>
                        </a:lnTo>
                        <a:lnTo>
                          <a:pt x="749" y="1"/>
                        </a:lnTo>
                        <a:lnTo>
                          <a:pt x="768" y="3"/>
                        </a:lnTo>
                        <a:lnTo>
                          <a:pt x="787" y="6"/>
                        </a:lnTo>
                        <a:lnTo>
                          <a:pt x="806" y="10"/>
                        </a:lnTo>
                        <a:lnTo>
                          <a:pt x="825" y="16"/>
                        </a:lnTo>
                        <a:lnTo>
                          <a:pt x="843" y="24"/>
                        </a:lnTo>
                        <a:lnTo>
                          <a:pt x="860" y="33"/>
                        </a:lnTo>
                        <a:lnTo>
                          <a:pt x="875" y="45"/>
                        </a:lnTo>
                        <a:lnTo>
                          <a:pt x="889" y="59"/>
                        </a:lnTo>
                        <a:lnTo>
                          <a:pt x="900" y="77"/>
                        </a:lnTo>
                        <a:lnTo>
                          <a:pt x="908" y="98"/>
                        </a:lnTo>
                        <a:lnTo>
                          <a:pt x="914" y="123"/>
                        </a:lnTo>
                        <a:lnTo>
                          <a:pt x="916" y="150"/>
                        </a:lnTo>
                        <a:lnTo>
                          <a:pt x="914" y="178"/>
                        </a:lnTo>
                        <a:lnTo>
                          <a:pt x="908" y="202"/>
                        </a:lnTo>
                        <a:lnTo>
                          <a:pt x="900" y="223"/>
                        </a:lnTo>
                        <a:lnTo>
                          <a:pt x="889" y="241"/>
                        </a:lnTo>
                        <a:lnTo>
                          <a:pt x="875" y="255"/>
                        </a:lnTo>
                        <a:lnTo>
                          <a:pt x="860" y="267"/>
                        </a:lnTo>
                        <a:lnTo>
                          <a:pt x="843" y="277"/>
                        </a:lnTo>
                        <a:lnTo>
                          <a:pt x="825" y="285"/>
                        </a:lnTo>
                        <a:lnTo>
                          <a:pt x="806" y="290"/>
                        </a:lnTo>
                        <a:lnTo>
                          <a:pt x="787" y="294"/>
                        </a:lnTo>
                        <a:lnTo>
                          <a:pt x="768" y="297"/>
                        </a:lnTo>
                        <a:lnTo>
                          <a:pt x="749" y="298"/>
                        </a:lnTo>
                        <a:lnTo>
                          <a:pt x="732" y="299"/>
                        </a:lnTo>
                        <a:lnTo>
                          <a:pt x="715" y="299"/>
                        </a:lnTo>
                        <a:lnTo>
                          <a:pt x="699" y="300"/>
                        </a:lnTo>
                        <a:lnTo>
                          <a:pt x="685" y="299"/>
                        </a:lnTo>
                        <a:lnTo>
                          <a:pt x="668" y="299"/>
                        </a:lnTo>
                        <a:lnTo>
                          <a:pt x="650" y="298"/>
                        </a:lnTo>
                        <a:lnTo>
                          <a:pt x="632" y="297"/>
                        </a:lnTo>
                        <a:lnTo>
                          <a:pt x="613" y="294"/>
                        </a:lnTo>
                        <a:lnTo>
                          <a:pt x="593" y="290"/>
                        </a:lnTo>
                        <a:lnTo>
                          <a:pt x="575" y="285"/>
                        </a:lnTo>
                        <a:lnTo>
                          <a:pt x="557" y="277"/>
                        </a:lnTo>
                        <a:lnTo>
                          <a:pt x="540" y="267"/>
                        </a:lnTo>
                        <a:lnTo>
                          <a:pt x="524" y="255"/>
                        </a:lnTo>
                        <a:lnTo>
                          <a:pt x="511" y="241"/>
                        </a:lnTo>
                        <a:lnTo>
                          <a:pt x="500" y="224"/>
                        </a:lnTo>
                        <a:lnTo>
                          <a:pt x="491" y="202"/>
                        </a:lnTo>
                        <a:lnTo>
                          <a:pt x="486" y="179"/>
                        </a:lnTo>
                        <a:lnTo>
                          <a:pt x="484" y="150"/>
                        </a:lnTo>
                        <a:lnTo>
                          <a:pt x="485" y="137"/>
                        </a:lnTo>
                        <a:lnTo>
                          <a:pt x="486" y="125"/>
                        </a:lnTo>
                        <a:lnTo>
                          <a:pt x="430" y="125"/>
                        </a:lnTo>
                        <a:lnTo>
                          <a:pt x="432" y="137"/>
                        </a:lnTo>
                        <a:lnTo>
                          <a:pt x="432" y="150"/>
                        </a:lnTo>
                        <a:lnTo>
                          <a:pt x="430" y="179"/>
                        </a:lnTo>
                        <a:lnTo>
                          <a:pt x="425" y="202"/>
                        </a:lnTo>
                        <a:lnTo>
                          <a:pt x="416" y="224"/>
                        </a:lnTo>
                        <a:lnTo>
                          <a:pt x="405" y="241"/>
                        </a:lnTo>
                        <a:lnTo>
                          <a:pt x="392" y="255"/>
                        </a:lnTo>
                        <a:lnTo>
                          <a:pt x="377" y="267"/>
                        </a:lnTo>
                        <a:lnTo>
                          <a:pt x="360" y="277"/>
                        </a:lnTo>
                        <a:lnTo>
                          <a:pt x="342" y="284"/>
                        </a:lnTo>
                        <a:lnTo>
                          <a:pt x="323" y="290"/>
                        </a:lnTo>
                        <a:lnTo>
                          <a:pt x="304" y="294"/>
                        </a:lnTo>
                        <a:lnTo>
                          <a:pt x="285" y="296"/>
                        </a:lnTo>
                        <a:lnTo>
                          <a:pt x="266" y="298"/>
                        </a:lnTo>
                        <a:lnTo>
                          <a:pt x="248" y="299"/>
                        </a:lnTo>
                        <a:lnTo>
                          <a:pt x="231" y="299"/>
                        </a:lnTo>
                        <a:lnTo>
                          <a:pt x="216" y="299"/>
                        </a:lnTo>
                        <a:lnTo>
                          <a:pt x="201" y="299"/>
                        </a:lnTo>
                        <a:lnTo>
                          <a:pt x="185" y="299"/>
                        </a:lnTo>
                        <a:lnTo>
                          <a:pt x="167" y="298"/>
                        </a:lnTo>
                        <a:lnTo>
                          <a:pt x="148" y="296"/>
                        </a:lnTo>
                        <a:lnTo>
                          <a:pt x="129" y="294"/>
                        </a:lnTo>
                        <a:lnTo>
                          <a:pt x="110" y="290"/>
                        </a:lnTo>
                        <a:lnTo>
                          <a:pt x="91" y="284"/>
                        </a:lnTo>
                        <a:lnTo>
                          <a:pt x="73" y="277"/>
                        </a:lnTo>
                        <a:lnTo>
                          <a:pt x="57" y="267"/>
                        </a:lnTo>
                        <a:lnTo>
                          <a:pt x="41" y="255"/>
                        </a:lnTo>
                        <a:lnTo>
                          <a:pt x="27" y="240"/>
                        </a:lnTo>
                        <a:lnTo>
                          <a:pt x="16" y="223"/>
                        </a:lnTo>
                        <a:lnTo>
                          <a:pt x="7" y="202"/>
                        </a:lnTo>
                        <a:lnTo>
                          <a:pt x="2" y="178"/>
                        </a:lnTo>
                        <a:lnTo>
                          <a:pt x="0" y="150"/>
                        </a:lnTo>
                        <a:lnTo>
                          <a:pt x="2" y="122"/>
                        </a:lnTo>
                        <a:lnTo>
                          <a:pt x="7" y="98"/>
                        </a:lnTo>
                        <a:lnTo>
                          <a:pt x="16" y="77"/>
                        </a:lnTo>
                        <a:lnTo>
                          <a:pt x="27" y="59"/>
                        </a:lnTo>
                        <a:lnTo>
                          <a:pt x="41" y="45"/>
                        </a:lnTo>
                        <a:lnTo>
                          <a:pt x="57" y="33"/>
                        </a:lnTo>
                        <a:lnTo>
                          <a:pt x="73" y="23"/>
                        </a:lnTo>
                        <a:lnTo>
                          <a:pt x="91" y="16"/>
                        </a:lnTo>
                        <a:lnTo>
                          <a:pt x="110" y="10"/>
                        </a:lnTo>
                        <a:lnTo>
                          <a:pt x="129" y="6"/>
                        </a:lnTo>
                        <a:lnTo>
                          <a:pt x="148" y="3"/>
                        </a:lnTo>
                        <a:lnTo>
                          <a:pt x="167" y="1"/>
                        </a:lnTo>
                        <a:lnTo>
                          <a:pt x="185" y="0"/>
                        </a:lnTo>
                        <a:lnTo>
                          <a:pt x="201" y="0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3" name="Freeform 24">
                    <a:extLst>
                      <a:ext uri="{FF2B5EF4-FFF2-40B4-BE49-F238E27FC236}">
                        <a16:creationId xmlns:a16="http://schemas.microsoft.com/office/drawing/2014/main" id="{96B3589B-CE6B-4AE6-CEAF-78B88E58B2E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597" y="4335"/>
                    <a:ext cx="217" cy="124"/>
                  </a:xfrm>
                  <a:custGeom>
                    <a:avLst/>
                    <a:gdLst>
                      <a:gd name="T0" fmla="*/ 1796 w 2393"/>
                      <a:gd name="T1" fmla="*/ 704 h 1360"/>
                      <a:gd name="T2" fmla="*/ 1761 w 2393"/>
                      <a:gd name="T3" fmla="*/ 720 h 1360"/>
                      <a:gd name="T4" fmla="*/ 1590 w 2393"/>
                      <a:gd name="T5" fmla="*/ 904 h 1360"/>
                      <a:gd name="T6" fmla="*/ 1882 w 2393"/>
                      <a:gd name="T7" fmla="*/ 733 h 1360"/>
                      <a:gd name="T8" fmla="*/ 1851 w 2393"/>
                      <a:gd name="T9" fmla="*/ 709 h 1360"/>
                      <a:gd name="T10" fmla="*/ 1814 w 2393"/>
                      <a:gd name="T11" fmla="*/ 702 h 1360"/>
                      <a:gd name="T12" fmla="*/ 1831 w 2393"/>
                      <a:gd name="T13" fmla="*/ 20 h 1360"/>
                      <a:gd name="T14" fmla="*/ 1950 w 2393"/>
                      <a:gd name="T15" fmla="*/ 61 h 1360"/>
                      <a:gd name="T16" fmla="*/ 2057 w 2393"/>
                      <a:gd name="T17" fmla="*/ 121 h 1360"/>
                      <a:gd name="T18" fmla="*/ 2154 w 2393"/>
                      <a:gd name="T19" fmla="*/ 196 h 1360"/>
                      <a:gd name="T20" fmla="*/ 2235 w 2393"/>
                      <a:gd name="T21" fmla="*/ 286 h 1360"/>
                      <a:gd name="T22" fmla="*/ 2301 w 2393"/>
                      <a:gd name="T23" fmla="*/ 388 h 1360"/>
                      <a:gd name="T24" fmla="*/ 2352 w 2393"/>
                      <a:gd name="T25" fmla="*/ 501 h 1360"/>
                      <a:gd name="T26" fmla="*/ 2382 w 2393"/>
                      <a:gd name="T27" fmla="*/ 622 h 1360"/>
                      <a:gd name="T28" fmla="*/ 2393 w 2393"/>
                      <a:gd name="T29" fmla="*/ 748 h 1360"/>
                      <a:gd name="T30" fmla="*/ 2390 w 2393"/>
                      <a:gd name="T31" fmla="*/ 1230 h 1360"/>
                      <a:gd name="T32" fmla="*/ 2370 w 2393"/>
                      <a:gd name="T33" fmla="*/ 1282 h 1360"/>
                      <a:gd name="T34" fmla="*/ 2335 w 2393"/>
                      <a:gd name="T35" fmla="*/ 1324 h 1360"/>
                      <a:gd name="T36" fmla="*/ 2286 w 2393"/>
                      <a:gd name="T37" fmla="*/ 1351 h 1360"/>
                      <a:gd name="T38" fmla="*/ 2230 w 2393"/>
                      <a:gd name="T39" fmla="*/ 1360 h 1360"/>
                      <a:gd name="T40" fmla="*/ 129 w 2393"/>
                      <a:gd name="T41" fmla="*/ 1358 h 1360"/>
                      <a:gd name="T42" fmla="*/ 77 w 2393"/>
                      <a:gd name="T43" fmla="*/ 1339 h 1360"/>
                      <a:gd name="T44" fmla="*/ 36 w 2393"/>
                      <a:gd name="T45" fmla="*/ 1304 h 1360"/>
                      <a:gd name="T46" fmla="*/ 10 w 2393"/>
                      <a:gd name="T47" fmla="*/ 1256 h 1360"/>
                      <a:gd name="T48" fmla="*/ 0 w 2393"/>
                      <a:gd name="T49" fmla="*/ 1200 h 1360"/>
                      <a:gd name="T50" fmla="*/ 3 w 2393"/>
                      <a:gd name="T51" fmla="*/ 684 h 1360"/>
                      <a:gd name="T52" fmla="*/ 23 w 2393"/>
                      <a:gd name="T53" fmla="*/ 561 h 1360"/>
                      <a:gd name="T54" fmla="*/ 63 w 2393"/>
                      <a:gd name="T55" fmla="*/ 443 h 1360"/>
                      <a:gd name="T56" fmla="*/ 122 w 2393"/>
                      <a:gd name="T57" fmla="*/ 336 h 1360"/>
                      <a:gd name="T58" fmla="*/ 195 w 2393"/>
                      <a:gd name="T59" fmla="*/ 240 h 1360"/>
                      <a:gd name="T60" fmla="*/ 283 w 2393"/>
                      <a:gd name="T61" fmla="*/ 157 h 1360"/>
                      <a:gd name="T62" fmla="*/ 385 w 2393"/>
                      <a:gd name="T63" fmla="*/ 89 h 1360"/>
                      <a:gd name="T64" fmla="*/ 498 w 2393"/>
                      <a:gd name="T65" fmla="*/ 38 h 1360"/>
                      <a:gd name="T66" fmla="*/ 640 w 2393"/>
                      <a:gd name="T67" fmla="*/ 0 h 1360"/>
                      <a:gd name="T68" fmla="*/ 1748 w 2393"/>
                      <a:gd name="T69" fmla="*/ 0 h 1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393" h="1360">
                        <a:moveTo>
                          <a:pt x="1814" y="702"/>
                        </a:moveTo>
                        <a:lnTo>
                          <a:pt x="1796" y="704"/>
                        </a:lnTo>
                        <a:lnTo>
                          <a:pt x="1778" y="709"/>
                        </a:lnTo>
                        <a:lnTo>
                          <a:pt x="1761" y="720"/>
                        </a:lnTo>
                        <a:lnTo>
                          <a:pt x="1746" y="733"/>
                        </a:lnTo>
                        <a:lnTo>
                          <a:pt x="1590" y="904"/>
                        </a:lnTo>
                        <a:lnTo>
                          <a:pt x="2038" y="904"/>
                        </a:lnTo>
                        <a:lnTo>
                          <a:pt x="1882" y="733"/>
                        </a:lnTo>
                        <a:lnTo>
                          <a:pt x="1867" y="719"/>
                        </a:lnTo>
                        <a:lnTo>
                          <a:pt x="1851" y="709"/>
                        </a:lnTo>
                        <a:lnTo>
                          <a:pt x="1833" y="703"/>
                        </a:lnTo>
                        <a:lnTo>
                          <a:pt x="1814" y="702"/>
                        </a:lnTo>
                        <a:close/>
                        <a:moveTo>
                          <a:pt x="1748" y="0"/>
                        </a:moveTo>
                        <a:lnTo>
                          <a:pt x="1831" y="20"/>
                        </a:lnTo>
                        <a:lnTo>
                          <a:pt x="1892" y="38"/>
                        </a:lnTo>
                        <a:lnTo>
                          <a:pt x="1950" y="61"/>
                        </a:lnTo>
                        <a:lnTo>
                          <a:pt x="2005" y="88"/>
                        </a:lnTo>
                        <a:lnTo>
                          <a:pt x="2057" y="121"/>
                        </a:lnTo>
                        <a:lnTo>
                          <a:pt x="2107" y="157"/>
                        </a:lnTo>
                        <a:lnTo>
                          <a:pt x="2154" y="196"/>
                        </a:lnTo>
                        <a:lnTo>
                          <a:pt x="2196" y="239"/>
                        </a:lnTo>
                        <a:lnTo>
                          <a:pt x="2235" y="286"/>
                        </a:lnTo>
                        <a:lnTo>
                          <a:pt x="2270" y="336"/>
                        </a:lnTo>
                        <a:lnTo>
                          <a:pt x="2301" y="388"/>
                        </a:lnTo>
                        <a:lnTo>
                          <a:pt x="2328" y="443"/>
                        </a:lnTo>
                        <a:lnTo>
                          <a:pt x="2352" y="501"/>
                        </a:lnTo>
                        <a:lnTo>
                          <a:pt x="2369" y="561"/>
                        </a:lnTo>
                        <a:lnTo>
                          <a:pt x="2382" y="622"/>
                        </a:lnTo>
                        <a:lnTo>
                          <a:pt x="2390" y="684"/>
                        </a:lnTo>
                        <a:lnTo>
                          <a:pt x="2393" y="748"/>
                        </a:lnTo>
                        <a:lnTo>
                          <a:pt x="2393" y="1200"/>
                        </a:lnTo>
                        <a:lnTo>
                          <a:pt x="2390" y="1230"/>
                        </a:lnTo>
                        <a:lnTo>
                          <a:pt x="2383" y="1256"/>
                        </a:lnTo>
                        <a:lnTo>
                          <a:pt x="2370" y="1282"/>
                        </a:lnTo>
                        <a:lnTo>
                          <a:pt x="2354" y="1304"/>
                        </a:lnTo>
                        <a:lnTo>
                          <a:pt x="2335" y="1324"/>
                        </a:lnTo>
                        <a:lnTo>
                          <a:pt x="2311" y="1339"/>
                        </a:lnTo>
                        <a:lnTo>
                          <a:pt x="2286" y="1351"/>
                        </a:lnTo>
                        <a:lnTo>
                          <a:pt x="2259" y="1358"/>
                        </a:lnTo>
                        <a:lnTo>
                          <a:pt x="2230" y="1360"/>
                        </a:lnTo>
                        <a:lnTo>
                          <a:pt x="157" y="1360"/>
                        </a:lnTo>
                        <a:lnTo>
                          <a:pt x="129" y="1358"/>
                        </a:lnTo>
                        <a:lnTo>
                          <a:pt x="101" y="1351"/>
                        </a:lnTo>
                        <a:lnTo>
                          <a:pt x="77" y="1339"/>
                        </a:lnTo>
                        <a:lnTo>
                          <a:pt x="55" y="1324"/>
                        </a:lnTo>
                        <a:lnTo>
                          <a:pt x="36" y="1304"/>
                        </a:lnTo>
                        <a:lnTo>
                          <a:pt x="21" y="1282"/>
                        </a:lnTo>
                        <a:lnTo>
                          <a:pt x="10" y="1256"/>
                        </a:lnTo>
                        <a:lnTo>
                          <a:pt x="3" y="1230"/>
                        </a:lnTo>
                        <a:lnTo>
                          <a:pt x="0" y="1200"/>
                        </a:lnTo>
                        <a:lnTo>
                          <a:pt x="0" y="748"/>
                        </a:lnTo>
                        <a:lnTo>
                          <a:pt x="3" y="684"/>
                        </a:lnTo>
                        <a:lnTo>
                          <a:pt x="11" y="622"/>
                        </a:lnTo>
                        <a:lnTo>
                          <a:pt x="23" y="561"/>
                        </a:lnTo>
                        <a:lnTo>
                          <a:pt x="41" y="501"/>
                        </a:lnTo>
                        <a:lnTo>
                          <a:pt x="63" y="443"/>
                        </a:lnTo>
                        <a:lnTo>
                          <a:pt x="90" y="389"/>
                        </a:lnTo>
                        <a:lnTo>
                          <a:pt x="122" y="336"/>
                        </a:lnTo>
                        <a:lnTo>
                          <a:pt x="156" y="286"/>
                        </a:lnTo>
                        <a:lnTo>
                          <a:pt x="195" y="240"/>
                        </a:lnTo>
                        <a:lnTo>
                          <a:pt x="237" y="196"/>
                        </a:lnTo>
                        <a:lnTo>
                          <a:pt x="283" y="157"/>
                        </a:lnTo>
                        <a:lnTo>
                          <a:pt x="332" y="121"/>
                        </a:lnTo>
                        <a:lnTo>
                          <a:pt x="385" y="89"/>
                        </a:lnTo>
                        <a:lnTo>
                          <a:pt x="440" y="62"/>
                        </a:lnTo>
                        <a:lnTo>
                          <a:pt x="498" y="38"/>
                        </a:lnTo>
                        <a:lnTo>
                          <a:pt x="559" y="20"/>
                        </a:lnTo>
                        <a:lnTo>
                          <a:pt x="640" y="0"/>
                        </a:lnTo>
                        <a:lnTo>
                          <a:pt x="1193" y="1280"/>
                        </a:lnTo>
                        <a:lnTo>
                          <a:pt x="174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4" name="Freeform 25">
                    <a:extLst>
                      <a:ext uri="{FF2B5EF4-FFF2-40B4-BE49-F238E27FC236}">
                        <a16:creationId xmlns:a16="http://schemas.microsoft.com/office/drawing/2014/main" id="{967A94F7-5CD5-03E9-E28C-4D99188F1A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9" y="4347"/>
                    <a:ext cx="34" cy="83"/>
                  </a:xfrm>
                  <a:custGeom>
                    <a:avLst/>
                    <a:gdLst>
                      <a:gd name="T0" fmla="*/ 135 w 373"/>
                      <a:gd name="T1" fmla="*/ 0 h 915"/>
                      <a:gd name="T2" fmla="*/ 237 w 373"/>
                      <a:gd name="T3" fmla="*/ 0 h 915"/>
                      <a:gd name="T4" fmla="*/ 258 w 373"/>
                      <a:gd name="T5" fmla="*/ 2 h 915"/>
                      <a:gd name="T6" fmla="*/ 278 w 373"/>
                      <a:gd name="T7" fmla="*/ 9 h 915"/>
                      <a:gd name="T8" fmla="*/ 295 w 373"/>
                      <a:gd name="T9" fmla="*/ 21 h 915"/>
                      <a:gd name="T10" fmla="*/ 310 w 373"/>
                      <a:gd name="T11" fmla="*/ 36 h 915"/>
                      <a:gd name="T12" fmla="*/ 321 w 373"/>
                      <a:gd name="T13" fmla="*/ 53 h 915"/>
                      <a:gd name="T14" fmla="*/ 328 w 373"/>
                      <a:gd name="T15" fmla="*/ 74 h 915"/>
                      <a:gd name="T16" fmla="*/ 366 w 373"/>
                      <a:gd name="T17" fmla="*/ 234 h 915"/>
                      <a:gd name="T18" fmla="*/ 368 w 373"/>
                      <a:gd name="T19" fmla="*/ 257 h 915"/>
                      <a:gd name="T20" fmla="*/ 365 w 373"/>
                      <a:gd name="T21" fmla="*/ 281 h 915"/>
                      <a:gd name="T22" fmla="*/ 357 w 373"/>
                      <a:gd name="T23" fmla="*/ 301 h 915"/>
                      <a:gd name="T24" fmla="*/ 345 w 373"/>
                      <a:gd name="T25" fmla="*/ 319 h 915"/>
                      <a:gd name="T26" fmla="*/ 329 w 373"/>
                      <a:gd name="T27" fmla="*/ 334 h 915"/>
                      <a:gd name="T28" fmla="*/ 309 w 373"/>
                      <a:gd name="T29" fmla="*/ 345 h 915"/>
                      <a:gd name="T30" fmla="*/ 287 w 373"/>
                      <a:gd name="T31" fmla="*/ 351 h 915"/>
                      <a:gd name="T32" fmla="*/ 373 w 373"/>
                      <a:gd name="T33" fmla="*/ 438 h 915"/>
                      <a:gd name="T34" fmla="*/ 187 w 373"/>
                      <a:gd name="T35" fmla="*/ 915 h 915"/>
                      <a:gd name="T36" fmla="*/ 0 w 373"/>
                      <a:gd name="T37" fmla="*/ 438 h 915"/>
                      <a:gd name="T38" fmla="*/ 85 w 373"/>
                      <a:gd name="T39" fmla="*/ 351 h 915"/>
                      <a:gd name="T40" fmla="*/ 63 w 373"/>
                      <a:gd name="T41" fmla="*/ 345 h 915"/>
                      <a:gd name="T42" fmla="*/ 44 w 373"/>
                      <a:gd name="T43" fmla="*/ 334 h 915"/>
                      <a:gd name="T44" fmla="*/ 27 w 373"/>
                      <a:gd name="T45" fmla="*/ 319 h 915"/>
                      <a:gd name="T46" fmla="*/ 15 w 373"/>
                      <a:gd name="T47" fmla="*/ 301 h 915"/>
                      <a:gd name="T48" fmla="*/ 7 w 373"/>
                      <a:gd name="T49" fmla="*/ 281 h 915"/>
                      <a:gd name="T50" fmla="*/ 4 w 373"/>
                      <a:gd name="T51" fmla="*/ 257 h 915"/>
                      <a:gd name="T52" fmla="*/ 6 w 373"/>
                      <a:gd name="T53" fmla="*/ 234 h 915"/>
                      <a:gd name="T54" fmla="*/ 44 w 373"/>
                      <a:gd name="T55" fmla="*/ 74 h 915"/>
                      <a:gd name="T56" fmla="*/ 52 w 373"/>
                      <a:gd name="T57" fmla="*/ 53 h 915"/>
                      <a:gd name="T58" fmla="*/ 63 w 373"/>
                      <a:gd name="T59" fmla="*/ 36 h 915"/>
                      <a:gd name="T60" fmla="*/ 77 w 373"/>
                      <a:gd name="T61" fmla="*/ 21 h 915"/>
                      <a:gd name="T62" fmla="*/ 95 w 373"/>
                      <a:gd name="T63" fmla="*/ 9 h 915"/>
                      <a:gd name="T64" fmla="*/ 114 w 373"/>
                      <a:gd name="T65" fmla="*/ 2 h 915"/>
                      <a:gd name="T66" fmla="*/ 135 w 373"/>
                      <a:gd name="T67" fmla="*/ 0 h 9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373" h="915">
                        <a:moveTo>
                          <a:pt x="135" y="0"/>
                        </a:moveTo>
                        <a:lnTo>
                          <a:pt x="237" y="0"/>
                        </a:lnTo>
                        <a:lnTo>
                          <a:pt x="258" y="2"/>
                        </a:lnTo>
                        <a:lnTo>
                          <a:pt x="278" y="9"/>
                        </a:lnTo>
                        <a:lnTo>
                          <a:pt x="295" y="21"/>
                        </a:lnTo>
                        <a:lnTo>
                          <a:pt x="310" y="36"/>
                        </a:lnTo>
                        <a:lnTo>
                          <a:pt x="321" y="53"/>
                        </a:lnTo>
                        <a:lnTo>
                          <a:pt x="328" y="74"/>
                        </a:lnTo>
                        <a:lnTo>
                          <a:pt x="366" y="234"/>
                        </a:lnTo>
                        <a:lnTo>
                          <a:pt x="368" y="257"/>
                        </a:lnTo>
                        <a:lnTo>
                          <a:pt x="365" y="281"/>
                        </a:lnTo>
                        <a:lnTo>
                          <a:pt x="357" y="301"/>
                        </a:lnTo>
                        <a:lnTo>
                          <a:pt x="345" y="319"/>
                        </a:lnTo>
                        <a:lnTo>
                          <a:pt x="329" y="334"/>
                        </a:lnTo>
                        <a:lnTo>
                          <a:pt x="309" y="345"/>
                        </a:lnTo>
                        <a:lnTo>
                          <a:pt x="287" y="351"/>
                        </a:lnTo>
                        <a:lnTo>
                          <a:pt x="373" y="438"/>
                        </a:lnTo>
                        <a:lnTo>
                          <a:pt x="187" y="915"/>
                        </a:lnTo>
                        <a:lnTo>
                          <a:pt x="0" y="438"/>
                        </a:lnTo>
                        <a:lnTo>
                          <a:pt x="85" y="351"/>
                        </a:lnTo>
                        <a:lnTo>
                          <a:pt x="63" y="345"/>
                        </a:lnTo>
                        <a:lnTo>
                          <a:pt x="44" y="334"/>
                        </a:lnTo>
                        <a:lnTo>
                          <a:pt x="27" y="319"/>
                        </a:lnTo>
                        <a:lnTo>
                          <a:pt x="15" y="301"/>
                        </a:lnTo>
                        <a:lnTo>
                          <a:pt x="7" y="281"/>
                        </a:lnTo>
                        <a:lnTo>
                          <a:pt x="4" y="257"/>
                        </a:lnTo>
                        <a:lnTo>
                          <a:pt x="6" y="234"/>
                        </a:lnTo>
                        <a:lnTo>
                          <a:pt x="44" y="74"/>
                        </a:lnTo>
                        <a:lnTo>
                          <a:pt x="52" y="53"/>
                        </a:lnTo>
                        <a:lnTo>
                          <a:pt x="63" y="36"/>
                        </a:lnTo>
                        <a:lnTo>
                          <a:pt x="77" y="21"/>
                        </a:lnTo>
                        <a:lnTo>
                          <a:pt x="95" y="9"/>
                        </a:lnTo>
                        <a:lnTo>
                          <a:pt x="114" y="2"/>
                        </a:lnTo>
                        <a:lnTo>
                          <a:pt x="135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23" name="Group 16">
                  <a:extLst>
                    <a:ext uri="{FF2B5EF4-FFF2-40B4-BE49-F238E27FC236}">
                      <a16:creationId xmlns:a16="http://schemas.microsoft.com/office/drawing/2014/main" id="{568FC337-D391-17A6-57FE-D1FA797E2D1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854849" y="2298568"/>
                  <a:ext cx="162480" cy="186754"/>
                  <a:chOff x="1039" y="1681"/>
                  <a:chExt cx="1071" cy="1231"/>
                </a:xfrm>
                <a:solidFill>
                  <a:schemeClr val="bg1"/>
                </a:solidFill>
              </p:grpSpPr>
              <p:sp>
                <p:nvSpPr>
                  <p:cNvPr id="27" name="Freeform 17">
                    <a:extLst>
                      <a:ext uri="{FF2B5EF4-FFF2-40B4-BE49-F238E27FC236}">
                        <a16:creationId xmlns:a16="http://schemas.microsoft.com/office/drawing/2014/main" id="{0A684817-A1D9-0D14-5032-40CD2B3D22B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39" y="1681"/>
                    <a:ext cx="1071" cy="1099"/>
                  </a:xfrm>
                  <a:custGeom>
                    <a:avLst/>
                    <a:gdLst>
                      <a:gd name="T0" fmla="*/ 3169 w 3212"/>
                      <a:gd name="T1" fmla="*/ 566 h 3298"/>
                      <a:gd name="T2" fmla="*/ 3035 w 3212"/>
                      <a:gd name="T3" fmla="*/ 475 h 3298"/>
                      <a:gd name="T4" fmla="*/ 2711 w 3212"/>
                      <a:gd name="T5" fmla="*/ 199 h 3298"/>
                      <a:gd name="T6" fmla="*/ 2384 w 3212"/>
                      <a:gd name="T7" fmla="*/ 19 h 3298"/>
                      <a:gd name="T8" fmla="*/ 2347 w 3212"/>
                      <a:gd name="T9" fmla="*/ 4 h 3298"/>
                      <a:gd name="T10" fmla="*/ 2278 w 3212"/>
                      <a:gd name="T11" fmla="*/ 47 h 3298"/>
                      <a:gd name="T12" fmla="*/ 2171 w 3212"/>
                      <a:gd name="T13" fmla="*/ 190 h 3298"/>
                      <a:gd name="T14" fmla="*/ 1698 w 3212"/>
                      <a:gd name="T15" fmla="*/ 610 h 3298"/>
                      <a:gd name="T16" fmla="*/ 716 w 3212"/>
                      <a:gd name="T17" fmla="*/ 1337 h 3298"/>
                      <a:gd name="T18" fmla="*/ 296 w 3212"/>
                      <a:gd name="T19" fmla="*/ 1713 h 3298"/>
                      <a:gd name="T20" fmla="*/ 59 w 3212"/>
                      <a:gd name="T21" fmla="*/ 2061 h 3298"/>
                      <a:gd name="T22" fmla="*/ 0 w 3212"/>
                      <a:gd name="T23" fmla="*/ 2479 h 3298"/>
                      <a:gd name="T24" fmla="*/ 29 w 3212"/>
                      <a:gd name="T25" fmla="*/ 2758 h 3298"/>
                      <a:gd name="T26" fmla="*/ 183 w 3212"/>
                      <a:gd name="T27" fmla="*/ 2915 h 3298"/>
                      <a:gd name="T28" fmla="*/ 615 w 3212"/>
                      <a:gd name="T29" fmla="*/ 3255 h 3298"/>
                      <a:gd name="T30" fmla="*/ 886 w 3212"/>
                      <a:gd name="T31" fmla="*/ 3291 h 3298"/>
                      <a:gd name="T32" fmla="*/ 1138 w 3212"/>
                      <a:gd name="T33" fmla="*/ 3171 h 3298"/>
                      <a:gd name="T34" fmla="*/ 1808 w 3212"/>
                      <a:gd name="T35" fmla="*/ 2600 h 3298"/>
                      <a:gd name="T36" fmla="*/ 2812 w 3212"/>
                      <a:gd name="T37" fmla="*/ 1724 h 3298"/>
                      <a:gd name="T38" fmla="*/ 3103 w 3212"/>
                      <a:gd name="T39" fmla="*/ 1438 h 3298"/>
                      <a:gd name="T40" fmla="*/ 3146 w 3212"/>
                      <a:gd name="T41" fmla="*/ 1401 h 3298"/>
                      <a:gd name="T42" fmla="*/ 3193 w 3212"/>
                      <a:gd name="T43" fmla="*/ 1183 h 3298"/>
                      <a:gd name="T44" fmla="*/ 3208 w 3212"/>
                      <a:gd name="T45" fmla="*/ 620 h 3298"/>
                      <a:gd name="T46" fmla="*/ 1001 w 3212"/>
                      <a:gd name="T47" fmla="*/ 3114 h 3298"/>
                      <a:gd name="T48" fmla="*/ 881 w 3212"/>
                      <a:gd name="T49" fmla="*/ 3066 h 3298"/>
                      <a:gd name="T50" fmla="*/ 844 w 3212"/>
                      <a:gd name="T51" fmla="*/ 2610 h 3298"/>
                      <a:gd name="T52" fmla="*/ 840 w 3212"/>
                      <a:gd name="T53" fmla="*/ 2398 h 3298"/>
                      <a:gd name="T54" fmla="*/ 401 w 3212"/>
                      <a:gd name="T55" fmla="*/ 2082 h 3298"/>
                      <a:gd name="T56" fmla="*/ 241 w 3212"/>
                      <a:gd name="T57" fmla="*/ 1969 h 3298"/>
                      <a:gd name="T58" fmla="*/ 752 w 3212"/>
                      <a:gd name="T59" fmla="*/ 2141 h 3298"/>
                      <a:gd name="T60" fmla="*/ 1034 w 3212"/>
                      <a:gd name="T61" fmla="*/ 2354 h 3298"/>
                      <a:gd name="T62" fmla="*/ 1418 w 3212"/>
                      <a:gd name="T63" fmla="*/ 2074 h 3298"/>
                      <a:gd name="T64" fmla="*/ 1624 w 3212"/>
                      <a:gd name="T65" fmla="*/ 1847 h 3298"/>
                      <a:gd name="T66" fmla="*/ 1420 w 3212"/>
                      <a:gd name="T67" fmla="*/ 1596 h 3298"/>
                      <a:gd name="T68" fmla="*/ 1082 w 3212"/>
                      <a:gd name="T69" fmla="*/ 1248 h 3298"/>
                      <a:gd name="T70" fmla="*/ 1614 w 3212"/>
                      <a:gd name="T71" fmla="*/ 825 h 3298"/>
                      <a:gd name="T72" fmla="*/ 2194 w 3212"/>
                      <a:gd name="T73" fmla="*/ 338 h 3298"/>
                      <a:gd name="T74" fmla="*/ 2374 w 3212"/>
                      <a:gd name="T75" fmla="*/ 118 h 3298"/>
                      <a:gd name="T76" fmla="*/ 2661 w 3212"/>
                      <a:gd name="T77" fmla="*/ 304 h 3298"/>
                      <a:gd name="T78" fmla="*/ 2993 w 3212"/>
                      <a:gd name="T79" fmla="*/ 603 h 3298"/>
                      <a:gd name="T80" fmla="*/ 2474 w 3212"/>
                      <a:gd name="T81" fmla="*/ 1257 h 3298"/>
                      <a:gd name="T82" fmla="*/ 1732 w 3212"/>
                      <a:gd name="T83" fmla="*/ 1951 h 3298"/>
                      <a:gd name="T84" fmla="*/ 1047 w 3212"/>
                      <a:gd name="T85" fmla="*/ 2462 h 3298"/>
                      <a:gd name="T86" fmla="*/ 1012 w 3212"/>
                      <a:gd name="T87" fmla="*/ 2472 h 3298"/>
                      <a:gd name="T88" fmla="*/ 3078 w 3212"/>
                      <a:gd name="T89" fmla="*/ 1147 h 3298"/>
                      <a:gd name="T90" fmla="*/ 3067 w 3212"/>
                      <a:gd name="T91" fmla="*/ 1301 h 3298"/>
                      <a:gd name="T92" fmla="*/ 3051 w 3212"/>
                      <a:gd name="T93" fmla="*/ 1343 h 3298"/>
                      <a:gd name="T94" fmla="*/ 3018 w 3212"/>
                      <a:gd name="T95" fmla="*/ 1366 h 3298"/>
                      <a:gd name="T96" fmla="*/ 2890 w 3212"/>
                      <a:gd name="T97" fmla="*/ 1493 h 3298"/>
                      <a:gd name="T98" fmla="*/ 1823 w 3212"/>
                      <a:gd name="T99" fmla="*/ 2434 h 3298"/>
                      <a:gd name="T100" fmla="*/ 1765 w 3212"/>
                      <a:gd name="T101" fmla="*/ 2231 h 3298"/>
                      <a:gd name="T102" fmla="*/ 1749 w 3212"/>
                      <a:gd name="T103" fmla="*/ 2105 h 3298"/>
                      <a:gd name="T104" fmla="*/ 2236 w 3212"/>
                      <a:gd name="T105" fmla="*/ 1651 h 3298"/>
                      <a:gd name="T106" fmla="*/ 3095 w 3212"/>
                      <a:gd name="T107" fmla="*/ 770 h 3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3212" h="3298">
                        <a:moveTo>
                          <a:pt x="3208" y="620"/>
                        </a:moveTo>
                        <a:lnTo>
                          <a:pt x="3206" y="606"/>
                        </a:lnTo>
                        <a:lnTo>
                          <a:pt x="3192" y="581"/>
                        </a:lnTo>
                        <a:lnTo>
                          <a:pt x="3169" y="566"/>
                        </a:lnTo>
                        <a:lnTo>
                          <a:pt x="3143" y="561"/>
                        </a:lnTo>
                        <a:lnTo>
                          <a:pt x="3130" y="564"/>
                        </a:lnTo>
                        <a:lnTo>
                          <a:pt x="3101" y="533"/>
                        </a:lnTo>
                        <a:lnTo>
                          <a:pt x="3035" y="475"/>
                        </a:lnTo>
                        <a:lnTo>
                          <a:pt x="3003" y="448"/>
                        </a:lnTo>
                        <a:lnTo>
                          <a:pt x="2931" y="383"/>
                        </a:lnTo>
                        <a:lnTo>
                          <a:pt x="2786" y="258"/>
                        </a:lnTo>
                        <a:lnTo>
                          <a:pt x="2711" y="199"/>
                        </a:lnTo>
                        <a:lnTo>
                          <a:pt x="2651" y="148"/>
                        </a:lnTo>
                        <a:lnTo>
                          <a:pt x="2507" y="53"/>
                        </a:lnTo>
                        <a:lnTo>
                          <a:pt x="2432" y="24"/>
                        </a:lnTo>
                        <a:lnTo>
                          <a:pt x="2384" y="19"/>
                        </a:lnTo>
                        <a:lnTo>
                          <a:pt x="2363" y="20"/>
                        </a:lnTo>
                        <a:lnTo>
                          <a:pt x="2361" y="17"/>
                        </a:lnTo>
                        <a:lnTo>
                          <a:pt x="2358" y="14"/>
                        </a:lnTo>
                        <a:lnTo>
                          <a:pt x="2347" y="4"/>
                        </a:lnTo>
                        <a:lnTo>
                          <a:pt x="2320" y="0"/>
                        </a:lnTo>
                        <a:lnTo>
                          <a:pt x="2294" y="10"/>
                        </a:lnTo>
                        <a:lnTo>
                          <a:pt x="2278" y="32"/>
                        </a:lnTo>
                        <a:lnTo>
                          <a:pt x="2278" y="47"/>
                        </a:lnTo>
                        <a:lnTo>
                          <a:pt x="2276" y="62"/>
                        </a:lnTo>
                        <a:lnTo>
                          <a:pt x="2253" y="102"/>
                        </a:lnTo>
                        <a:lnTo>
                          <a:pt x="2199" y="163"/>
                        </a:lnTo>
                        <a:lnTo>
                          <a:pt x="2171" y="190"/>
                        </a:lnTo>
                        <a:lnTo>
                          <a:pt x="2102" y="260"/>
                        </a:lnTo>
                        <a:lnTo>
                          <a:pt x="1952" y="394"/>
                        </a:lnTo>
                        <a:lnTo>
                          <a:pt x="1878" y="459"/>
                        </a:lnTo>
                        <a:lnTo>
                          <a:pt x="1698" y="610"/>
                        </a:lnTo>
                        <a:lnTo>
                          <a:pt x="1326" y="897"/>
                        </a:lnTo>
                        <a:lnTo>
                          <a:pt x="1138" y="1036"/>
                        </a:lnTo>
                        <a:lnTo>
                          <a:pt x="969" y="1157"/>
                        </a:lnTo>
                        <a:lnTo>
                          <a:pt x="716" y="1337"/>
                        </a:lnTo>
                        <a:lnTo>
                          <a:pt x="553" y="1467"/>
                        </a:lnTo>
                        <a:lnTo>
                          <a:pt x="475" y="1536"/>
                        </a:lnTo>
                        <a:lnTo>
                          <a:pt x="415" y="1592"/>
                        </a:lnTo>
                        <a:lnTo>
                          <a:pt x="296" y="1713"/>
                        </a:lnTo>
                        <a:lnTo>
                          <a:pt x="186" y="1845"/>
                        </a:lnTo>
                        <a:lnTo>
                          <a:pt x="117" y="1951"/>
                        </a:lnTo>
                        <a:lnTo>
                          <a:pt x="77" y="2024"/>
                        </a:lnTo>
                        <a:lnTo>
                          <a:pt x="59" y="2061"/>
                        </a:lnTo>
                        <a:lnTo>
                          <a:pt x="44" y="2100"/>
                        </a:lnTo>
                        <a:lnTo>
                          <a:pt x="21" y="2181"/>
                        </a:lnTo>
                        <a:lnTo>
                          <a:pt x="2" y="2306"/>
                        </a:lnTo>
                        <a:lnTo>
                          <a:pt x="0" y="2479"/>
                        </a:lnTo>
                        <a:lnTo>
                          <a:pt x="12" y="2650"/>
                        </a:lnTo>
                        <a:lnTo>
                          <a:pt x="18" y="2732"/>
                        </a:lnTo>
                        <a:lnTo>
                          <a:pt x="19" y="2742"/>
                        </a:lnTo>
                        <a:lnTo>
                          <a:pt x="29" y="2758"/>
                        </a:lnTo>
                        <a:lnTo>
                          <a:pt x="49" y="2771"/>
                        </a:lnTo>
                        <a:lnTo>
                          <a:pt x="67" y="2770"/>
                        </a:lnTo>
                        <a:lnTo>
                          <a:pt x="101" y="2817"/>
                        </a:lnTo>
                        <a:lnTo>
                          <a:pt x="183" y="2915"/>
                        </a:lnTo>
                        <a:lnTo>
                          <a:pt x="278" y="3016"/>
                        </a:lnTo>
                        <a:lnTo>
                          <a:pt x="383" y="3109"/>
                        </a:lnTo>
                        <a:lnTo>
                          <a:pt x="497" y="3193"/>
                        </a:lnTo>
                        <a:lnTo>
                          <a:pt x="615" y="3255"/>
                        </a:lnTo>
                        <a:lnTo>
                          <a:pt x="704" y="3285"/>
                        </a:lnTo>
                        <a:lnTo>
                          <a:pt x="765" y="3297"/>
                        </a:lnTo>
                        <a:lnTo>
                          <a:pt x="825" y="3298"/>
                        </a:lnTo>
                        <a:lnTo>
                          <a:pt x="886" y="3291"/>
                        </a:lnTo>
                        <a:lnTo>
                          <a:pt x="916" y="3282"/>
                        </a:lnTo>
                        <a:lnTo>
                          <a:pt x="955" y="3271"/>
                        </a:lnTo>
                        <a:lnTo>
                          <a:pt x="1030" y="3236"/>
                        </a:lnTo>
                        <a:lnTo>
                          <a:pt x="1138" y="3171"/>
                        </a:lnTo>
                        <a:lnTo>
                          <a:pt x="1342" y="3009"/>
                        </a:lnTo>
                        <a:lnTo>
                          <a:pt x="1463" y="2899"/>
                        </a:lnTo>
                        <a:lnTo>
                          <a:pt x="1634" y="2748"/>
                        </a:lnTo>
                        <a:lnTo>
                          <a:pt x="1808" y="2600"/>
                        </a:lnTo>
                        <a:lnTo>
                          <a:pt x="2017" y="2424"/>
                        </a:lnTo>
                        <a:lnTo>
                          <a:pt x="2429" y="2066"/>
                        </a:lnTo>
                        <a:lnTo>
                          <a:pt x="2633" y="1884"/>
                        </a:lnTo>
                        <a:lnTo>
                          <a:pt x="2812" y="1724"/>
                        </a:lnTo>
                        <a:lnTo>
                          <a:pt x="2987" y="1560"/>
                        </a:lnTo>
                        <a:lnTo>
                          <a:pt x="3021" y="1530"/>
                        </a:lnTo>
                        <a:lnTo>
                          <a:pt x="3075" y="1478"/>
                        </a:lnTo>
                        <a:lnTo>
                          <a:pt x="3103" y="1438"/>
                        </a:lnTo>
                        <a:lnTo>
                          <a:pt x="3111" y="1416"/>
                        </a:lnTo>
                        <a:lnTo>
                          <a:pt x="3124" y="1415"/>
                        </a:lnTo>
                        <a:lnTo>
                          <a:pt x="3134" y="1409"/>
                        </a:lnTo>
                        <a:lnTo>
                          <a:pt x="3146" y="1401"/>
                        </a:lnTo>
                        <a:lnTo>
                          <a:pt x="3163" y="1378"/>
                        </a:lnTo>
                        <a:lnTo>
                          <a:pt x="3180" y="1337"/>
                        </a:lnTo>
                        <a:lnTo>
                          <a:pt x="3192" y="1241"/>
                        </a:lnTo>
                        <a:lnTo>
                          <a:pt x="3193" y="1183"/>
                        </a:lnTo>
                        <a:lnTo>
                          <a:pt x="3202" y="1042"/>
                        </a:lnTo>
                        <a:lnTo>
                          <a:pt x="3212" y="832"/>
                        </a:lnTo>
                        <a:lnTo>
                          <a:pt x="3212" y="691"/>
                        </a:lnTo>
                        <a:lnTo>
                          <a:pt x="3208" y="620"/>
                        </a:lnTo>
                        <a:close/>
                        <a:moveTo>
                          <a:pt x="1004" y="2495"/>
                        </a:moveTo>
                        <a:lnTo>
                          <a:pt x="998" y="2649"/>
                        </a:lnTo>
                        <a:lnTo>
                          <a:pt x="999" y="2958"/>
                        </a:lnTo>
                        <a:lnTo>
                          <a:pt x="1001" y="3114"/>
                        </a:lnTo>
                        <a:lnTo>
                          <a:pt x="942" y="3145"/>
                        </a:lnTo>
                        <a:lnTo>
                          <a:pt x="880" y="3170"/>
                        </a:lnTo>
                        <a:lnTo>
                          <a:pt x="884" y="3137"/>
                        </a:lnTo>
                        <a:lnTo>
                          <a:pt x="881" y="3066"/>
                        </a:lnTo>
                        <a:lnTo>
                          <a:pt x="868" y="2961"/>
                        </a:lnTo>
                        <a:lnTo>
                          <a:pt x="860" y="2895"/>
                        </a:lnTo>
                        <a:lnTo>
                          <a:pt x="850" y="2780"/>
                        </a:lnTo>
                        <a:lnTo>
                          <a:pt x="844" y="2610"/>
                        </a:lnTo>
                        <a:lnTo>
                          <a:pt x="850" y="2495"/>
                        </a:lnTo>
                        <a:lnTo>
                          <a:pt x="857" y="2439"/>
                        </a:lnTo>
                        <a:lnTo>
                          <a:pt x="856" y="2424"/>
                        </a:lnTo>
                        <a:lnTo>
                          <a:pt x="840" y="2398"/>
                        </a:lnTo>
                        <a:lnTo>
                          <a:pt x="828" y="2390"/>
                        </a:lnTo>
                        <a:lnTo>
                          <a:pt x="717" y="2318"/>
                        </a:lnTo>
                        <a:lnTo>
                          <a:pt x="506" y="2162"/>
                        </a:lnTo>
                        <a:lnTo>
                          <a:pt x="401" y="2082"/>
                        </a:lnTo>
                        <a:lnTo>
                          <a:pt x="382" y="2064"/>
                        </a:lnTo>
                        <a:lnTo>
                          <a:pt x="314" y="2010"/>
                        </a:lnTo>
                        <a:lnTo>
                          <a:pt x="264" y="1978"/>
                        </a:lnTo>
                        <a:lnTo>
                          <a:pt x="241" y="1969"/>
                        </a:lnTo>
                        <a:lnTo>
                          <a:pt x="294" y="1899"/>
                        </a:lnTo>
                        <a:lnTo>
                          <a:pt x="350" y="1830"/>
                        </a:lnTo>
                        <a:lnTo>
                          <a:pt x="510" y="1955"/>
                        </a:lnTo>
                        <a:lnTo>
                          <a:pt x="752" y="2141"/>
                        </a:lnTo>
                        <a:lnTo>
                          <a:pt x="909" y="2270"/>
                        </a:lnTo>
                        <a:lnTo>
                          <a:pt x="985" y="2338"/>
                        </a:lnTo>
                        <a:lnTo>
                          <a:pt x="999" y="2349"/>
                        </a:lnTo>
                        <a:lnTo>
                          <a:pt x="1034" y="2354"/>
                        </a:lnTo>
                        <a:lnTo>
                          <a:pt x="1053" y="2346"/>
                        </a:lnTo>
                        <a:lnTo>
                          <a:pt x="1132" y="2302"/>
                        </a:lnTo>
                        <a:lnTo>
                          <a:pt x="1280" y="2195"/>
                        </a:lnTo>
                        <a:lnTo>
                          <a:pt x="1418" y="2074"/>
                        </a:lnTo>
                        <a:lnTo>
                          <a:pt x="1548" y="1943"/>
                        </a:lnTo>
                        <a:lnTo>
                          <a:pt x="1610" y="1877"/>
                        </a:lnTo>
                        <a:lnTo>
                          <a:pt x="1617" y="1868"/>
                        </a:lnTo>
                        <a:lnTo>
                          <a:pt x="1624" y="1847"/>
                        </a:lnTo>
                        <a:lnTo>
                          <a:pt x="1626" y="1827"/>
                        </a:lnTo>
                        <a:lnTo>
                          <a:pt x="1617" y="1807"/>
                        </a:lnTo>
                        <a:lnTo>
                          <a:pt x="1610" y="1796"/>
                        </a:lnTo>
                        <a:lnTo>
                          <a:pt x="1420" y="1596"/>
                        </a:lnTo>
                        <a:lnTo>
                          <a:pt x="1231" y="1395"/>
                        </a:lnTo>
                        <a:lnTo>
                          <a:pt x="1201" y="1360"/>
                        </a:lnTo>
                        <a:lnTo>
                          <a:pt x="1132" y="1288"/>
                        </a:lnTo>
                        <a:lnTo>
                          <a:pt x="1082" y="1248"/>
                        </a:lnTo>
                        <a:lnTo>
                          <a:pt x="1056" y="1235"/>
                        </a:lnTo>
                        <a:lnTo>
                          <a:pt x="1244" y="1103"/>
                        </a:lnTo>
                        <a:lnTo>
                          <a:pt x="1430" y="964"/>
                        </a:lnTo>
                        <a:lnTo>
                          <a:pt x="1614" y="825"/>
                        </a:lnTo>
                        <a:lnTo>
                          <a:pt x="1885" y="607"/>
                        </a:lnTo>
                        <a:lnTo>
                          <a:pt x="2060" y="458"/>
                        </a:lnTo>
                        <a:lnTo>
                          <a:pt x="2145" y="380"/>
                        </a:lnTo>
                        <a:lnTo>
                          <a:pt x="2194" y="338"/>
                        </a:lnTo>
                        <a:lnTo>
                          <a:pt x="2299" y="235"/>
                        </a:lnTo>
                        <a:lnTo>
                          <a:pt x="2344" y="177"/>
                        </a:lnTo>
                        <a:lnTo>
                          <a:pt x="2367" y="138"/>
                        </a:lnTo>
                        <a:lnTo>
                          <a:pt x="2374" y="118"/>
                        </a:lnTo>
                        <a:lnTo>
                          <a:pt x="2422" y="140"/>
                        </a:lnTo>
                        <a:lnTo>
                          <a:pt x="2466" y="163"/>
                        </a:lnTo>
                        <a:lnTo>
                          <a:pt x="2534" y="206"/>
                        </a:lnTo>
                        <a:lnTo>
                          <a:pt x="2661" y="304"/>
                        </a:lnTo>
                        <a:lnTo>
                          <a:pt x="2721" y="354"/>
                        </a:lnTo>
                        <a:lnTo>
                          <a:pt x="2833" y="453"/>
                        </a:lnTo>
                        <a:lnTo>
                          <a:pt x="2944" y="554"/>
                        </a:lnTo>
                        <a:lnTo>
                          <a:pt x="2993" y="603"/>
                        </a:lnTo>
                        <a:lnTo>
                          <a:pt x="3048" y="646"/>
                        </a:lnTo>
                        <a:lnTo>
                          <a:pt x="2937" y="771"/>
                        </a:lnTo>
                        <a:lnTo>
                          <a:pt x="2708" y="1016"/>
                        </a:lnTo>
                        <a:lnTo>
                          <a:pt x="2474" y="1257"/>
                        </a:lnTo>
                        <a:lnTo>
                          <a:pt x="2233" y="1490"/>
                        </a:lnTo>
                        <a:lnTo>
                          <a:pt x="2112" y="1605"/>
                        </a:lnTo>
                        <a:lnTo>
                          <a:pt x="1987" y="1720"/>
                        </a:lnTo>
                        <a:lnTo>
                          <a:pt x="1732" y="1951"/>
                        </a:lnTo>
                        <a:lnTo>
                          <a:pt x="1467" y="2169"/>
                        </a:lnTo>
                        <a:lnTo>
                          <a:pt x="1261" y="2322"/>
                        </a:lnTo>
                        <a:lnTo>
                          <a:pt x="1120" y="2417"/>
                        </a:lnTo>
                        <a:lnTo>
                          <a:pt x="1047" y="2462"/>
                        </a:lnTo>
                        <a:lnTo>
                          <a:pt x="1047" y="2462"/>
                        </a:lnTo>
                        <a:lnTo>
                          <a:pt x="1047" y="2463"/>
                        </a:lnTo>
                        <a:lnTo>
                          <a:pt x="1033" y="2460"/>
                        </a:lnTo>
                        <a:lnTo>
                          <a:pt x="1012" y="2472"/>
                        </a:lnTo>
                        <a:lnTo>
                          <a:pt x="1005" y="2485"/>
                        </a:lnTo>
                        <a:lnTo>
                          <a:pt x="1004" y="2495"/>
                        </a:lnTo>
                        <a:close/>
                        <a:moveTo>
                          <a:pt x="3082" y="1081"/>
                        </a:moveTo>
                        <a:lnTo>
                          <a:pt x="3078" y="1147"/>
                        </a:lnTo>
                        <a:lnTo>
                          <a:pt x="3074" y="1213"/>
                        </a:lnTo>
                        <a:lnTo>
                          <a:pt x="3072" y="1247"/>
                        </a:lnTo>
                        <a:lnTo>
                          <a:pt x="3069" y="1280"/>
                        </a:lnTo>
                        <a:lnTo>
                          <a:pt x="3067" y="1301"/>
                        </a:lnTo>
                        <a:lnTo>
                          <a:pt x="3065" y="1316"/>
                        </a:lnTo>
                        <a:lnTo>
                          <a:pt x="3059" y="1320"/>
                        </a:lnTo>
                        <a:lnTo>
                          <a:pt x="3052" y="1334"/>
                        </a:lnTo>
                        <a:lnTo>
                          <a:pt x="3051" y="1343"/>
                        </a:lnTo>
                        <a:lnTo>
                          <a:pt x="3038" y="1349"/>
                        </a:lnTo>
                        <a:lnTo>
                          <a:pt x="3018" y="1372"/>
                        </a:lnTo>
                        <a:lnTo>
                          <a:pt x="3016" y="1389"/>
                        </a:lnTo>
                        <a:lnTo>
                          <a:pt x="3018" y="1366"/>
                        </a:lnTo>
                        <a:lnTo>
                          <a:pt x="3010" y="1369"/>
                        </a:lnTo>
                        <a:lnTo>
                          <a:pt x="2990" y="1393"/>
                        </a:lnTo>
                        <a:lnTo>
                          <a:pt x="2941" y="1444"/>
                        </a:lnTo>
                        <a:lnTo>
                          <a:pt x="2890" y="1493"/>
                        </a:lnTo>
                        <a:lnTo>
                          <a:pt x="2734" y="1637"/>
                        </a:lnTo>
                        <a:lnTo>
                          <a:pt x="2574" y="1779"/>
                        </a:lnTo>
                        <a:lnTo>
                          <a:pt x="2201" y="2110"/>
                        </a:lnTo>
                        <a:lnTo>
                          <a:pt x="1823" y="2434"/>
                        </a:lnTo>
                        <a:lnTo>
                          <a:pt x="1804" y="2451"/>
                        </a:lnTo>
                        <a:lnTo>
                          <a:pt x="1785" y="2467"/>
                        </a:lnTo>
                        <a:lnTo>
                          <a:pt x="1778" y="2349"/>
                        </a:lnTo>
                        <a:lnTo>
                          <a:pt x="1765" y="2231"/>
                        </a:lnTo>
                        <a:lnTo>
                          <a:pt x="1764" y="2181"/>
                        </a:lnTo>
                        <a:lnTo>
                          <a:pt x="1765" y="2130"/>
                        </a:lnTo>
                        <a:lnTo>
                          <a:pt x="1764" y="2118"/>
                        </a:lnTo>
                        <a:lnTo>
                          <a:pt x="1749" y="2105"/>
                        </a:lnTo>
                        <a:lnTo>
                          <a:pt x="1739" y="2103"/>
                        </a:lnTo>
                        <a:lnTo>
                          <a:pt x="1927" y="1936"/>
                        </a:lnTo>
                        <a:lnTo>
                          <a:pt x="2106" y="1769"/>
                        </a:lnTo>
                        <a:lnTo>
                          <a:pt x="2236" y="1651"/>
                        </a:lnTo>
                        <a:lnTo>
                          <a:pt x="2489" y="1406"/>
                        </a:lnTo>
                        <a:lnTo>
                          <a:pt x="2737" y="1157"/>
                        </a:lnTo>
                        <a:lnTo>
                          <a:pt x="2977" y="901"/>
                        </a:lnTo>
                        <a:lnTo>
                          <a:pt x="3095" y="770"/>
                        </a:lnTo>
                        <a:lnTo>
                          <a:pt x="3093" y="926"/>
                        </a:lnTo>
                        <a:lnTo>
                          <a:pt x="3082" y="108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8" name="Freeform 18">
                    <a:extLst>
                      <a:ext uri="{FF2B5EF4-FFF2-40B4-BE49-F238E27FC236}">
                        <a16:creationId xmlns:a16="http://schemas.microsoft.com/office/drawing/2014/main" id="{55519E45-0C1A-358A-CA01-AD10CA7A5A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98" y="2746"/>
                    <a:ext cx="212" cy="132"/>
                  </a:xfrm>
                  <a:custGeom>
                    <a:avLst/>
                    <a:gdLst>
                      <a:gd name="T0" fmla="*/ 544 w 635"/>
                      <a:gd name="T1" fmla="*/ 0 h 398"/>
                      <a:gd name="T2" fmla="*/ 504 w 635"/>
                      <a:gd name="T3" fmla="*/ 18 h 398"/>
                      <a:gd name="T4" fmla="*/ 496 w 635"/>
                      <a:gd name="T5" fmla="*/ 52 h 398"/>
                      <a:gd name="T6" fmla="*/ 530 w 635"/>
                      <a:gd name="T7" fmla="*/ 177 h 398"/>
                      <a:gd name="T8" fmla="*/ 515 w 635"/>
                      <a:gd name="T9" fmla="*/ 226 h 398"/>
                      <a:gd name="T10" fmla="*/ 478 w 635"/>
                      <a:gd name="T11" fmla="*/ 262 h 398"/>
                      <a:gd name="T12" fmla="*/ 403 w 635"/>
                      <a:gd name="T13" fmla="*/ 291 h 398"/>
                      <a:gd name="T14" fmla="*/ 352 w 635"/>
                      <a:gd name="T15" fmla="*/ 272 h 398"/>
                      <a:gd name="T16" fmla="*/ 332 w 635"/>
                      <a:gd name="T17" fmla="*/ 226 h 398"/>
                      <a:gd name="T18" fmla="*/ 331 w 635"/>
                      <a:gd name="T19" fmla="*/ 198 h 398"/>
                      <a:gd name="T20" fmla="*/ 303 w 635"/>
                      <a:gd name="T21" fmla="*/ 164 h 398"/>
                      <a:gd name="T22" fmla="*/ 246 w 635"/>
                      <a:gd name="T23" fmla="*/ 180 h 398"/>
                      <a:gd name="T24" fmla="*/ 236 w 635"/>
                      <a:gd name="T25" fmla="*/ 209 h 398"/>
                      <a:gd name="T26" fmla="*/ 220 w 635"/>
                      <a:gd name="T27" fmla="*/ 268 h 398"/>
                      <a:gd name="T28" fmla="*/ 160 w 635"/>
                      <a:gd name="T29" fmla="*/ 310 h 398"/>
                      <a:gd name="T30" fmla="*/ 122 w 635"/>
                      <a:gd name="T31" fmla="*/ 304 h 398"/>
                      <a:gd name="T32" fmla="*/ 83 w 635"/>
                      <a:gd name="T33" fmla="*/ 270 h 398"/>
                      <a:gd name="T34" fmla="*/ 83 w 635"/>
                      <a:gd name="T35" fmla="*/ 182 h 398"/>
                      <a:gd name="T36" fmla="*/ 90 w 635"/>
                      <a:gd name="T37" fmla="*/ 149 h 398"/>
                      <a:gd name="T38" fmla="*/ 62 w 635"/>
                      <a:gd name="T39" fmla="*/ 126 h 398"/>
                      <a:gd name="T40" fmla="*/ 34 w 635"/>
                      <a:gd name="T41" fmla="*/ 139 h 398"/>
                      <a:gd name="T42" fmla="*/ 7 w 635"/>
                      <a:gd name="T43" fmla="*/ 193 h 398"/>
                      <a:gd name="T44" fmla="*/ 3 w 635"/>
                      <a:gd name="T45" fmla="*/ 268 h 398"/>
                      <a:gd name="T46" fmla="*/ 31 w 635"/>
                      <a:gd name="T47" fmla="*/ 336 h 398"/>
                      <a:gd name="T48" fmla="*/ 93 w 635"/>
                      <a:gd name="T49" fmla="*/ 383 h 398"/>
                      <a:gd name="T50" fmla="*/ 139 w 635"/>
                      <a:gd name="T51" fmla="*/ 398 h 398"/>
                      <a:gd name="T52" fmla="*/ 229 w 635"/>
                      <a:gd name="T53" fmla="*/ 383 h 398"/>
                      <a:gd name="T54" fmla="*/ 279 w 635"/>
                      <a:gd name="T55" fmla="*/ 339 h 398"/>
                      <a:gd name="T56" fmla="*/ 350 w 635"/>
                      <a:gd name="T57" fmla="*/ 379 h 398"/>
                      <a:gd name="T58" fmla="*/ 470 w 635"/>
                      <a:gd name="T59" fmla="*/ 375 h 398"/>
                      <a:gd name="T60" fmla="*/ 527 w 635"/>
                      <a:gd name="T61" fmla="*/ 350 h 398"/>
                      <a:gd name="T62" fmla="*/ 600 w 635"/>
                      <a:gd name="T63" fmla="*/ 271 h 398"/>
                      <a:gd name="T64" fmla="*/ 635 w 635"/>
                      <a:gd name="T65" fmla="*/ 166 h 398"/>
                      <a:gd name="T66" fmla="*/ 614 w 635"/>
                      <a:gd name="T67" fmla="*/ 64 h 398"/>
                      <a:gd name="T68" fmla="*/ 555 w 635"/>
                      <a:gd name="T69" fmla="*/ 6 h 3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635" h="398">
                        <a:moveTo>
                          <a:pt x="555" y="6"/>
                        </a:moveTo>
                        <a:lnTo>
                          <a:pt x="544" y="0"/>
                        </a:lnTo>
                        <a:lnTo>
                          <a:pt x="521" y="3"/>
                        </a:lnTo>
                        <a:lnTo>
                          <a:pt x="504" y="18"/>
                        </a:lnTo>
                        <a:lnTo>
                          <a:pt x="495" y="39"/>
                        </a:lnTo>
                        <a:lnTo>
                          <a:pt x="496" y="52"/>
                        </a:lnTo>
                        <a:lnTo>
                          <a:pt x="514" y="113"/>
                        </a:lnTo>
                        <a:lnTo>
                          <a:pt x="530" y="177"/>
                        </a:lnTo>
                        <a:lnTo>
                          <a:pt x="527" y="202"/>
                        </a:lnTo>
                        <a:lnTo>
                          <a:pt x="515" y="226"/>
                        </a:lnTo>
                        <a:lnTo>
                          <a:pt x="494" y="251"/>
                        </a:lnTo>
                        <a:lnTo>
                          <a:pt x="478" y="262"/>
                        </a:lnTo>
                        <a:lnTo>
                          <a:pt x="453" y="278"/>
                        </a:lnTo>
                        <a:lnTo>
                          <a:pt x="403" y="291"/>
                        </a:lnTo>
                        <a:lnTo>
                          <a:pt x="370" y="284"/>
                        </a:lnTo>
                        <a:lnTo>
                          <a:pt x="352" y="272"/>
                        </a:lnTo>
                        <a:lnTo>
                          <a:pt x="339" y="252"/>
                        </a:lnTo>
                        <a:lnTo>
                          <a:pt x="332" y="226"/>
                        </a:lnTo>
                        <a:lnTo>
                          <a:pt x="332" y="209"/>
                        </a:lnTo>
                        <a:lnTo>
                          <a:pt x="331" y="198"/>
                        </a:lnTo>
                        <a:lnTo>
                          <a:pt x="324" y="180"/>
                        </a:lnTo>
                        <a:lnTo>
                          <a:pt x="303" y="164"/>
                        </a:lnTo>
                        <a:lnTo>
                          <a:pt x="268" y="164"/>
                        </a:lnTo>
                        <a:lnTo>
                          <a:pt x="246" y="180"/>
                        </a:lnTo>
                        <a:lnTo>
                          <a:pt x="237" y="198"/>
                        </a:lnTo>
                        <a:lnTo>
                          <a:pt x="236" y="209"/>
                        </a:lnTo>
                        <a:lnTo>
                          <a:pt x="233" y="231"/>
                        </a:lnTo>
                        <a:lnTo>
                          <a:pt x="220" y="268"/>
                        </a:lnTo>
                        <a:lnTo>
                          <a:pt x="196" y="297"/>
                        </a:lnTo>
                        <a:lnTo>
                          <a:pt x="160" y="310"/>
                        </a:lnTo>
                        <a:lnTo>
                          <a:pt x="137" y="307"/>
                        </a:lnTo>
                        <a:lnTo>
                          <a:pt x="122" y="304"/>
                        </a:lnTo>
                        <a:lnTo>
                          <a:pt x="102" y="294"/>
                        </a:lnTo>
                        <a:lnTo>
                          <a:pt x="83" y="270"/>
                        </a:lnTo>
                        <a:lnTo>
                          <a:pt x="76" y="228"/>
                        </a:lnTo>
                        <a:lnTo>
                          <a:pt x="83" y="182"/>
                        </a:lnTo>
                        <a:lnTo>
                          <a:pt x="88" y="162"/>
                        </a:lnTo>
                        <a:lnTo>
                          <a:pt x="90" y="149"/>
                        </a:lnTo>
                        <a:lnTo>
                          <a:pt x="80" y="131"/>
                        </a:lnTo>
                        <a:lnTo>
                          <a:pt x="62" y="126"/>
                        </a:lnTo>
                        <a:lnTo>
                          <a:pt x="43" y="130"/>
                        </a:lnTo>
                        <a:lnTo>
                          <a:pt x="34" y="139"/>
                        </a:lnTo>
                        <a:lnTo>
                          <a:pt x="23" y="157"/>
                        </a:lnTo>
                        <a:lnTo>
                          <a:pt x="7" y="193"/>
                        </a:lnTo>
                        <a:lnTo>
                          <a:pt x="0" y="232"/>
                        </a:lnTo>
                        <a:lnTo>
                          <a:pt x="3" y="268"/>
                        </a:lnTo>
                        <a:lnTo>
                          <a:pt x="13" y="304"/>
                        </a:lnTo>
                        <a:lnTo>
                          <a:pt x="31" y="336"/>
                        </a:lnTo>
                        <a:lnTo>
                          <a:pt x="59" y="362"/>
                        </a:lnTo>
                        <a:lnTo>
                          <a:pt x="93" y="383"/>
                        </a:lnTo>
                        <a:lnTo>
                          <a:pt x="113" y="390"/>
                        </a:lnTo>
                        <a:lnTo>
                          <a:pt x="139" y="398"/>
                        </a:lnTo>
                        <a:lnTo>
                          <a:pt x="187" y="398"/>
                        </a:lnTo>
                        <a:lnTo>
                          <a:pt x="229" y="383"/>
                        </a:lnTo>
                        <a:lnTo>
                          <a:pt x="265" y="356"/>
                        </a:lnTo>
                        <a:lnTo>
                          <a:pt x="279" y="339"/>
                        </a:lnTo>
                        <a:lnTo>
                          <a:pt x="299" y="356"/>
                        </a:lnTo>
                        <a:lnTo>
                          <a:pt x="350" y="379"/>
                        </a:lnTo>
                        <a:lnTo>
                          <a:pt x="409" y="386"/>
                        </a:lnTo>
                        <a:lnTo>
                          <a:pt x="470" y="375"/>
                        </a:lnTo>
                        <a:lnTo>
                          <a:pt x="502" y="362"/>
                        </a:lnTo>
                        <a:lnTo>
                          <a:pt x="527" y="350"/>
                        </a:lnTo>
                        <a:lnTo>
                          <a:pt x="567" y="316"/>
                        </a:lnTo>
                        <a:lnTo>
                          <a:pt x="600" y="271"/>
                        </a:lnTo>
                        <a:lnTo>
                          <a:pt x="623" y="221"/>
                        </a:lnTo>
                        <a:lnTo>
                          <a:pt x="635" y="166"/>
                        </a:lnTo>
                        <a:lnTo>
                          <a:pt x="632" y="113"/>
                        </a:lnTo>
                        <a:lnTo>
                          <a:pt x="614" y="64"/>
                        </a:lnTo>
                        <a:lnTo>
                          <a:pt x="581" y="23"/>
                        </a:lnTo>
                        <a:lnTo>
                          <a:pt x="555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9" name="Freeform 19">
                    <a:extLst>
                      <a:ext uri="{FF2B5EF4-FFF2-40B4-BE49-F238E27FC236}">
                        <a16:creationId xmlns:a16="http://schemas.microsoft.com/office/drawing/2014/main" id="{91BA7738-A70C-B619-A81F-8AFC49834B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5" y="2515"/>
                    <a:ext cx="176" cy="179"/>
                  </a:xfrm>
                  <a:custGeom>
                    <a:avLst/>
                    <a:gdLst>
                      <a:gd name="T0" fmla="*/ 301 w 528"/>
                      <a:gd name="T1" fmla="*/ 1 h 538"/>
                      <a:gd name="T2" fmla="*/ 268 w 528"/>
                      <a:gd name="T3" fmla="*/ 27 h 538"/>
                      <a:gd name="T4" fmla="*/ 273 w 528"/>
                      <a:gd name="T5" fmla="*/ 82 h 538"/>
                      <a:gd name="T6" fmla="*/ 298 w 528"/>
                      <a:gd name="T7" fmla="*/ 95 h 538"/>
                      <a:gd name="T8" fmla="*/ 373 w 528"/>
                      <a:gd name="T9" fmla="*/ 112 h 538"/>
                      <a:gd name="T10" fmla="*/ 419 w 528"/>
                      <a:gd name="T11" fmla="*/ 145 h 538"/>
                      <a:gd name="T12" fmla="*/ 423 w 528"/>
                      <a:gd name="T13" fmla="*/ 191 h 538"/>
                      <a:gd name="T14" fmla="*/ 409 w 528"/>
                      <a:gd name="T15" fmla="*/ 220 h 538"/>
                      <a:gd name="T16" fmla="*/ 357 w 528"/>
                      <a:gd name="T17" fmla="*/ 265 h 538"/>
                      <a:gd name="T18" fmla="*/ 245 w 528"/>
                      <a:gd name="T19" fmla="*/ 269 h 538"/>
                      <a:gd name="T20" fmla="*/ 207 w 528"/>
                      <a:gd name="T21" fmla="*/ 256 h 538"/>
                      <a:gd name="T22" fmla="*/ 188 w 528"/>
                      <a:gd name="T23" fmla="*/ 250 h 538"/>
                      <a:gd name="T24" fmla="*/ 150 w 528"/>
                      <a:gd name="T25" fmla="*/ 268 h 538"/>
                      <a:gd name="T26" fmla="*/ 141 w 528"/>
                      <a:gd name="T27" fmla="*/ 324 h 538"/>
                      <a:gd name="T28" fmla="*/ 161 w 528"/>
                      <a:gd name="T29" fmla="*/ 341 h 538"/>
                      <a:gd name="T30" fmla="*/ 173 w 528"/>
                      <a:gd name="T31" fmla="*/ 347 h 538"/>
                      <a:gd name="T32" fmla="*/ 178 w 528"/>
                      <a:gd name="T33" fmla="*/ 348 h 538"/>
                      <a:gd name="T34" fmla="*/ 184 w 528"/>
                      <a:gd name="T35" fmla="*/ 351 h 538"/>
                      <a:gd name="T36" fmla="*/ 220 w 528"/>
                      <a:gd name="T37" fmla="*/ 367 h 538"/>
                      <a:gd name="T38" fmla="*/ 243 w 528"/>
                      <a:gd name="T39" fmla="*/ 399 h 538"/>
                      <a:gd name="T40" fmla="*/ 180 w 528"/>
                      <a:gd name="T41" fmla="*/ 443 h 538"/>
                      <a:gd name="T42" fmla="*/ 131 w 528"/>
                      <a:gd name="T43" fmla="*/ 456 h 538"/>
                      <a:gd name="T44" fmla="*/ 62 w 528"/>
                      <a:gd name="T45" fmla="*/ 456 h 538"/>
                      <a:gd name="T46" fmla="*/ 50 w 528"/>
                      <a:gd name="T47" fmla="*/ 443 h 538"/>
                      <a:gd name="T48" fmla="*/ 10 w 528"/>
                      <a:gd name="T49" fmla="*/ 446 h 538"/>
                      <a:gd name="T50" fmla="*/ 3 w 528"/>
                      <a:gd name="T51" fmla="*/ 475 h 538"/>
                      <a:gd name="T52" fmla="*/ 45 w 528"/>
                      <a:gd name="T53" fmla="*/ 525 h 538"/>
                      <a:gd name="T54" fmla="*/ 134 w 528"/>
                      <a:gd name="T55" fmla="*/ 538 h 538"/>
                      <a:gd name="T56" fmla="*/ 190 w 528"/>
                      <a:gd name="T57" fmla="*/ 528 h 538"/>
                      <a:gd name="T58" fmla="*/ 302 w 528"/>
                      <a:gd name="T59" fmla="*/ 465 h 538"/>
                      <a:gd name="T60" fmla="*/ 355 w 528"/>
                      <a:gd name="T61" fmla="*/ 383 h 538"/>
                      <a:gd name="T62" fmla="*/ 357 w 528"/>
                      <a:gd name="T63" fmla="*/ 366 h 538"/>
                      <a:gd name="T64" fmla="*/ 425 w 528"/>
                      <a:gd name="T65" fmla="*/ 341 h 538"/>
                      <a:gd name="T66" fmla="*/ 497 w 528"/>
                      <a:gd name="T67" fmla="*/ 271 h 538"/>
                      <a:gd name="T68" fmla="*/ 520 w 528"/>
                      <a:gd name="T69" fmla="*/ 220 h 538"/>
                      <a:gd name="T70" fmla="*/ 520 w 528"/>
                      <a:gd name="T71" fmla="*/ 127 h 538"/>
                      <a:gd name="T72" fmla="*/ 469 w 528"/>
                      <a:gd name="T73" fmla="*/ 53 h 538"/>
                      <a:gd name="T74" fmla="*/ 384 w 528"/>
                      <a:gd name="T75" fmla="*/ 9 h 538"/>
                      <a:gd name="T76" fmla="*/ 311 w 528"/>
                      <a:gd name="T77" fmla="*/ 0 h 5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528" h="538">
                        <a:moveTo>
                          <a:pt x="311" y="0"/>
                        </a:moveTo>
                        <a:lnTo>
                          <a:pt x="301" y="1"/>
                        </a:lnTo>
                        <a:lnTo>
                          <a:pt x="285" y="9"/>
                        </a:lnTo>
                        <a:lnTo>
                          <a:pt x="268" y="27"/>
                        </a:lnTo>
                        <a:lnTo>
                          <a:pt x="263" y="60"/>
                        </a:lnTo>
                        <a:lnTo>
                          <a:pt x="273" y="82"/>
                        </a:lnTo>
                        <a:lnTo>
                          <a:pt x="288" y="92"/>
                        </a:lnTo>
                        <a:lnTo>
                          <a:pt x="298" y="95"/>
                        </a:lnTo>
                        <a:lnTo>
                          <a:pt x="321" y="99"/>
                        </a:lnTo>
                        <a:lnTo>
                          <a:pt x="373" y="112"/>
                        </a:lnTo>
                        <a:lnTo>
                          <a:pt x="404" y="129"/>
                        </a:lnTo>
                        <a:lnTo>
                          <a:pt x="419" y="145"/>
                        </a:lnTo>
                        <a:lnTo>
                          <a:pt x="426" y="165"/>
                        </a:lnTo>
                        <a:lnTo>
                          <a:pt x="423" y="191"/>
                        </a:lnTo>
                        <a:lnTo>
                          <a:pt x="416" y="206"/>
                        </a:lnTo>
                        <a:lnTo>
                          <a:pt x="409" y="220"/>
                        </a:lnTo>
                        <a:lnTo>
                          <a:pt x="391" y="242"/>
                        </a:lnTo>
                        <a:lnTo>
                          <a:pt x="357" y="265"/>
                        </a:lnTo>
                        <a:lnTo>
                          <a:pt x="302" y="276"/>
                        </a:lnTo>
                        <a:lnTo>
                          <a:pt x="245" y="269"/>
                        </a:lnTo>
                        <a:lnTo>
                          <a:pt x="217" y="260"/>
                        </a:lnTo>
                        <a:lnTo>
                          <a:pt x="207" y="256"/>
                        </a:lnTo>
                        <a:lnTo>
                          <a:pt x="199" y="253"/>
                        </a:lnTo>
                        <a:lnTo>
                          <a:pt x="188" y="250"/>
                        </a:lnTo>
                        <a:lnTo>
                          <a:pt x="171" y="253"/>
                        </a:lnTo>
                        <a:lnTo>
                          <a:pt x="150" y="268"/>
                        </a:lnTo>
                        <a:lnTo>
                          <a:pt x="135" y="299"/>
                        </a:lnTo>
                        <a:lnTo>
                          <a:pt x="141" y="324"/>
                        </a:lnTo>
                        <a:lnTo>
                          <a:pt x="151" y="337"/>
                        </a:lnTo>
                        <a:lnTo>
                          <a:pt x="161" y="341"/>
                        </a:lnTo>
                        <a:lnTo>
                          <a:pt x="167" y="344"/>
                        </a:lnTo>
                        <a:lnTo>
                          <a:pt x="173" y="347"/>
                        </a:lnTo>
                        <a:lnTo>
                          <a:pt x="173" y="347"/>
                        </a:lnTo>
                        <a:lnTo>
                          <a:pt x="178" y="348"/>
                        </a:lnTo>
                        <a:lnTo>
                          <a:pt x="184" y="351"/>
                        </a:lnTo>
                        <a:lnTo>
                          <a:pt x="184" y="351"/>
                        </a:lnTo>
                        <a:lnTo>
                          <a:pt x="184" y="351"/>
                        </a:lnTo>
                        <a:lnTo>
                          <a:pt x="220" y="367"/>
                        </a:lnTo>
                        <a:lnTo>
                          <a:pt x="252" y="386"/>
                        </a:lnTo>
                        <a:lnTo>
                          <a:pt x="243" y="399"/>
                        </a:lnTo>
                        <a:lnTo>
                          <a:pt x="220" y="420"/>
                        </a:lnTo>
                        <a:lnTo>
                          <a:pt x="180" y="443"/>
                        </a:lnTo>
                        <a:lnTo>
                          <a:pt x="150" y="452"/>
                        </a:lnTo>
                        <a:lnTo>
                          <a:pt x="131" y="456"/>
                        </a:lnTo>
                        <a:lnTo>
                          <a:pt x="85" y="459"/>
                        </a:lnTo>
                        <a:lnTo>
                          <a:pt x="62" y="456"/>
                        </a:lnTo>
                        <a:lnTo>
                          <a:pt x="57" y="453"/>
                        </a:lnTo>
                        <a:lnTo>
                          <a:pt x="50" y="443"/>
                        </a:lnTo>
                        <a:lnTo>
                          <a:pt x="30" y="438"/>
                        </a:lnTo>
                        <a:lnTo>
                          <a:pt x="10" y="446"/>
                        </a:lnTo>
                        <a:lnTo>
                          <a:pt x="0" y="463"/>
                        </a:lnTo>
                        <a:lnTo>
                          <a:pt x="3" y="475"/>
                        </a:lnTo>
                        <a:lnTo>
                          <a:pt x="13" y="498"/>
                        </a:lnTo>
                        <a:lnTo>
                          <a:pt x="45" y="525"/>
                        </a:lnTo>
                        <a:lnTo>
                          <a:pt x="88" y="537"/>
                        </a:lnTo>
                        <a:lnTo>
                          <a:pt x="134" y="538"/>
                        </a:lnTo>
                        <a:lnTo>
                          <a:pt x="155" y="534"/>
                        </a:lnTo>
                        <a:lnTo>
                          <a:pt x="190" y="528"/>
                        </a:lnTo>
                        <a:lnTo>
                          <a:pt x="250" y="504"/>
                        </a:lnTo>
                        <a:lnTo>
                          <a:pt x="302" y="465"/>
                        </a:lnTo>
                        <a:lnTo>
                          <a:pt x="341" y="414"/>
                        </a:lnTo>
                        <a:lnTo>
                          <a:pt x="355" y="383"/>
                        </a:lnTo>
                        <a:lnTo>
                          <a:pt x="358" y="374"/>
                        </a:lnTo>
                        <a:lnTo>
                          <a:pt x="357" y="366"/>
                        </a:lnTo>
                        <a:lnTo>
                          <a:pt x="381" y="360"/>
                        </a:lnTo>
                        <a:lnTo>
                          <a:pt x="425" y="341"/>
                        </a:lnTo>
                        <a:lnTo>
                          <a:pt x="463" y="311"/>
                        </a:lnTo>
                        <a:lnTo>
                          <a:pt x="497" y="271"/>
                        </a:lnTo>
                        <a:lnTo>
                          <a:pt x="509" y="246"/>
                        </a:lnTo>
                        <a:lnTo>
                          <a:pt x="520" y="220"/>
                        </a:lnTo>
                        <a:lnTo>
                          <a:pt x="528" y="171"/>
                        </a:lnTo>
                        <a:lnTo>
                          <a:pt x="520" y="127"/>
                        </a:lnTo>
                        <a:lnTo>
                          <a:pt x="499" y="86"/>
                        </a:lnTo>
                        <a:lnTo>
                          <a:pt x="469" y="53"/>
                        </a:lnTo>
                        <a:lnTo>
                          <a:pt x="430" y="26"/>
                        </a:lnTo>
                        <a:lnTo>
                          <a:pt x="384" y="9"/>
                        </a:lnTo>
                        <a:lnTo>
                          <a:pt x="337" y="0"/>
                        </a:lnTo>
                        <a:lnTo>
                          <a:pt x="31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0" name="Freeform 20">
                    <a:extLst>
                      <a:ext uri="{FF2B5EF4-FFF2-40B4-BE49-F238E27FC236}">
                        <a16:creationId xmlns:a16="http://schemas.microsoft.com/office/drawing/2014/main" id="{CEA9C539-98A8-F56D-12A9-DD37481B6E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65" y="2702"/>
                    <a:ext cx="205" cy="210"/>
                  </a:xfrm>
                  <a:custGeom>
                    <a:avLst/>
                    <a:gdLst>
                      <a:gd name="T0" fmla="*/ 388 w 613"/>
                      <a:gd name="T1" fmla="*/ 3 h 630"/>
                      <a:gd name="T2" fmla="*/ 357 w 613"/>
                      <a:gd name="T3" fmla="*/ 52 h 630"/>
                      <a:gd name="T4" fmla="*/ 381 w 613"/>
                      <a:gd name="T5" fmla="*/ 89 h 630"/>
                      <a:gd name="T6" fmla="*/ 466 w 613"/>
                      <a:gd name="T7" fmla="*/ 128 h 630"/>
                      <a:gd name="T8" fmla="*/ 511 w 613"/>
                      <a:gd name="T9" fmla="*/ 174 h 630"/>
                      <a:gd name="T10" fmla="*/ 506 w 613"/>
                      <a:gd name="T11" fmla="*/ 230 h 630"/>
                      <a:gd name="T12" fmla="*/ 486 w 613"/>
                      <a:gd name="T13" fmla="*/ 265 h 630"/>
                      <a:gd name="T14" fmla="*/ 431 w 613"/>
                      <a:gd name="T15" fmla="*/ 307 h 630"/>
                      <a:gd name="T16" fmla="*/ 349 w 613"/>
                      <a:gd name="T17" fmla="*/ 312 h 630"/>
                      <a:gd name="T18" fmla="*/ 257 w 613"/>
                      <a:gd name="T19" fmla="*/ 265 h 630"/>
                      <a:gd name="T20" fmla="*/ 253 w 613"/>
                      <a:gd name="T21" fmla="*/ 260 h 630"/>
                      <a:gd name="T22" fmla="*/ 239 w 613"/>
                      <a:gd name="T23" fmla="*/ 252 h 630"/>
                      <a:gd name="T24" fmla="*/ 198 w 613"/>
                      <a:gd name="T25" fmla="*/ 256 h 630"/>
                      <a:gd name="T26" fmla="*/ 175 w 613"/>
                      <a:gd name="T27" fmla="*/ 311 h 630"/>
                      <a:gd name="T28" fmla="*/ 188 w 613"/>
                      <a:gd name="T29" fmla="*/ 334 h 630"/>
                      <a:gd name="T30" fmla="*/ 214 w 613"/>
                      <a:gd name="T31" fmla="*/ 354 h 630"/>
                      <a:gd name="T32" fmla="*/ 256 w 613"/>
                      <a:gd name="T33" fmla="*/ 422 h 630"/>
                      <a:gd name="T34" fmla="*/ 224 w 613"/>
                      <a:gd name="T35" fmla="*/ 512 h 630"/>
                      <a:gd name="T36" fmla="*/ 180 w 613"/>
                      <a:gd name="T37" fmla="*/ 543 h 630"/>
                      <a:gd name="T38" fmla="*/ 119 w 613"/>
                      <a:gd name="T39" fmla="*/ 547 h 630"/>
                      <a:gd name="T40" fmla="*/ 72 w 613"/>
                      <a:gd name="T41" fmla="*/ 495 h 630"/>
                      <a:gd name="T42" fmla="*/ 51 w 613"/>
                      <a:gd name="T43" fmla="*/ 397 h 630"/>
                      <a:gd name="T44" fmla="*/ 37 w 613"/>
                      <a:gd name="T45" fmla="*/ 374 h 630"/>
                      <a:gd name="T46" fmla="*/ 5 w 613"/>
                      <a:gd name="T47" fmla="*/ 387 h 630"/>
                      <a:gd name="T48" fmla="*/ 0 w 613"/>
                      <a:gd name="T49" fmla="*/ 425 h 630"/>
                      <a:gd name="T50" fmla="*/ 13 w 613"/>
                      <a:gd name="T51" fmla="*/ 540 h 630"/>
                      <a:gd name="T52" fmla="*/ 66 w 613"/>
                      <a:gd name="T53" fmla="*/ 607 h 630"/>
                      <a:gd name="T54" fmla="*/ 131 w 613"/>
                      <a:gd name="T55" fmla="*/ 630 h 630"/>
                      <a:gd name="T56" fmla="*/ 220 w 613"/>
                      <a:gd name="T57" fmla="*/ 615 h 630"/>
                      <a:gd name="T58" fmla="*/ 263 w 613"/>
                      <a:gd name="T59" fmla="*/ 594 h 630"/>
                      <a:gd name="T60" fmla="*/ 329 w 613"/>
                      <a:gd name="T61" fmla="*/ 522 h 630"/>
                      <a:gd name="T62" fmla="*/ 352 w 613"/>
                      <a:gd name="T63" fmla="*/ 452 h 630"/>
                      <a:gd name="T64" fmla="*/ 352 w 613"/>
                      <a:gd name="T65" fmla="*/ 410 h 630"/>
                      <a:gd name="T66" fmla="*/ 446 w 613"/>
                      <a:gd name="T67" fmla="*/ 404 h 630"/>
                      <a:gd name="T68" fmla="*/ 555 w 613"/>
                      <a:gd name="T69" fmla="*/ 338 h 630"/>
                      <a:gd name="T70" fmla="*/ 594 w 613"/>
                      <a:gd name="T71" fmla="*/ 283 h 630"/>
                      <a:gd name="T72" fmla="*/ 613 w 613"/>
                      <a:gd name="T73" fmla="*/ 177 h 630"/>
                      <a:gd name="T74" fmla="*/ 574 w 613"/>
                      <a:gd name="T75" fmla="*/ 82 h 630"/>
                      <a:gd name="T76" fmla="*/ 489 w 613"/>
                      <a:gd name="T77" fmla="*/ 17 h 630"/>
                      <a:gd name="T78" fmla="*/ 404 w 613"/>
                      <a:gd name="T79" fmla="*/ 0 h 6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613" h="630">
                        <a:moveTo>
                          <a:pt x="404" y="0"/>
                        </a:moveTo>
                        <a:lnTo>
                          <a:pt x="388" y="3"/>
                        </a:lnTo>
                        <a:lnTo>
                          <a:pt x="365" y="21"/>
                        </a:lnTo>
                        <a:lnTo>
                          <a:pt x="357" y="52"/>
                        </a:lnTo>
                        <a:lnTo>
                          <a:pt x="367" y="79"/>
                        </a:lnTo>
                        <a:lnTo>
                          <a:pt x="381" y="89"/>
                        </a:lnTo>
                        <a:lnTo>
                          <a:pt x="410" y="101"/>
                        </a:lnTo>
                        <a:lnTo>
                          <a:pt x="466" y="128"/>
                        </a:lnTo>
                        <a:lnTo>
                          <a:pt x="498" y="152"/>
                        </a:lnTo>
                        <a:lnTo>
                          <a:pt x="511" y="174"/>
                        </a:lnTo>
                        <a:lnTo>
                          <a:pt x="515" y="200"/>
                        </a:lnTo>
                        <a:lnTo>
                          <a:pt x="506" y="230"/>
                        </a:lnTo>
                        <a:lnTo>
                          <a:pt x="498" y="249"/>
                        </a:lnTo>
                        <a:lnTo>
                          <a:pt x="486" y="265"/>
                        </a:lnTo>
                        <a:lnTo>
                          <a:pt x="462" y="291"/>
                        </a:lnTo>
                        <a:lnTo>
                          <a:pt x="431" y="307"/>
                        </a:lnTo>
                        <a:lnTo>
                          <a:pt x="400" y="314"/>
                        </a:lnTo>
                        <a:lnTo>
                          <a:pt x="349" y="312"/>
                        </a:lnTo>
                        <a:lnTo>
                          <a:pt x="285" y="286"/>
                        </a:lnTo>
                        <a:lnTo>
                          <a:pt x="257" y="265"/>
                        </a:lnTo>
                        <a:lnTo>
                          <a:pt x="257" y="265"/>
                        </a:lnTo>
                        <a:lnTo>
                          <a:pt x="253" y="260"/>
                        </a:lnTo>
                        <a:lnTo>
                          <a:pt x="247" y="258"/>
                        </a:lnTo>
                        <a:lnTo>
                          <a:pt x="239" y="252"/>
                        </a:lnTo>
                        <a:lnTo>
                          <a:pt x="223" y="249"/>
                        </a:lnTo>
                        <a:lnTo>
                          <a:pt x="198" y="256"/>
                        </a:lnTo>
                        <a:lnTo>
                          <a:pt x="177" y="285"/>
                        </a:lnTo>
                        <a:lnTo>
                          <a:pt x="175" y="311"/>
                        </a:lnTo>
                        <a:lnTo>
                          <a:pt x="181" y="327"/>
                        </a:lnTo>
                        <a:lnTo>
                          <a:pt x="188" y="334"/>
                        </a:lnTo>
                        <a:lnTo>
                          <a:pt x="201" y="344"/>
                        </a:lnTo>
                        <a:lnTo>
                          <a:pt x="214" y="354"/>
                        </a:lnTo>
                        <a:lnTo>
                          <a:pt x="234" y="376"/>
                        </a:lnTo>
                        <a:lnTo>
                          <a:pt x="256" y="422"/>
                        </a:lnTo>
                        <a:lnTo>
                          <a:pt x="253" y="469"/>
                        </a:lnTo>
                        <a:lnTo>
                          <a:pt x="224" y="512"/>
                        </a:lnTo>
                        <a:lnTo>
                          <a:pt x="198" y="531"/>
                        </a:lnTo>
                        <a:lnTo>
                          <a:pt x="180" y="543"/>
                        </a:lnTo>
                        <a:lnTo>
                          <a:pt x="146" y="551"/>
                        </a:lnTo>
                        <a:lnTo>
                          <a:pt x="119" y="547"/>
                        </a:lnTo>
                        <a:lnTo>
                          <a:pt x="96" y="533"/>
                        </a:lnTo>
                        <a:lnTo>
                          <a:pt x="72" y="495"/>
                        </a:lnTo>
                        <a:lnTo>
                          <a:pt x="54" y="430"/>
                        </a:lnTo>
                        <a:lnTo>
                          <a:pt x="51" y="397"/>
                        </a:lnTo>
                        <a:lnTo>
                          <a:pt x="50" y="386"/>
                        </a:lnTo>
                        <a:lnTo>
                          <a:pt x="37" y="374"/>
                        </a:lnTo>
                        <a:lnTo>
                          <a:pt x="20" y="374"/>
                        </a:lnTo>
                        <a:lnTo>
                          <a:pt x="5" y="387"/>
                        </a:lnTo>
                        <a:lnTo>
                          <a:pt x="2" y="397"/>
                        </a:lnTo>
                        <a:lnTo>
                          <a:pt x="0" y="425"/>
                        </a:lnTo>
                        <a:lnTo>
                          <a:pt x="1" y="484"/>
                        </a:lnTo>
                        <a:lnTo>
                          <a:pt x="13" y="540"/>
                        </a:lnTo>
                        <a:lnTo>
                          <a:pt x="43" y="589"/>
                        </a:lnTo>
                        <a:lnTo>
                          <a:pt x="66" y="607"/>
                        </a:lnTo>
                        <a:lnTo>
                          <a:pt x="87" y="619"/>
                        </a:lnTo>
                        <a:lnTo>
                          <a:pt x="131" y="630"/>
                        </a:lnTo>
                        <a:lnTo>
                          <a:pt x="175" y="628"/>
                        </a:lnTo>
                        <a:lnTo>
                          <a:pt x="220" y="615"/>
                        </a:lnTo>
                        <a:lnTo>
                          <a:pt x="241" y="606"/>
                        </a:lnTo>
                        <a:lnTo>
                          <a:pt x="263" y="594"/>
                        </a:lnTo>
                        <a:lnTo>
                          <a:pt x="300" y="561"/>
                        </a:lnTo>
                        <a:lnTo>
                          <a:pt x="329" y="522"/>
                        </a:lnTo>
                        <a:lnTo>
                          <a:pt x="348" y="476"/>
                        </a:lnTo>
                        <a:lnTo>
                          <a:pt x="352" y="452"/>
                        </a:lnTo>
                        <a:lnTo>
                          <a:pt x="355" y="430"/>
                        </a:lnTo>
                        <a:lnTo>
                          <a:pt x="352" y="410"/>
                        </a:lnTo>
                        <a:lnTo>
                          <a:pt x="384" y="413"/>
                        </a:lnTo>
                        <a:lnTo>
                          <a:pt x="446" y="404"/>
                        </a:lnTo>
                        <a:lnTo>
                          <a:pt x="505" y="380"/>
                        </a:lnTo>
                        <a:lnTo>
                          <a:pt x="555" y="338"/>
                        </a:lnTo>
                        <a:lnTo>
                          <a:pt x="577" y="309"/>
                        </a:lnTo>
                        <a:lnTo>
                          <a:pt x="594" y="283"/>
                        </a:lnTo>
                        <a:lnTo>
                          <a:pt x="611" y="230"/>
                        </a:lnTo>
                        <a:lnTo>
                          <a:pt x="613" y="177"/>
                        </a:lnTo>
                        <a:lnTo>
                          <a:pt x="600" y="127"/>
                        </a:lnTo>
                        <a:lnTo>
                          <a:pt x="574" y="82"/>
                        </a:lnTo>
                        <a:lnTo>
                          <a:pt x="537" y="44"/>
                        </a:lnTo>
                        <a:lnTo>
                          <a:pt x="489" y="17"/>
                        </a:lnTo>
                        <a:lnTo>
                          <a:pt x="434" y="1"/>
                        </a:lnTo>
                        <a:lnTo>
                          <a:pt x="40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24" name="Group 31">
                  <a:extLst>
                    <a:ext uri="{FF2B5EF4-FFF2-40B4-BE49-F238E27FC236}">
                      <a16:creationId xmlns:a16="http://schemas.microsoft.com/office/drawing/2014/main" id="{BFC2D1EF-0E8E-AB92-AF7D-3A78FBD54A0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852447" y="4628670"/>
                  <a:ext cx="167284" cy="203007"/>
                  <a:chOff x="2647" y="1727"/>
                  <a:chExt cx="192" cy="233"/>
                </a:xfrm>
                <a:solidFill>
                  <a:schemeClr val="bg1"/>
                </a:solidFill>
              </p:grpSpPr>
              <p:sp>
                <p:nvSpPr>
                  <p:cNvPr id="25" name="Freeform 32">
                    <a:extLst>
                      <a:ext uri="{FF2B5EF4-FFF2-40B4-BE49-F238E27FC236}">
                        <a16:creationId xmlns:a16="http://schemas.microsoft.com/office/drawing/2014/main" id="{521CC8A0-47C2-7A55-26E5-99B05A7534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9" y="1727"/>
                    <a:ext cx="140" cy="152"/>
                  </a:xfrm>
                  <a:custGeom>
                    <a:avLst/>
                    <a:gdLst>
                      <a:gd name="T0" fmla="*/ 94 w 421"/>
                      <a:gd name="T1" fmla="*/ 455 h 455"/>
                      <a:gd name="T2" fmla="*/ 0 w 421"/>
                      <a:gd name="T3" fmla="*/ 362 h 455"/>
                      <a:gd name="T4" fmla="*/ 172 w 421"/>
                      <a:gd name="T5" fmla="*/ 191 h 455"/>
                      <a:gd name="T6" fmla="*/ 371 w 421"/>
                      <a:gd name="T7" fmla="*/ 1 h 455"/>
                      <a:gd name="T8" fmla="*/ 377 w 421"/>
                      <a:gd name="T9" fmla="*/ 0 h 455"/>
                      <a:gd name="T10" fmla="*/ 404 w 421"/>
                      <a:gd name="T11" fmla="*/ 4 h 455"/>
                      <a:gd name="T12" fmla="*/ 419 w 421"/>
                      <a:gd name="T13" fmla="*/ 21 h 455"/>
                      <a:gd name="T14" fmla="*/ 421 w 421"/>
                      <a:gd name="T15" fmla="*/ 37 h 455"/>
                      <a:gd name="T16" fmla="*/ 364 w 421"/>
                      <a:gd name="T17" fmla="*/ 120 h 455"/>
                      <a:gd name="T18" fmla="*/ 130 w 421"/>
                      <a:gd name="T19" fmla="*/ 410 h 455"/>
                      <a:gd name="T20" fmla="*/ 94 w 421"/>
                      <a:gd name="T21" fmla="*/ 455 h 4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1" h="455">
                        <a:moveTo>
                          <a:pt x="94" y="455"/>
                        </a:moveTo>
                        <a:lnTo>
                          <a:pt x="0" y="362"/>
                        </a:lnTo>
                        <a:lnTo>
                          <a:pt x="172" y="191"/>
                        </a:lnTo>
                        <a:lnTo>
                          <a:pt x="371" y="1"/>
                        </a:lnTo>
                        <a:lnTo>
                          <a:pt x="377" y="0"/>
                        </a:lnTo>
                        <a:lnTo>
                          <a:pt x="404" y="4"/>
                        </a:lnTo>
                        <a:lnTo>
                          <a:pt x="419" y="21"/>
                        </a:lnTo>
                        <a:lnTo>
                          <a:pt x="421" y="37"/>
                        </a:lnTo>
                        <a:lnTo>
                          <a:pt x="364" y="120"/>
                        </a:lnTo>
                        <a:lnTo>
                          <a:pt x="130" y="410"/>
                        </a:lnTo>
                        <a:lnTo>
                          <a:pt x="94" y="45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" name="Freeform 33">
                    <a:extLst>
                      <a:ext uri="{FF2B5EF4-FFF2-40B4-BE49-F238E27FC236}">
                        <a16:creationId xmlns:a16="http://schemas.microsoft.com/office/drawing/2014/main" id="{9EC43803-000F-322E-EA4E-AAD30BFE48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7" y="1856"/>
                    <a:ext cx="76" cy="104"/>
                  </a:xfrm>
                  <a:custGeom>
                    <a:avLst/>
                    <a:gdLst>
                      <a:gd name="T0" fmla="*/ 22 w 226"/>
                      <a:gd name="T1" fmla="*/ 314 h 314"/>
                      <a:gd name="T2" fmla="*/ 21 w 226"/>
                      <a:gd name="T3" fmla="*/ 301 h 314"/>
                      <a:gd name="T4" fmla="*/ 37 w 226"/>
                      <a:gd name="T5" fmla="*/ 242 h 314"/>
                      <a:gd name="T6" fmla="*/ 63 w 226"/>
                      <a:gd name="T7" fmla="*/ 219 h 314"/>
                      <a:gd name="T8" fmla="*/ 90 w 226"/>
                      <a:gd name="T9" fmla="*/ 211 h 314"/>
                      <a:gd name="T10" fmla="*/ 107 w 226"/>
                      <a:gd name="T11" fmla="*/ 209 h 314"/>
                      <a:gd name="T12" fmla="*/ 125 w 226"/>
                      <a:gd name="T13" fmla="*/ 208 h 314"/>
                      <a:gd name="T14" fmla="*/ 153 w 226"/>
                      <a:gd name="T15" fmla="*/ 199 h 314"/>
                      <a:gd name="T16" fmla="*/ 188 w 226"/>
                      <a:gd name="T17" fmla="*/ 173 h 314"/>
                      <a:gd name="T18" fmla="*/ 223 w 226"/>
                      <a:gd name="T19" fmla="*/ 107 h 314"/>
                      <a:gd name="T20" fmla="*/ 226 w 226"/>
                      <a:gd name="T21" fmla="*/ 91 h 314"/>
                      <a:gd name="T22" fmla="*/ 132 w 226"/>
                      <a:gd name="T23" fmla="*/ 0 h 314"/>
                      <a:gd name="T24" fmla="*/ 96 w 226"/>
                      <a:gd name="T25" fmla="*/ 17 h 314"/>
                      <a:gd name="T26" fmla="*/ 44 w 226"/>
                      <a:gd name="T27" fmla="*/ 61 h 314"/>
                      <a:gd name="T28" fmla="*/ 13 w 226"/>
                      <a:gd name="T29" fmla="*/ 113 h 314"/>
                      <a:gd name="T30" fmla="*/ 0 w 226"/>
                      <a:gd name="T31" fmla="*/ 165 h 314"/>
                      <a:gd name="T32" fmla="*/ 2 w 226"/>
                      <a:gd name="T33" fmla="*/ 239 h 314"/>
                      <a:gd name="T34" fmla="*/ 19 w 226"/>
                      <a:gd name="T35" fmla="*/ 307 h 314"/>
                      <a:gd name="T36" fmla="*/ 22 w 226"/>
                      <a:gd name="T37" fmla="*/ 314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26" h="314">
                        <a:moveTo>
                          <a:pt x="22" y="314"/>
                        </a:moveTo>
                        <a:lnTo>
                          <a:pt x="21" y="301"/>
                        </a:lnTo>
                        <a:lnTo>
                          <a:pt x="37" y="242"/>
                        </a:lnTo>
                        <a:lnTo>
                          <a:pt x="63" y="219"/>
                        </a:lnTo>
                        <a:lnTo>
                          <a:pt x="90" y="211"/>
                        </a:lnTo>
                        <a:lnTo>
                          <a:pt x="107" y="209"/>
                        </a:lnTo>
                        <a:lnTo>
                          <a:pt x="125" y="208"/>
                        </a:lnTo>
                        <a:lnTo>
                          <a:pt x="153" y="199"/>
                        </a:lnTo>
                        <a:lnTo>
                          <a:pt x="188" y="173"/>
                        </a:lnTo>
                        <a:lnTo>
                          <a:pt x="223" y="107"/>
                        </a:lnTo>
                        <a:lnTo>
                          <a:pt x="226" y="91"/>
                        </a:lnTo>
                        <a:lnTo>
                          <a:pt x="132" y="0"/>
                        </a:lnTo>
                        <a:lnTo>
                          <a:pt x="96" y="17"/>
                        </a:lnTo>
                        <a:lnTo>
                          <a:pt x="44" y="61"/>
                        </a:lnTo>
                        <a:lnTo>
                          <a:pt x="13" y="113"/>
                        </a:lnTo>
                        <a:lnTo>
                          <a:pt x="0" y="165"/>
                        </a:lnTo>
                        <a:lnTo>
                          <a:pt x="2" y="239"/>
                        </a:lnTo>
                        <a:lnTo>
                          <a:pt x="19" y="307"/>
                        </a:lnTo>
                        <a:lnTo>
                          <a:pt x="22" y="3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867C7CC-FF14-01E7-773F-D3D27F6B9FC5}"/>
                </a:ext>
              </a:extLst>
            </p:cNvPr>
            <p:cNvCxnSpPr>
              <a:cxnSpLocks/>
            </p:cNvCxnSpPr>
            <p:nvPr/>
          </p:nvCxnSpPr>
          <p:spPr>
            <a:xfrm>
              <a:off x="523370" y="709996"/>
              <a:ext cx="11668630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1A369A"/>
                  </a:gs>
                  <a:gs pos="65000">
                    <a:schemeClr val="bg1">
                      <a:lumMod val="75000"/>
                      <a:alpha val="24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모서리가 둥근 직사각형 37">
              <a:extLst>
                <a:ext uri="{FF2B5EF4-FFF2-40B4-BE49-F238E27FC236}">
                  <a16:creationId xmlns:a16="http://schemas.microsoft.com/office/drawing/2014/main" id="{CC049576-D6EE-031F-E861-22C6AA4E7BE1}"/>
                </a:ext>
              </a:extLst>
            </p:cNvPr>
            <p:cNvSpPr/>
            <p:nvPr/>
          </p:nvSpPr>
          <p:spPr>
            <a:xfrm>
              <a:off x="11337925" y="335994"/>
              <a:ext cx="770195" cy="239721"/>
            </a:xfrm>
            <a:prstGeom prst="roundRect">
              <a:avLst/>
            </a:prstGeom>
            <a:solidFill>
              <a:srgbClr val="FF5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74895C8-6914-3C0C-D61E-AAA848FE0E25}"/>
                </a:ext>
              </a:extLst>
            </p:cNvPr>
            <p:cNvGrpSpPr/>
            <p:nvPr/>
          </p:nvGrpSpPr>
          <p:grpSpPr>
            <a:xfrm>
              <a:off x="214838" y="6471463"/>
              <a:ext cx="213088" cy="236446"/>
              <a:chOff x="543379" y="6026135"/>
              <a:chExt cx="369279" cy="409758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EF89802A-06C2-EB60-5057-2ABE799566C1}"/>
                  </a:ext>
                </a:extLst>
              </p:cNvPr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44" name="사각형: 둥근 모서리 18">
                  <a:extLst>
                    <a:ext uri="{FF2B5EF4-FFF2-40B4-BE49-F238E27FC236}">
                      <a16:creationId xmlns:a16="http://schemas.microsoft.com/office/drawing/2014/main" id="{B1674315-A557-F776-D541-312239E78493}"/>
                    </a:ext>
                  </a:extLst>
                </p:cNvPr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C1A3EE97-E89E-B481-253F-B4FF0BF7D7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F53697C-F9FC-E0BB-A4B6-DC0F32B5D2DC}"/>
                  </a:ext>
                </a:extLst>
              </p:cNvPr>
              <p:cNvSpPr/>
              <p:nvPr/>
            </p:nvSpPr>
            <p:spPr>
              <a:xfrm>
                <a:off x="754502" y="6026135"/>
                <a:ext cx="158156" cy="158156"/>
              </a:xfrm>
              <a:prstGeom prst="ellipse">
                <a:avLst/>
              </a:prstGeom>
              <a:solidFill>
                <a:srgbClr val="FF5C0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130A8B-3C4C-4794-AA00-B0E348509F08}"/>
              </a:ext>
            </a:extLst>
          </p:cNvPr>
          <p:cNvGrpSpPr/>
          <p:nvPr/>
        </p:nvGrpSpPr>
        <p:grpSpPr>
          <a:xfrm rot="19800000">
            <a:off x="5043270" y="1739087"/>
            <a:ext cx="2870732" cy="3935959"/>
            <a:chOff x="4782285" y="1559966"/>
            <a:chExt cx="2870732" cy="3935959"/>
          </a:xfrm>
          <a:effectLst/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79498AE-BA48-B3C0-593B-232F17AE1A1D}"/>
                </a:ext>
              </a:extLst>
            </p:cNvPr>
            <p:cNvGrpSpPr/>
            <p:nvPr/>
          </p:nvGrpSpPr>
          <p:grpSpPr>
            <a:xfrm>
              <a:off x="4873279" y="2183570"/>
              <a:ext cx="2688751" cy="3312355"/>
              <a:chOff x="4873279" y="2183570"/>
              <a:chExt cx="2688751" cy="3312355"/>
            </a:xfrm>
          </p:grpSpPr>
          <p:sp>
            <p:nvSpPr>
              <p:cNvPr id="47" name="원호 46">
                <a:extLst>
                  <a:ext uri="{FF2B5EF4-FFF2-40B4-BE49-F238E27FC236}">
                    <a16:creationId xmlns:a16="http://schemas.microsoft.com/office/drawing/2014/main" id="{CAAF1156-232C-0CCC-BABF-026CFD167799}"/>
                  </a:ext>
                </a:extLst>
              </p:cNvPr>
              <p:cNvSpPr/>
              <p:nvPr/>
            </p:nvSpPr>
            <p:spPr>
              <a:xfrm rot="19800000">
                <a:off x="4873279" y="2183570"/>
                <a:ext cx="2688751" cy="2688751"/>
              </a:xfrm>
              <a:prstGeom prst="arc">
                <a:avLst>
                  <a:gd name="adj1" fmla="val 16498352"/>
                  <a:gd name="adj2" fmla="val 5414193"/>
                </a:avLst>
              </a:prstGeom>
              <a:noFill/>
              <a:ln w="25400">
                <a:solidFill>
                  <a:srgbClr val="FF5C0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77709681-BA75-3F11-3357-F1F5BD2247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FF5C0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380D90C-E085-DDCB-4A20-1F890FD04CBE}"/>
                </a:ext>
              </a:extLst>
            </p:cNvPr>
            <p:cNvGrpSpPr/>
            <p:nvPr/>
          </p:nvGrpSpPr>
          <p:grpSpPr>
            <a:xfrm rot="10800000">
              <a:off x="4873277" y="1559966"/>
              <a:ext cx="2688751" cy="3312355"/>
              <a:chOff x="4873278" y="2183570"/>
              <a:chExt cx="2688751" cy="3312355"/>
            </a:xfrm>
          </p:grpSpPr>
          <p:sp>
            <p:nvSpPr>
              <p:cNvPr id="38" name="원호 37">
                <a:extLst>
                  <a:ext uri="{FF2B5EF4-FFF2-40B4-BE49-F238E27FC236}">
                    <a16:creationId xmlns:a16="http://schemas.microsoft.com/office/drawing/2014/main" id="{429E592F-08D7-0CCA-B706-C878A6B0962B}"/>
                  </a:ext>
                </a:extLst>
              </p:cNvPr>
              <p:cNvSpPr/>
              <p:nvPr/>
            </p:nvSpPr>
            <p:spPr>
              <a:xfrm rot="19800000">
                <a:off x="4873278" y="2183570"/>
                <a:ext cx="2688751" cy="2688751"/>
              </a:xfrm>
              <a:prstGeom prst="arc">
                <a:avLst>
                  <a:gd name="adj1" fmla="val 16511169"/>
                  <a:gd name="adj2" fmla="val 5414193"/>
                </a:avLst>
              </a:prstGeom>
              <a:noFill/>
              <a:ln w="25400">
                <a:solidFill>
                  <a:srgbClr val="6383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BA5AC527-393C-F9CC-EF37-DD69F83B24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74878" y="4689995"/>
                <a:ext cx="459372" cy="805930"/>
              </a:xfrm>
              <a:prstGeom prst="line">
                <a:avLst/>
              </a:prstGeom>
              <a:ln w="25400">
                <a:solidFill>
                  <a:srgbClr val="6383E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2FFEF175-2193-1DCE-305B-BE6EDF1CB1AA}"/>
                </a:ext>
              </a:extLst>
            </p:cNvPr>
            <p:cNvSpPr/>
            <p:nvPr/>
          </p:nvSpPr>
          <p:spPr>
            <a:xfrm rot="19800000">
              <a:off x="4782286" y="2092579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FF5C0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원호 13">
              <a:extLst>
                <a:ext uri="{FF2B5EF4-FFF2-40B4-BE49-F238E27FC236}">
                  <a16:creationId xmlns:a16="http://schemas.microsoft.com/office/drawing/2014/main" id="{728CC1B6-4A6E-83E1-F5F4-D0B4C06D5F1E}"/>
                </a:ext>
              </a:extLst>
            </p:cNvPr>
            <p:cNvSpPr/>
            <p:nvPr/>
          </p:nvSpPr>
          <p:spPr>
            <a:xfrm rot="9000000">
              <a:off x="4782285" y="2085345"/>
              <a:ext cx="2870731" cy="2870731"/>
            </a:xfrm>
            <a:prstGeom prst="arc">
              <a:avLst>
                <a:gd name="adj1" fmla="val 16498352"/>
                <a:gd name="adj2" fmla="val 5133702"/>
              </a:avLst>
            </a:prstGeom>
            <a:noFill/>
            <a:ln w="25400">
              <a:solidFill>
                <a:srgbClr val="6383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56B8D9C-5E72-83AD-B16E-0AB971A9C6C5}"/>
              </a:ext>
            </a:extLst>
          </p:cNvPr>
          <p:cNvSpPr/>
          <p:nvPr/>
        </p:nvSpPr>
        <p:spPr>
          <a:xfrm>
            <a:off x="1849783" y="2320784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6383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3CFA823C-7682-D005-D4AA-47E061811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466" y="2906512"/>
            <a:ext cx="1495101" cy="1495101"/>
          </a:xfrm>
          <a:prstGeom prst="rect">
            <a:avLst/>
          </a:prstGeom>
        </p:spPr>
      </p:pic>
      <p:sp>
        <p:nvSpPr>
          <p:cNvPr id="51" name="양쪽 모서리가 둥근 사각형 54">
            <a:extLst>
              <a:ext uri="{FF2B5EF4-FFF2-40B4-BE49-F238E27FC236}">
                <a16:creationId xmlns:a16="http://schemas.microsoft.com/office/drawing/2014/main" id="{B3C36D2F-E590-56B3-5A43-35EB444AE625}"/>
              </a:ext>
            </a:extLst>
          </p:cNvPr>
          <p:cNvSpPr/>
          <p:nvPr/>
        </p:nvSpPr>
        <p:spPr>
          <a:xfrm>
            <a:off x="2173984" y="3571920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383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42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2642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50%</a:t>
            </a:r>
          </a:p>
        </p:txBody>
      </p:sp>
      <p:sp>
        <p:nvSpPr>
          <p:cNvPr id="52" name="자유형 55">
            <a:extLst>
              <a:ext uri="{FF2B5EF4-FFF2-40B4-BE49-F238E27FC236}">
                <a16:creationId xmlns:a16="http://schemas.microsoft.com/office/drawing/2014/main" id="{FE4FBDFC-CF5E-30B4-0998-09BEB0E07630}"/>
              </a:ext>
            </a:extLst>
          </p:cNvPr>
          <p:cNvSpPr/>
          <p:nvPr/>
        </p:nvSpPr>
        <p:spPr>
          <a:xfrm>
            <a:off x="2378093" y="3788728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양쪽 모서리가 둥근 사각형 56">
            <a:extLst>
              <a:ext uri="{FF2B5EF4-FFF2-40B4-BE49-F238E27FC236}">
                <a16:creationId xmlns:a16="http://schemas.microsoft.com/office/drawing/2014/main" id="{76083445-177E-1B68-2753-D05E8F440469}"/>
              </a:ext>
            </a:extLst>
          </p:cNvPr>
          <p:cNvSpPr/>
          <p:nvPr/>
        </p:nvSpPr>
        <p:spPr>
          <a:xfrm>
            <a:off x="2173984" y="4010524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383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○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42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2642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50%</a:t>
            </a:r>
          </a:p>
        </p:txBody>
      </p:sp>
      <p:sp>
        <p:nvSpPr>
          <p:cNvPr id="54" name="양쪽 모서리가 둥근 사각형 57">
            <a:extLst>
              <a:ext uri="{FF2B5EF4-FFF2-40B4-BE49-F238E27FC236}">
                <a16:creationId xmlns:a16="http://schemas.microsoft.com/office/drawing/2014/main" id="{1CF1A324-D185-321F-AAE7-A74094D189F3}"/>
              </a:ext>
            </a:extLst>
          </p:cNvPr>
          <p:cNvSpPr/>
          <p:nvPr/>
        </p:nvSpPr>
        <p:spPr>
          <a:xfrm>
            <a:off x="8683566" y="3617753"/>
            <a:ext cx="2206171" cy="438604"/>
          </a:xfrm>
          <a:prstGeom prst="round2SameRect">
            <a:avLst>
              <a:gd name="adj1" fmla="val 28990"/>
              <a:gd name="adj2" fmla="val 0"/>
            </a:avLst>
          </a:prstGeom>
          <a:solidFill>
            <a:schemeClr val="accent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●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50%</a:t>
            </a:r>
          </a:p>
        </p:txBody>
      </p:sp>
      <p:sp>
        <p:nvSpPr>
          <p:cNvPr id="55" name="자유형 58">
            <a:extLst>
              <a:ext uri="{FF2B5EF4-FFF2-40B4-BE49-F238E27FC236}">
                <a16:creationId xmlns:a16="http://schemas.microsoft.com/office/drawing/2014/main" id="{7399862E-F8AA-9A48-08D2-B9FC73C3AF34}"/>
              </a:ext>
            </a:extLst>
          </p:cNvPr>
          <p:cNvSpPr/>
          <p:nvPr/>
        </p:nvSpPr>
        <p:spPr>
          <a:xfrm>
            <a:off x="8887675" y="3834561"/>
            <a:ext cx="73025" cy="85725"/>
          </a:xfrm>
          <a:custGeom>
            <a:avLst/>
            <a:gdLst>
              <a:gd name="connsiteX0" fmla="*/ 0 w 73025"/>
              <a:gd name="connsiteY0" fmla="*/ 31750 h 85725"/>
              <a:gd name="connsiteX1" fmla="*/ 31750 w 73025"/>
              <a:gd name="connsiteY1" fmla="*/ 85725 h 85725"/>
              <a:gd name="connsiteX2" fmla="*/ 73025 w 73025"/>
              <a:gd name="connsiteY2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025" h="85725">
                <a:moveTo>
                  <a:pt x="0" y="31750"/>
                </a:moveTo>
                <a:lnTo>
                  <a:pt x="31750" y="85725"/>
                </a:lnTo>
                <a:lnTo>
                  <a:pt x="73025" y="0"/>
                </a:lnTo>
              </a:path>
            </a:pathLst>
          </a:custGeom>
          <a:noFill/>
          <a:ln>
            <a:solidFill>
              <a:srgbClr val="FF8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양쪽 모서리가 둥근 사각형 59">
            <a:extLst>
              <a:ext uri="{FF2B5EF4-FFF2-40B4-BE49-F238E27FC236}">
                <a16:creationId xmlns:a16="http://schemas.microsoft.com/office/drawing/2014/main" id="{681FF5BE-45F5-1DBB-9E08-42A2FFCAA602}"/>
              </a:ext>
            </a:extLst>
          </p:cNvPr>
          <p:cNvSpPr/>
          <p:nvPr/>
        </p:nvSpPr>
        <p:spPr>
          <a:xfrm>
            <a:off x="8683566" y="4056357"/>
            <a:ext cx="2206171" cy="438604"/>
          </a:xfrm>
          <a:prstGeom prst="round2SameRect">
            <a:avLst>
              <a:gd name="adj1" fmla="val 0"/>
              <a:gd name="adj2" fmla="val 2606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5C0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○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42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264259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50%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48D770-3B7E-4865-E241-7FB390BCA96C}"/>
              </a:ext>
            </a:extLst>
          </p:cNvPr>
          <p:cNvSpPr/>
          <p:nvPr/>
        </p:nvSpPr>
        <p:spPr>
          <a:xfrm>
            <a:off x="8601638" y="4661327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5C0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77663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3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834198-F2B6-C0EF-70FC-7E1A90FBC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51B061F-9084-FD3F-EBF7-BC7C02E5181C}"/>
              </a:ext>
            </a:extLst>
          </p:cNvPr>
          <p:cNvGrpSpPr/>
          <p:nvPr/>
        </p:nvGrpSpPr>
        <p:grpSpPr>
          <a:xfrm>
            <a:off x="123824" y="200025"/>
            <a:ext cx="12068177" cy="6657975"/>
            <a:chOff x="123824" y="200025"/>
            <a:chExt cx="12068177" cy="6657975"/>
          </a:xfrm>
        </p:grpSpPr>
        <p:sp>
          <p:nvSpPr>
            <p:cNvPr id="6" name="모서리가 둥근 직사각형 2">
              <a:extLst>
                <a:ext uri="{FF2B5EF4-FFF2-40B4-BE49-F238E27FC236}">
                  <a16:creationId xmlns:a16="http://schemas.microsoft.com/office/drawing/2014/main" id="{260B0F61-94B4-E67A-9205-F46D13357211}"/>
                </a:ext>
              </a:extLst>
            </p:cNvPr>
            <p:cNvSpPr/>
            <p:nvPr/>
          </p:nvSpPr>
          <p:spPr>
            <a:xfrm flipH="1">
              <a:off x="123824" y="200025"/>
              <a:ext cx="12065848" cy="6657975"/>
            </a:xfrm>
            <a:prstGeom prst="round1Rect">
              <a:avLst>
                <a:gd name="adj" fmla="val 971"/>
              </a:avLst>
            </a:prstGeom>
            <a:solidFill>
              <a:srgbClr val="1A369A"/>
            </a:solidFill>
            <a:ln w="25400">
              <a:noFill/>
            </a:ln>
            <a:effectLst>
              <a:outerShdw blurRad="228600" dist="63500" dir="16200000" rotWithShape="0">
                <a:srgbClr val="1A369A">
                  <a:alpha val="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C6B83B32-5370-4CC8-309A-71FCB8787BB0}"/>
                </a:ext>
              </a:extLst>
            </p:cNvPr>
            <p:cNvSpPr/>
            <p:nvPr/>
          </p:nvSpPr>
          <p:spPr>
            <a:xfrm>
              <a:off x="523875" y="200025"/>
              <a:ext cx="11668126" cy="665797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511EB02C-B44B-6FDD-ACD8-C4F1926BE04E}"/>
                </a:ext>
              </a:extLst>
            </p:cNvPr>
            <p:cNvSpPr/>
            <p:nvPr/>
          </p:nvSpPr>
          <p:spPr>
            <a:xfrm>
              <a:off x="523370" y="201712"/>
              <a:ext cx="11668630" cy="508681"/>
            </a:xfrm>
            <a:prstGeom prst="rect">
              <a:avLst/>
            </a:prstGeom>
            <a:solidFill>
              <a:srgbClr val="F9F9F9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24000" algn="l"/>
                  <a:tab pos="2419350" algn="l"/>
                </a:tabLst>
                <a:defRPr/>
              </a:pPr>
              <a:r>
                <a:rPr kumimoji="0" lang="ko-KR" altLang="en-US" sz="2000" b="0" i="1" u="none" strike="noStrike" kern="0" cap="none" spc="0" normalizeH="0" baseline="0" noProof="0" dirty="0">
                  <a:ln w="15875">
                    <a:noFill/>
                  </a:ln>
                  <a:solidFill>
                    <a:srgbClr val="151517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파워포인트 템플릿</a:t>
              </a:r>
              <a:r>
                <a:rPr kumimoji="0" lang="en-US" altLang="ko-KR" sz="2000" b="0" i="1" u="none" strike="noStrike" kern="0" cap="none" spc="0" normalizeH="0" baseline="0" noProof="0" dirty="0">
                  <a:ln w="15875">
                    <a:noFill/>
                  </a:ln>
                  <a:solidFill>
                    <a:srgbClr val="151517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</a:t>
              </a:r>
              <a:r>
                <a:rPr kumimoji="0" lang="en-US" altLang="ko-KR" sz="800" b="0" i="1" u="none" strike="noStrike" kern="0" cap="none" spc="0" normalizeH="0" baseline="0" noProof="0" dirty="0">
                  <a:ln w="15875"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8DDDC26-7FA3-7F22-26B7-DF0896EEB0E3}"/>
                </a:ext>
              </a:extLst>
            </p:cNvPr>
            <p:cNvGrpSpPr/>
            <p:nvPr/>
          </p:nvGrpSpPr>
          <p:grpSpPr>
            <a:xfrm>
              <a:off x="227619" y="456053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7B320C-E762-8123-6D5E-7F1E9BC72F27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9F4E22-014A-9EF5-3318-2C56483FF908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75D442-F15C-CA36-D395-F635C560B1AA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FF5C01"/>
              </a:solidFill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F39D13B-33C2-DF9C-B539-29D65E64C79B}"/>
                </a:ext>
              </a:extLst>
            </p:cNvPr>
            <p:cNvGrpSpPr/>
            <p:nvPr/>
          </p:nvGrpSpPr>
          <p:grpSpPr>
            <a:xfrm>
              <a:off x="205497" y="1084344"/>
              <a:ext cx="239721" cy="3543639"/>
              <a:chOff x="180975" y="1812132"/>
              <a:chExt cx="295275" cy="4364865"/>
            </a:xfrm>
          </p:grpSpPr>
          <p:sp>
            <p:nvSpPr>
              <p:cNvPr id="15" name="모서리가 둥근 직사각형 37">
                <a:extLst>
                  <a:ext uri="{FF2B5EF4-FFF2-40B4-BE49-F238E27FC236}">
                    <a16:creationId xmlns:a16="http://schemas.microsoft.com/office/drawing/2014/main" id="{5C41CF86-E34D-87A8-9DEA-8B98B5B52046}"/>
                  </a:ext>
                </a:extLst>
              </p:cNvPr>
              <p:cNvSpPr/>
              <p:nvPr/>
            </p:nvSpPr>
            <p:spPr>
              <a:xfrm>
                <a:off x="180975" y="1812132"/>
                <a:ext cx="295275" cy="295275"/>
              </a:xfrm>
              <a:prstGeom prst="roundRect">
                <a:avLst/>
              </a:prstGeom>
              <a:solidFill>
                <a:srgbClr val="FF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8B5453EB-60D5-3867-C67C-3EAA0464DB7A}"/>
                  </a:ext>
                </a:extLst>
              </p:cNvPr>
              <p:cNvGrpSpPr/>
              <p:nvPr/>
            </p:nvGrpSpPr>
            <p:grpSpPr>
              <a:xfrm>
                <a:off x="227292" y="1877931"/>
                <a:ext cx="193117" cy="4299066"/>
                <a:chOff x="7839531" y="1128631"/>
                <a:chExt cx="193117" cy="4299066"/>
              </a:xfrm>
            </p:grpSpPr>
            <p:sp>
              <p:nvSpPr>
                <p:cNvPr id="17" name="Freeform 9">
                  <a:extLst>
                    <a:ext uri="{FF2B5EF4-FFF2-40B4-BE49-F238E27FC236}">
                      <a16:creationId xmlns:a16="http://schemas.microsoft.com/office/drawing/2014/main" id="{3B9D8799-8A50-BE43-9977-D09078869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0266" y="1703544"/>
                  <a:ext cx="131646" cy="173731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8" name="Group 12">
                  <a:extLst>
                    <a:ext uri="{FF2B5EF4-FFF2-40B4-BE49-F238E27FC236}">
                      <a16:creationId xmlns:a16="http://schemas.microsoft.com/office/drawing/2014/main" id="{2392D7C4-AFCF-8B2A-FE10-0A250F6917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839531" y="1128631"/>
                  <a:ext cx="193117" cy="153620"/>
                  <a:chOff x="6124" y="305"/>
                  <a:chExt cx="841" cy="669"/>
                </a:xfrm>
                <a:solidFill>
                  <a:schemeClr val="bg1"/>
                </a:solidFill>
              </p:grpSpPr>
              <p:sp>
                <p:nvSpPr>
                  <p:cNvPr id="35" name="Freeform 13">
                    <a:extLst>
                      <a:ext uri="{FF2B5EF4-FFF2-40B4-BE49-F238E27FC236}">
                        <a16:creationId xmlns:a16="http://schemas.microsoft.com/office/drawing/2014/main" id="{AFB5B0A5-6C37-8A52-BB64-4E4FB317C3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44" y="440"/>
                    <a:ext cx="601" cy="534"/>
                  </a:xfrm>
                  <a:custGeom>
                    <a:avLst/>
                    <a:gdLst>
                      <a:gd name="T0" fmla="*/ 902 w 1802"/>
                      <a:gd name="T1" fmla="*/ 0 h 1602"/>
                      <a:gd name="T2" fmla="*/ 2 w 1802"/>
                      <a:gd name="T3" fmla="*/ 742 h 1602"/>
                      <a:gd name="T4" fmla="*/ 2 w 1802"/>
                      <a:gd name="T5" fmla="*/ 743 h 1602"/>
                      <a:gd name="T6" fmla="*/ 2 w 1802"/>
                      <a:gd name="T7" fmla="*/ 746 h 1602"/>
                      <a:gd name="T8" fmla="*/ 0 w 1802"/>
                      <a:gd name="T9" fmla="*/ 749 h 1602"/>
                      <a:gd name="T10" fmla="*/ 0 w 1802"/>
                      <a:gd name="T11" fmla="*/ 751 h 1602"/>
                      <a:gd name="T12" fmla="*/ 0 w 1802"/>
                      <a:gd name="T13" fmla="*/ 1501 h 1602"/>
                      <a:gd name="T14" fmla="*/ 2 w 1802"/>
                      <a:gd name="T15" fmla="*/ 1521 h 1602"/>
                      <a:gd name="T16" fmla="*/ 16 w 1802"/>
                      <a:gd name="T17" fmla="*/ 1557 h 1602"/>
                      <a:gd name="T18" fmla="*/ 30 w 1802"/>
                      <a:gd name="T19" fmla="*/ 1572 h 1602"/>
                      <a:gd name="T20" fmla="*/ 45 w 1802"/>
                      <a:gd name="T21" fmla="*/ 1586 h 1602"/>
                      <a:gd name="T22" fmla="*/ 81 w 1802"/>
                      <a:gd name="T23" fmla="*/ 1601 h 1602"/>
                      <a:gd name="T24" fmla="*/ 100 w 1802"/>
                      <a:gd name="T25" fmla="*/ 1602 h 1602"/>
                      <a:gd name="T26" fmla="*/ 702 w 1802"/>
                      <a:gd name="T27" fmla="*/ 1602 h 1602"/>
                      <a:gd name="T28" fmla="*/ 702 w 1802"/>
                      <a:gd name="T29" fmla="*/ 1001 h 1602"/>
                      <a:gd name="T30" fmla="*/ 1102 w 1802"/>
                      <a:gd name="T31" fmla="*/ 1001 h 1602"/>
                      <a:gd name="T32" fmla="*/ 1102 w 1802"/>
                      <a:gd name="T33" fmla="*/ 1602 h 1602"/>
                      <a:gd name="T34" fmla="*/ 1703 w 1802"/>
                      <a:gd name="T35" fmla="*/ 1602 h 1602"/>
                      <a:gd name="T36" fmla="*/ 1723 w 1802"/>
                      <a:gd name="T37" fmla="*/ 1601 h 1602"/>
                      <a:gd name="T38" fmla="*/ 1758 w 1802"/>
                      <a:gd name="T39" fmla="*/ 1586 h 1602"/>
                      <a:gd name="T40" fmla="*/ 1773 w 1802"/>
                      <a:gd name="T41" fmla="*/ 1572 h 1602"/>
                      <a:gd name="T42" fmla="*/ 1786 w 1802"/>
                      <a:gd name="T43" fmla="*/ 1557 h 1602"/>
                      <a:gd name="T44" fmla="*/ 1802 w 1802"/>
                      <a:gd name="T45" fmla="*/ 1521 h 1602"/>
                      <a:gd name="T46" fmla="*/ 1802 w 1802"/>
                      <a:gd name="T47" fmla="*/ 1501 h 1602"/>
                      <a:gd name="T48" fmla="*/ 1802 w 1802"/>
                      <a:gd name="T49" fmla="*/ 751 h 1602"/>
                      <a:gd name="T50" fmla="*/ 1802 w 1802"/>
                      <a:gd name="T51" fmla="*/ 745 h 1602"/>
                      <a:gd name="T52" fmla="*/ 1801 w 1802"/>
                      <a:gd name="T53" fmla="*/ 742 h 1602"/>
                      <a:gd name="T54" fmla="*/ 902 w 1802"/>
                      <a:gd name="T55" fmla="*/ 0 h 16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802" h="1602">
                        <a:moveTo>
                          <a:pt x="902" y="0"/>
                        </a:moveTo>
                        <a:lnTo>
                          <a:pt x="2" y="742"/>
                        </a:lnTo>
                        <a:lnTo>
                          <a:pt x="2" y="743"/>
                        </a:lnTo>
                        <a:lnTo>
                          <a:pt x="2" y="746"/>
                        </a:lnTo>
                        <a:lnTo>
                          <a:pt x="0" y="749"/>
                        </a:lnTo>
                        <a:lnTo>
                          <a:pt x="0" y="751"/>
                        </a:lnTo>
                        <a:lnTo>
                          <a:pt x="0" y="1501"/>
                        </a:lnTo>
                        <a:lnTo>
                          <a:pt x="2" y="1521"/>
                        </a:lnTo>
                        <a:lnTo>
                          <a:pt x="16" y="1557"/>
                        </a:lnTo>
                        <a:lnTo>
                          <a:pt x="30" y="1572"/>
                        </a:lnTo>
                        <a:lnTo>
                          <a:pt x="45" y="1586"/>
                        </a:lnTo>
                        <a:lnTo>
                          <a:pt x="81" y="1601"/>
                        </a:lnTo>
                        <a:lnTo>
                          <a:pt x="100" y="1602"/>
                        </a:lnTo>
                        <a:lnTo>
                          <a:pt x="702" y="1602"/>
                        </a:lnTo>
                        <a:lnTo>
                          <a:pt x="702" y="1001"/>
                        </a:lnTo>
                        <a:lnTo>
                          <a:pt x="1102" y="1001"/>
                        </a:lnTo>
                        <a:lnTo>
                          <a:pt x="1102" y="1602"/>
                        </a:lnTo>
                        <a:lnTo>
                          <a:pt x="1703" y="1602"/>
                        </a:lnTo>
                        <a:lnTo>
                          <a:pt x="1723" y="1601"/>
                        </a:lnTo>
                        <a:lnTo>
                          <a:pt x="1758" y="1586"/>
                        </a:lnTo>
                        <a:lnTo>
                          <a:pt x="1773" y="1572"/>
                        </a:lnTo>
                        <a:lnTo>
                          <a:pt x="1786" y="1557"/>
                        </a:lnTo>
                        <a:lnTo>
                          <a:pt x="1802" y="1521"/>
                        </a:lnTo>
                        <a:lnTo>
                          <a:pt x="1802" y="1501"/>
                        </a:lnTo>
                        <a:lnTo>
                          <a:pt x="1802" y="751"/>
                        </a:lnTo>
                        <a:lnTo>
                          <a:pt x="1802" y="745"/>
                        </a:lnTo>
                        <a:lnTo>
                          <a:pt x="1801" y="742"/>
                        </a:lnTo>
                        <a:lnTo>
                          <a:pt x="90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6" name="Freeform 14">
                    <a:extLst>
                      <a:ext uri="{FF2B5EF4-FFF2-40B4-BE49-F238E27FC236}">
                        <a16:creationId xmlns:a16="http://schemas.microsoft.com/office/drawing/2014/main" id="{50C4E2D8-791D-A34A-9A66-4F76AE4398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24" y="305"/>
                    <a:ext cx="841" cy="394"/>
                  </a:xfrm>
                  <a:custGeom>
                    <a:avLst/>
                    <a:gdLst>
                      <a:gd name="T0" fmla="*/ 2505 w 2522"/>
                      <a:gd name="T1" fmla="*/ 978 h 1181"/>
                      <a:gd name="T2" fmla="*/ 2162 w 2522"/>
                      <a:gd name="T3" fmla="*/ 694 h 1181"/>
                      <a:gd name="T4" fmla="*/ 2162 w 2522"/>
                      <a:gd name="T5" fmla="*/ 54 h 1181"/>
                      <a:gd name="T6" fmla="*/ 2162 w 2522"/>
                      <a:gd name="T7" fmla="*/ 44 h 1181"/>
                      <a:gd name="T8" fmla="*/ 2155 w 2522"/>
                      <a:gd name="T9" fmla="*/ 26 h 1181"/>
                      <a:gd name="T10" fmla="*/ 2149 w 2522"/>
                      <a:gd name="T11" fmla="*/ 18 h 1181"/>
                      <a:gd name="T12" fmla="*/ 2141 w 2522"/>
                      <a:gd name="T13" fmla="*/ 13 h 1181"/>
                      <a:gd name="T14" fmla="*/ 2123 w 2522"/>
                      <a:gd name="T15" fmla="*/ 5 h 1181"/>
                      <a:gd name="T16" fmla="*/ 2113 w 2522"/>
                      <a:gd name="T17" fmla="*/ 5 h 1181"/>
                      <a:gd name="T18" fmla="*/ 1812 w 2522"/>
                      <a:gd name="T19" fmla="*/ 5 h 1181"/>
                      <a:gd name="T20" fmla="*/ 1802 w 2522"/>
                      <a:gd name="T21" fmla="*/ 5 h 1181"/>
                      <a:gd name="T22" fmla="*/ 1783 w 2522"/>
                      <a:gd name="T23" fmla="*/ 13 h 1181"/>
                      <a:gd name="T24" fmla="*/ 1776 w 2522"/>
                      <a:gd name="T25" fmla="*/ 18 h 1181"/>
                      <a:gd name="T26" fmla="*/ 1770 w 2522"/>
                      <a:gd name="T27" fmla="*/ 26 h 1181"/>
                      <a:gd name="T28" fmla="*/ 1763 w 2522"/>
                      <a:gd name="T29" fmla="*/ 44 h 1181"/>
                      <a:gd name="T30" fmla="*/ 1762 w 2522"/>
                      <a:gd name="T31" fmla="*/ 54 h 1181"/>
                      <a:gd name="T32" fmla="*/ 1762 w 2522"/>
                      <a:gd name="T33" fmla="*/ 360 h 1181"/>
                      <a:gd name="T34" fmla="*/ 1380 w 2522"/>
                      <a:gd name="T35" fmla="*/ 41 h 1181"/>
                      <a:gd name="T36" fmla="*/ 1354 w 2522"/>
                      <a:gd name="T37" fmla="*/ 23 h 1181"/>
                      <a:gd name="T38" fmla="*/ 1295 w 2522"/>
                      <a:gd name="T39" fmla="*/ 1 h 1181"/>
                      <a:gd name="T40" fmla="*/ 1262 w 2522"/>
                      <a:gd name="T41" fmla="*/ 0 h 1181"/>
                      <a:gd name="T42" fmla="*/ 1227 w 2522"/>
                      <a:gd name="T43" fmla="*/ 1 h 1181"/>
                      <a:gd name="T44" fmla="*/ 1168 w 2522"/>
                      <a:gd name="T45" fmla="*/ 23 h 1181"/>
                      <a:gd name="T46" fmla="*/ 1142 w 2522"/>
                      <a:gd name="T47" fmla="*/ 41 h 1181"/>
                      <a:gd name="T48" fmla="*/ 17 w 2522"/>
                      <a:gd name="T49" fmla="*/ 978 h 1181"/>
                      <a:gd name="T50" fmla="*/ 10 w 2522"/>
                      <a:gd name="T51" fmla="*/ 985 h 1181"/>
                      <a:gd name="T52" fmla="*/ 1 w 2522"/>
                      <a:gd name="T53" fmla="*/ 1001 h 1181"/>
                      <a:gd name="T54" fmla="*/ 0 w 2522"/>
                      <a:gd name="T55" fmla="*/ 1012 h 1181"/>
                      <a:gd name="T56" fmla="*/ 0 w 2522"/>
                      <a:gd name="T57" fmla="*/ 1023 h 1181"/>
                      <a:gd name="T58" fmla="*/ 6 w 2522"/>
                      <a:gd name="T59" fmla="*/ 1040 h 1181"/>
                      <a:gd name="T60" fmla="*/ 12 w 2522"/>
                      <a:gd name="T61" fmla="*/ 1048 h 1181"/>
                      <a:gd name="T62" fmla="*/ 108 w 2522"/>
                      <a:gd name="T63" fmla="*/ 1164 h 1181"/>
                      <a:gd name="T64" fmla="*/ 122 w 2522"/>
                      <a:gd name="T65" fmla="*/ 1177 h 1181"/>
                      <a:gd name="T66" fmla="*/ 141 w 2522"/>
                      <a:gd name="T67" fmla="*/ 1181 h 1181"/>
                      <a:gd name="T68" fmla="*/ 160 w 2522"/>
                      <a:gd name="T69" fmla="*/ 1181 h 1181"/>
                      <a:gd name="T70" fmla="*/ 179 w 2522"/>
                      <a:gd name="T71" fmla="*/ 1171 h 1181"/>
                      <a:gd name="T72" fmla="*/ 1262 w 2522"/>
                      <a:gd name="T73" fmla="*/ 268 h 1181"/>
                      <a:gd name="T74" fmla="*/ 2344 w 2522"/>
                      <a:gd name="T75" fmla="*/ 1171 h 1181"/>
                      <a:gd name="T76" fmla="*/ 2358 w 2522"/>
                      <a:gd name="T77" fmla="*/ 1180 h 1181"/>
                      <a:gd name="T78" fmla="*/ 2377 w 2522"/>
                      <a:gd name="T79" fmla="*/ 1181 h 1181"/>
                      <a:gd name="T80" fmla="*/ 2383 w 2522"/>
                      <a:gd name="T81" fmla="*/ 1181 h 1181"/>
                      <a:gd name="T82" fmla="*/ 2401 w 2522"/>
                      <a:gd name="T83" fmla="*/ 1177 h 1181"/>
                      <a:gd name="T84" fmla="*/ 2414 w 2522"/>
                      <a:gd name="T85" fmla="*/ 1164 h 1181"/>
                      <a:gd name="T86" fmla="*/ 2512 w 2522"/>
                      <a:gd name="T87" fmla="*/ 1048 h 1181"/>
                      <a:gd name="T88" fmla="*/ 2518 w 2522"/>
                      <a:gd name="T89" fmla="*/ 1040 h 1181"/>
                      <a:gd name="T90" fmla="*/ 2522 w 2522"/>
                      <a:gd name="T91" fmla="*/ 1023 h 1181"/>
                      <a:gd name="T92" fmla="*/ 2522 w 2522"/>
                      <a:gd name="T93" fmla="*/ 1012 h 1181"/>
                      <a:gd name="T94" fmla="*/ 2521 w 2522"/>
                      <a:gd name="T95" fmla="*/ 1001 h 1181"/>
                      <a:gd name="T96" fmla="*/ 2512 w 2522"/>
                      <a:gd name="T97" fmla="*/ 985 h 1181"/>
                      <a:gd name="T98" fmla="*/ 2505 w 2522"/>
                      <a:gd name="T99" fmla="*/ 978 h 1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522" h="1181">
                        <a:moveTo>
                          <a:pt x="2505" y="978"/>
                        </a:moveTo>
                        <a:lnTo>
                          <a:pt x="2162" y="694"/>
                        </a:lnTo>
                        <a:lnTo>
                          <a:pt x="2162" y="54"/>
                        </a:lnTo>
                        <a:lnTo>
                          <a:pt x="2162" y="44"/>
                        </a:lnTo>
                        <a:lnTo>
                          <a:pt x="2155" y="26"/>
                        </a:lnTo>
                        <a:lnTo>
                          <a:pt x="2149" y="18"/>
                        </a:lnTo>
                        <a:lnTo>
                          <a:pt x="2141" y="13"/>
                        </a:lnTo>
                        <a:lnTo>
                          <a:pt x="2123" y="5"/>
                        </a:lnTo>
                        <a:lnTo>
                          <a:pt x="2113" y="5"/>
                        </a:lnTo>
                        <a:lnTo>
                          <a:pt x="1812" y="5"/>
                        </a:lnTo>
                        <a:lnTo>
                          <a:pt x="1802" y="5"/>
                        </a:lnTo>
                        <a:lnTo>
                          <a:pt x="1783" y="13"/>
                        </a:lnTo>
                        <a:lnTo>
                          <a:pt x="1776" y="18"/>
                        </a:lnTo>
                        <a:lnTo>
                          <a:pt x="1770" y="26"/>
                        </a:lnTo>
                        <a:lnTo>
                          <a:pt x="1763" y="44"/>
                        </a:lnTo>
                        <a:lnTo>
                          <a:pt x="1762" y="54"/>
                        </a:lnTo>
                        <a:lnTo>
                          <a:pt x="1762" y="360"/>
                        </a:lnTo>
                        <a:lnTo>
                          <a:pt x="1380" y="41"/>
                        </a:lnTo>
                        <a:lnTo>
                          <a:pt x="1354" y="23"/>
                        </a:lnTo>
                        <a:lnTo>
                          <a:pt x="1295" y="1"/>
                        </a:lnTo>
                        <a:lnTo>
                          <a:pt x="1262" y="0"/>
                        </a:lnTo>
                        <a:lnTo>
                          <a:pt x="1227" y="1"/>
                        </a:lnTo>
                        <a:lnTo>
                          <a:pt x="1168" y="23"/>
                        </a:lnTo>
                        <a:lnTo>
                          <a:pt x="1142" y="41"/>
                        </a:lnTo>
                        <a:lnTo>
                          <a:pt x="17" y="978"/>
                        </a:lnTo>
                        <a:lnTo>
                          <a:pt x="10" y="985"/>
                        </a:lnTo>
                        <a:lnTo>
                          <a:pt x="1" y="1001"/>
                        </a:lnTo>
                        <a:lnTo>
                          <a:pt x="0" y="1012"/>
                        </a:lnTo>
                        <a:lnTo>
                          <a:pt x="0" y="1023"/>
                        </a:lnTo>
                        <a:lnTo>
                          <a:pt x="6" y="1040"/>
                        </a:lnTo>
                        <a:lnTo>
                          <a:pt x="12" y="1048"/>
                        </a:lnTo>
                        <a:lnTo>
                          <a:pt x="108" y="1164"/>
                        </a:lnTo>
                        <a:lnTo>
                          <a:pt x="122" y="1177"/>
                        </a:lnTo>
                        <a:lnTo>
                          <a:pt x="141" y="1181"/>
                        </a:lnTo>
                        <a:lnTo>
                          <a:pt x="160" y="1181"/>
                        </a:lnTo>
                        <a:lnTo>
                          <a:pt x="179" y="1171"/>
                        </a:lnTo>
                        <a:lnTo>
                          <a:pt x="1262" y="268"/>
                        </a:lnTo>
                        <a:lnTo>
                          <a:pt x="2344" y="1171"/>
                        </a:lnTo>
                        <a:lnTo>
                          <a:pt x="2358" y="1180"/>
                        </a:lnTo>
                        <a:lnTo>
                          <a:pt x="2377" y="1181"/>
                        </a:lnTo>
                        <a:lnTo>
                          <a:pt x="2383" y="1181"/>
                        </a:lnTo>
                        <a:lnTo>
                          <a:pt x="2401" y="1177"/>
                        </a:lnTo>
                        <a:lnTo>
                          <a:pt x="2414" y="1164"/>
                        </a:lnTo>
                        <a:lnTo>
                          <a:pt x="2512" y="1048"/>
                        </a:lnTo>
                        <a:lnTo>
                          <a:pt x="2518" y="1040"/>
                        </a:lnTo>
                        <a:lnTo>
                          <a:pt x="2522" y="1023"/>
                        </a:lnTo>
                        <a:lnTo>
                          <a:pt x="2522" y="1012"/>
                        </a:lnTo>
                        <a:lnTo>
                          <a:pt x="2521" y="1001"/>
                        </a:lnTo>
                        <a:lnTo>
                          <a:pt x="2512" y="985"/>
                        </a:lnTo>
                        <a:lnTo>
                          <a:pt x="2505" y="9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sp>
              <p:nvSpPr>
                <p:cNvPr id="19" name="Freeform 36">
                  <a:extLst>
                    <a:ext uri="{FF2B5EF4-FFF2-40B4-BE49-F238E27FC236}">
                      <a16:creationId xmlns:a16="http://schemas.microsoft.com/office/drawing/2014/main" id="{B8B80AA3-848C-EF33-4749-E41C6390683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83401" y="2906615"/>
                  <a:ext cx="105376" cy="177233"/>
                </a:xfrm>
                <a:custGeom>
                  <a:avLst/>
                  <a:gdLst>
                    <a:gd name="T0" fmla="*/ 937 w 1926"/>
                    <a:gd name="T1" fmla="*/ 3639 h 4045"/>
                    <a:gd name="T2" fmla="*/ 893 w 1926"/>
                    <a:gd name="T3" fmla="*/ 3665 h 4045"/>
                    <a:gd name="T4" fmla="*/ 863 w 1926"/>
                    <a:gd name="T5" fmla="*/ 3712 h 4045"/>
                    <a:gd name="T6" fmla="*/ 851 w 1926"/>
                    <a:gd name="T7" fmla="*/ 3772 h 4045"/>
                    <a:gd name="T8" fmla="*/ 863 w 1926"/>
                    <a:gd name="T9" fmla="*/ 3832 h 4045"/>
                    <a:gd name="T10" fmla="*/ 893 w 1926"/>
                    <a:gd name="T11" fmla="*/ 3878 h 4045"/>
                    <a:gd name="T12" fmla="*/ 937 w 1926"/>
                    <a:gd name="T13" fmla="*/ 3905 h 4045"/>
                    <a:gd name="T14" fmla="*/ 988 w 1926"/>
                    <a:gd name="T15" fmla="*/ 3905 h 4045"/>
                    <a:gd name="T16" fmla="*/ 1033 w 1926"/>
                    <a:gd name="T17" fmla="*/ 3878 h 4045"/>
                    <a:gd name="T18" fmla="*/ 1064 w 1926"/>
                    <a:gd name="T19" fmla="*/ 3832 h 4045"/>
                    <a:gd name="T20" fmla="*/ 1075 w 1926"/>
                    <a:gd name="T21" fmla="*/ 3772 h 4045"/>
                    <a:gd name="T22" fmla="*/ 1064 w 1926"/>
                    <a:gd name="T23" fmla="*/ 3712 h 4045"/>
                    <a:gd name="T24" fmla="*/ 1033 w 1926"/>
                    <a:gd name="T25" fmla="*/ 3665 h 4045"/>
                    <a:gd name="T26" fmla="*/ 988 w 1926"/>
                    <a:gd name="T27" fmla="*/ 3639 h 4045"/>
                    <a:gd name="T28" fmla="*/ 156 w 1926"/>
                    <a:gd name="T29" fmla="*/ 434 h 4045"/>
                    <a:gd name="T30" fmla="*/ 1770 w 1926"/>
                    <a:gd name="T31" fmla="*/ 3540 h 4045"/>
                    <a:gd name="T32" fmla="*/ 156 w 1926"/>
                    <a:gd name="T33" fmla="*/ 434 h 4045"/>
                    <a:gd name="T34" fmla="*/ 716 w 1926"/>
                    <a:gd name="T35" fmla="*/ 200 h 4045"/>
                    <a:gd name="T36" fmla="*/ 701 w 1926"/>
                    <a:gd name="T37" fmla="*/ 217 h 4045"/>
                    <a:gd name="T38" fmla="*/ 701 w 1926"/>
                    <a:gd name="T39" fmla="*/ 243 h 4045"/>
                    <a:gd name="T40" fmla="*/ 716 w 1926"/>
                    <a:gd name="T41" fmla="*/ 260 h 4045"/>
                    <a:gd name="T42" fmla="*/ 1199 w 1926"/>
                    <a:gd name="T43" fmla="*/ 262 h 4045"/>
                    <a:gd name="T44" fmla="*/ 1218 w 1926"/>
                    <a:gd name="T45" fmla="*/ 254 h 4045"/>
                    <a:gd name="T46" fmla="*/ 1226 w 1926"/>
                    <a:gd name="T47" fmla="*/ 230 h 4045"/>
                    <a:gd name="T48" fmla="*/ 1218 w 1926"/>
                    <a:gd name="T49" fmla="*/ 207 h 4045"/>
                    <a:gd name="T50" fmla="*/ 1199 w 1926"/>
                    <a:gd name="T51" fmla="*/ 197 h 4045"/>
                    <a:gd name="T52" fmla="*/ 224 w 1926"/>
                    <a:gd name="T53" fmla="*/ 0 h 4045"/>
                    <a:gd name="T54" fmla="*/ 1738 w 1926"/>
                    <a:gd name="T55" fmla="*/ 4 h 4045"/>
                    <a:gd name="T56" fmla="*/ 1805 w 1926"/>
                    <a:gd name="T57" fmla="*/ 31 h 4045"/>
                    <a:gd name="T58" fmla="*/ 1860 w 1926"/>
                    <a:gd name="T59" fmla="*/ 81 h 4045"/>
                    <a:gd name="T60" fmla="*/ 1900 w 1926"/>
                    <a:gd name="T61" fmla="*/ 148 h 4045"/>
                    <a:gd name="T62" fmla="*/ 1923 w 1926"/>
                    <a:gd name="T63" fmla="*/ 229 h 4045"/>
                    <a:gd name="T64" fmla="*/ 1926 w 1926"/>
                    <a:gd name="T65" fmla="*/ 3772 h 4045"/>
                    <a:gd name="T66" fmla="*/ 1915 w 1926"/>
                    <a:gd name="T67" fmla="*/ 3857 h 4045"/>
                    <a:gd name="T68" fmla="*/ 1882 w 1926"/>
                    <a:gd name="T69" fmla="*/ 3932 h 4045"/>
                    <a:gd name="T70" fmla="*/ 1834 w 1926"/>
                    <a:gd name="T71" fmla="*/ 3992 h 4045"/>
                    <a:gd name="T72" fmla="*/ 1773 w 1926"/>
                    <a:gd name="T73" fmla="*/ 4032 h 4045"/>
                    <a:gd name="T74" fmla="*/ 1702 w 1926"/>
                    <a:gd name="T75" fmla="*/ 4045 h 4045"/>
                    <a:gd name="T76" fmla="*/ 188 w 1926"/>
                    <a:gd name="T77" fmla="*/ 4041 h 4045"/>
                    <a:gd name="T78" fmla="*/ 122 w 1926"/>
                    <a:gd name="T79" fmla="*/ 4014 h 4045"/>
                    <a:gd name="T80" fmla="*/ 66 w 1926"/>
                    <a:gd name="T81" fmla="*/ 3964 h 4045"/>
                    <a:gd name="T82" fmla="*/ 25 w 1926"/>
                    <a:gd name="T83" fmla="*/ 3897 h 4045"/>
                    <a:gd name="T84" fmla="*/ 3 w 1926"/>
                    <a:gd name="T85" fmla="*/ 3816 h 4045"/>
                    <a:gd name="T86" fmla="*/ 0 w 1926"/>
                    <a:gd name="T87" fmla="*/ 273 h 4045"/>
                    <a:gd name="T88" fmla="*/ 12 w 1926"/>
                    <a:gd name="T89" fmla="*/ 188 h 4045"/>
                    <a:gd name="T90" fmla="*/ 43 w 1926"/>
                    <a:gd name="T91" fmla="*/ 113 h 4045"/>
                    <a:gd name="T92" fmla="*/ 92 w 1926"/>
                    <a:gd name="T93" fmla="*/ 53 h 4045"/>
                    <a:gd name="T94" fmla="*/ 154 w 1926"/>
                    <a:gd name="T95" fmla="*/ 13 h 4045"/>
                    <a:gd name="T96" fmla="*/ 224 w 1926"/>
                    <a:gd name="T97" fmla="*/ 0 h 40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26" h="4045">
                      <a:moveTo>
                        <a:pt x="963" y="3636"/>
                      </a:moveTo>
                      <a:lnTo>
                        <a:pt x="937" y="3639"/>
                      </a:lnTo>
                      <a:lnTo>
                        <a:pt x="914" y="3649"/>
                      </a:lnTo>
                      <a:lnTo>
                        <a:pt x="893" y="3665"/>
                      </a:lnTo>
                      <a:lnTo>
                        <a:pt x="876" y="3686"/>
                      </a:lnTo>
                      <a:lnTo>
                        <a:pt x="863" y="3712"/>
                      </a:lnTo>
                      <a:lnTo>
                        <a:pt x="854" y="3741"/>
                      </a:lnTo>
                      <a:lnTo>
                        <a:pt x="851" y="3772"/>
                      </a:lnTo>
                      <a:lnTo>
                        <a:pt x="854" y="3804"/>
                      </a:lnTo>
                      <a:lnTo>
                        <a:pt x="863" y="3832"/>
                      </a:lnTo>
                      <a:lnTo>
                        <a:pt x="876" y="3857"/>
                      </a:lnTo>
                      <a:lnTo>
                        <a:pt x="893" y="3878"/>
                      </a:lnTo>
                      <a:lnTo>
                        <a:pt x="914" y="3894"/>
                      </a:lnTo>
                      <a:lnTo>
                        <a:pt x="937" y="3905"/>
                      </a:lnTo>
                      <a:lnTo>
                        <a:pt x="963" y="3909"/>
                      </a:lnTo>
                      <a:lnTo>
                        <a:pt x="988" y="3905"/>
                      </a:lnTo>
                      <a:lnTo>
                        <a:pt x="1013" y="3894"/>
                      </a:lnTo>
                      <a:lnTo>
                        <a:pt x="1033" y="3878"/>
                      </a:lnTo>
                      <a:lnTo>
                        <a:pt x="1051" y="3857"/>
                      </a:lnTo>
                      <a:lnTo>
                        <a:pt x="1064" y="3832"/>
                      </a:lnTo>
                      <a:lnTo>
                        <a:pt x="1072" y="3804"/>
                      </a:lnTo>
                      <a:lnTo>
                        <a:pt x="1075" y="3772"/>
                      </a:lnTo>
                      <a:lnTo>
                        <a:pt x="1072" y="3741"/>
                      </a:lnTo>
                      <a:lnTo>
                        <a:pt x="1064" y="3712"/>
                      </a:lnTo>
                      <a:lnTo>
                        <a:pt x="1051" y="3686"/>
                      </a:lnTo>
                      <a:lnTo>
                        <a:pt x="1033" y="3665"/>
                      </a:lnTo>
                      <a:lnTo>
                        <a:pt x="1013" y="3649"/>
                      </a:lnTo>
                      <a:lnTo>
                        <a:pt x="988" y="3639"/>
                      </a:lnTo>
                      <a:lnTo>
                        <a:pt x="963" y="3636"/>
                      </a:lnTo>
                      <a:close/>
                      <a:moveTo>
                        <a:pt x="156" y="434"/>
                      </a:moveTo>
                      <a:lnTo>
                        <a:pt x="156" y="3540"/>
                      </a:lnTo>
                      <a:lnTo>
                        <a:pt x="1770" y="3540"/>
                      </a:lnTo>
                      <a:lnTo>
                        <a:pt x="1770" y="434"/>
                      </a:lnTo>
                      <a:lnTo>
                        <a:pt x="156" y="434"/>
                      </a:lnTo>
                      <a:close/>
                      <a:moveTo>
                        <a:pt x="727" y="197"/>
                      </a:moveTo>
                      <a:lnTo>
                        <a:pt x="716" y="200"/>
                      </a:lnTo>
                      <a:lnTo>
                        <a:pt x="707" y="207"/>
                      </a:lnTo>
                      <a:lnTo>
                        <a:pt x="701" y="217"/>
                      </a:lnTo>
                      <a:lnTo>
                        <a:pt x="699" y="230"/>
                      </a:lnTo>
                      <a:lnTo>
                        <a:pt x="701" y="243"/>
                      </a:lnTo>
                      <a:lnTo>
                        <a:pt x="707" y="254"/>
                      </a:lnTo>
                      <a:lnTo>
                        <a:pt x="716" y="260"/>
                      </a:lnTo>
                      <a:lnTo>
                        <a:pt x="727" y="262"/>
                      </a:lnTo>
                      <a:lnTo>
                        <a:pt x="1199" y="262"/>
                      </a:lnTo>
                      <a:lnTo>
                        <a:pt x="1210" y="260"/>
                      </a:lnTo>
                      <a:lnTo>
                        <a:pt x="1218" y="254"/>
                      </a:lnTo>
                      <a:lnTo>
                        <a:pt x="1224" y="243"/>
                      </a:lnTo>
                      <a:lnTo>
                        <a:pt x="1226" y="230"/>
                      </a:lnTo>
                      <a:lnTo>
                        <a:pt x="1224" y="217"/>
                      </a:lnTo>
                      <a:lnTo>
                        <a:pt x="1218" y="207"/>
                      </a:lnTo>
                      <a:lnTo>
                        <a:pt x="1210" y="200"/>
                      </a:lnTo>
                      <a:lnTo>
                        <a:pt x="1199" y="197"/>
                      </a:lnTo>
                      <a:lnTo>
                        <a:pt x="727" y="197"/>
                      </a:lnTo>
                      <a:close/>
                      <a:moveTo>
                        <a:pt x="224" y="0"/>
                      </a:moveTo>
                      <a:lnTo>
                        <a:pt x="1702" y="0"/>
                      </a:lnTo>
                      <a:lnTo>
                        <a:pt x="1738" y="4"/>
                      </a:lnTo>
                      <a:lnTo>
                        <a:pt x="1773" y="13"/>
                      </a:lnTo>
                      <a:lnTo>
                        <a:pt x="1805" y="31"/>
                      </a:lnTo>
                      <a:lnTo>
                        <a:pt x="1834" y="53"/>
                      </a:lnTo>
                      <a:lnTo>
                        <a:pt x="1860" y="81"/>
                      </a:lnTo>
                      <a:lnTo>
                        <a:pt x="1882" y="113"/>
                      </a:lnTo>
                      <a:lnTo>
                        <a:pt x="1900" y="148"/>
                      </a:lnTo>
                      <a:lnTo>
                        <a:pt x="1915" y="188"/>
                      </a:lnTo>
                      <a:lnTo>
                        <a:pt x="1923" y="229"/>
                      </a:lnTo>
                      <a:lnTo>
                        <a:pt x="1926" y="273"/>
                      </a:lnTo>
                      <a:lnTo>
                        <a:pt x="1926" y="3772"/>
                      </a:lnTo>
                      <a:lnTo>
                        <a:pt x="1923" y="3816"/>
                      </a:lnTo>
                      <a:lnTo>
                        <a:pt x="1915" y="3857"/>
                      </a:lnTo>
                      <a:lnTo>
                        <a:pt x="1900" y="3897"/>
                      </a:lnTo>
                      <a:lnTo>
                        <a:pt x="1882" y="3932"/>
                      </a:lnTo>
                      <a:lnTo>
                        <a:pt x="1860" y="3964"/>
                      </a:lnTo>
                      <a:lnTo>
                        <a:pt x="1834" y="3992"/>
                      </a:lnTo>
                      <a:lnTo>
                        <a:pt x="1805" y="4014"/>
                      </a:lnTo>
                      <a:lnTo>
                        <a:pt x="1773" y="4032"/>
                      </a:lnTo>
                      <a:lnTo>
                        <a:pt x="1738" y="4041"/>
                      </a:lnTo>
                      <a:lnTo>
                        <a:pt x="1702" y="4045"/>
                      </a:lnTo>
                      <a:lnTo>
                        <a:pt x="224" y="4045"/>
                      </a:lnTo>
                      <a:lnTo>
                        <a:pt x="188" y="4041"/>
                      </a:lnTo>
                      <a:lnTo>
                        <a:pt x="154" y="4032"/>
                      </a:lnTo>
                      <a:lnTo>
                        <a:pt x="122" y="4014"/>
                      </a:lnTo>
                      <a:lnTo>
                        <a:pt x="92" y="3992"/>
                      </a:lnTo>
                      <a:lnTo>
                        <a:pt x="66" y="3964"/>
                      </a:lnTo>
                      <a:lnTo>
                        <a:pt x="43" y="3932"/>
                      </a:lnTo>
                      <a:lnTo>
                        <a:pt x="25" y="3897"/>
                      </a:lnTo>
                      <a:lnTo>
                        <a:pt x="12" y="3857"/>
                      </a:lnTo>
                      <a:lnTo>
                        <a:pt x="3" y="3816"/>
                      </a:lnTo>
                      <a:lnTo>
                        <a:pt x="0" y="3772"/>
                      </a:lnTo>
                      <a:lnTo>
                        <a:pt x="0" y="273"/>
                      </a:lnTo>
                      <a:lnTo>
                        <a:pt x="3" y="229"/>
                      </a:lnTo>
                      <a:lnTo>
                        <a:pt x="12" y="188"/>
                      </a:lnTo>
                      <a:lnTo>
                        <a:pt x="25" y="148"/>
                      </a:lnTo>
                      <a:lnTo>
                        <a:pt x="43" y="113"/>
                      </a:lnTo>
                      <a:lnTo>
                        <a:pt x="66" y="81"/>
                      </a:lnTo>
                      <a:lnTo>
                        <a:pt x="92" y="53"/>
                      </a:lnTo>
                      <a:lnTo>
                        <a:pt x="122" y="31"/>
                      </a:lnTo>
                      <a:lnTo>
                        <a:pt x="154" y="13"/>
                      </a:lnTo>
                      <a:lnTo>
                        <a:pt x="188" y="4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자유형 20">
                  <a:extLst>
                    <a:ext uri="{FF2B5EF4-FFF2-40B4-BE49-F238E27FC236}">
                      <a16:creationId xmlns:a16="http://schemas.microsoft.com/office/drawing/2014/main" id="{6F556856-17C8-8CDC-3886-B2E9D29A9C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56775" y="3505141"/>
                  <a:ext cx="158629" cy="138832"/>
                </a:xfrm>
                <a:custGeom>
                  <a:avLst/>
                  <a:gdLst>
                    <a:gd name="connsiteX0" fmla="*/ 149021 w 448462"/>
                    <a:gd name="connsiteY0" fmla="*/ 328125 h 392491"/>
                    <a:gd name="connsiteX1" fmla="*/ 210588 w 448462"/>
                    <a:gd name="connsiteY1" fmla="*/ 357224 h 392491"/>
                    <a:gd name="connsiteX2" fmla="*/ 160375 w 448462"/>
                    <a:gd name="connsiteY2" fmla="*/ 391211 h 392491"/>
                    <a:gd name="connsiteX3" fmla="*/ 158502 w 448462"/>
                    <a:gd name="connsiteY3" fmla="*/ 392025 h 392491"/>
                    <a:gd name="connsiteX4" fmla="*/ 156629 w 448462"/>
                    <a:gd name="connsiteY4" fmla="*/ 392491 h 392491"/>
                    <a:gd name="connsiteX5" fmla="*/ 154757 w 448462"/>
                    <a:gd name="connsiteY5" fmla="*/ 392375 h 392491"/>
                    <a:gd name="connsiteX6" fmla="*/ 153001 w 448462"/>
                    <a:gd name="connsiteY6" fmla="*/ 391676 h 392491"/>
                    <a:gd name="connsiteX7" fmla="*/ 151362 w 448462"/>
                    <a:gd name="connsiteY7" fmla="*/ 390396 h 392491"/>
                    <a:gd name="connsiteX8" fmla="*/ 150075 w 448462"/>
                    <a:gd name="connsiteY8" fmla="*/ 388883 h 392491"/>
                    <a:gd name="connsiteX9" fmla="*/ 149255 w 448462"/>
                    <a:gd name="connsiteY9" fmla="*/ 387137 h 392491"/>
                    <a:gd name="connsiteX10" fmla="*/ 149021 w 448462"/>
                    <a:gd name="connsiteY10" fmla="*/ 385158 h 392491"/>
                    <a:gd name="connsiteX11" fmla="*/ 441235 w 448462"/>
                    <a:gd name="connsiteY11" fmla="*/ 0 h 392491"/>
                    <a:gd name="connsiteX12" fmla="*/ 442983 w 448462"/>
                    <a:gd name="connsiteY12" fmla="*/ 233 h 392491"/>
                    <a:gd name="connsiteX13" fmla="*/ 444615 w 448462"/>
                    <a:gd name="connsiteY13" fmla="*/ 816 h 392491"/>
                    <a:gd name="connsiteX14" fmla="*/ 446131 w 448462"/>
                    <a:gd name="connsiteY14" fmla="*/ 1866 h 392491"/>
                    <a:gd name="connsiteX15" fmla="*/ 447530 w 448462"/>
                    <a:gd name="connsiteY15" fmla="*/ 3615 h 392491"/>
                    <a:gd name="connsiteX16" fmla="*/ 448346 w 448462"/>
                    <a:gd name="connsiteY16" fmla="*/ 5714 h 392491"/>
                    <a:gd name="connsiteX17" fmla="*/ 448462 w 448462"/>
                    <a:gd name="connsiteY17" fmla="*/ 7696 h 392491"/>
                    <a:gd name="connsiteX18" fmla="*/ 447879 w 448462"/>
                    <a:gd name="connsiteY18" fmla="*/ 9911 h 392491"/>
                    <a:gd name="connsiteX19" fmla="*/ 307990 w 448462"/>
                    <a:gd name="connsiteY19" fmla="*/ 362641 h 392491"/>
                    <a:gd name="connsiteX20" fmla="*/ 306708 w 448462"/>
                    <a:gd name="connsiteY20" fmla="*/ 364973 h 392491"/>
                    <a:gd name="connsiteX21" fmla="*/ 305076 w 448462"/>
                    <a:gd name="connsiteY21" fmla="*/ 366955 h 392491"/>
                    <a:gd name="connsiteX22" fmla="*/ 303094 w 448462"/>
                    <a:gd name="connsiteY22" fmla="*/ 368588 h 392491"/>
                    <a:gd name="connsiteX23" fmla="*/ 300646 w 448462"/>
                    <a:gd name="connsiteY23" fmla="*/ 369870 h 392491"/>
                    <a:gd name="connsiteX24" fmla="*/ 298314 w 448462"/>
                    <a:gd name="connsiteY24" fmla="*/ 370570 h 392491"/>
                    <a:gd name="connsiteX25" fmla="*/ 295983 w 448462"/>
                    <a:gd name="connsiteY25" fmla="*/ 370803 h 392491"/>
                    <a:gd name="connsiteX26" fmla="*/ 293068 w 448462"/>
                    <a:gd name="connsiteY26" fmla="*/ 370453 h 392491"/>
                    <a:gd name="connsiteX27" fmla="*/ 290387 w 448462"/>
                    <a:gd name="connsiteY27" fmla="*/ 369404 h 392491"/>
                    <a:gd name="connsiteX28" fmla="*/ 148982 w 448462"/>
                    <a:gd name="connsiteY28" fmla="*/ 302123 h 392491"/>
                    <a:gd name="connsiteX29" fmla="*/ 347858 w 448462"/>
                    <a:gd name="connsiteY29" fmla="*/ 102379 h 392491"/>
                    <a:gd name="connsiteX30" fmla="*/ 120771 w 448462"/>
                    <a:gd name="connsiteY30" fmla="*/ 288830 h 392491"/>
                    <a:gd name="connsiteX31" fmla="*/ 7344 w 448462"/>
                    <a:gd name="connsiteY31" fmla="*/ 234842 h 392491"/>
                    <a:gd name="connsiteX32" fmla="*/ 4896 w 448462"/>
                    <a:gd name="connsiteY32" fmla="*/ 233209 h 392491"/>
                    <a:gd name="connsiteX33" fmla="*/ 2798 w 448462"/>
                    <a:gd name="connsiteY33" fmla="*/ 231227 h 392491"/>
                    <a:gd name="connsiteX34" fmla="*/ 1282 w 448462"/>
                    <a:gd name="connsiteY34" fmla="*/ 228895 h 392491"/>
                    <a:gd name="connsiteX35" fmla="*/ 349 w 448462"/>
                    <a:gd name="connsiteY35" fmla="*/ 226213 h 392491"/>
                    <a:gd name="connsiteX36" fmla="*/ 0 w 448462"/>
                    <a:gd name="connsiteY36" fmla="*/ 223298 h 392491"/>
                    <a:gd name="connsiteX37" fmla="*/ 233 w 448462"/>
                    <a:gd name="connsiteY37" fmla="*/ 220499 h 392491"/>
                    <a:gd name="connsiteX38" fmla="*/ 1165 w 448462"/>
                    <a:gd name="connsiteY38" fmla="*/ 217701 h 392491"/>
                    <a:gd name="connsiteX39" fmla="*/ 2681 w 448462"/>
                    <a:gd name="connsiteY39" fmla="*/ 215252 h 392491"/>
                    <a:gd name="connsiteX40" fmla="*/ 4779 w 448462"/>
                    <a:gd name="connsiteY40" fmla="*/ 213270 h 392491"/>
                    <a:gd name="connsiteX41" fmla="*/ 7227 w 448462"/>
                    <a:gd name="connsiteY41" fmla="*/ 211754 h 392491"/>
                    <a:gd name="connsiteX42" fmla="*/ 437971 w 448462"/>
                    <a:gd name="connsiteY42" fmla="*/ 583 h 392491"/>
                    <a:gd name="connsiteX43" fmla="*/ 439603 w 448462"/>
                    <a:gd name="connsiteY43" fmla="*/ 117 h 392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448462" h="392491">
                      <a:moveTo>
                        <a:pt x="149021" y="328125"/>
                      </a:moveTo>
                      <a:lnTo>
                        <a:pt x="210588" y="357224"/>
                      </a:lnTo>
                      <a:lnTo>
                        <a:pt x="160375" y="391211"/>
                      </a:lnTo>
                      <a:lnTo>
                        <a:pt x="158502" y="392025"/>
                      </a:lnTo>
                      <a:lnTo>
                        <a:pt x="156629" y="392491"/>
                      </a:lnTo>
                      <a:lnTo>
                        <a:pt x="154757" y="392375"/>
                      </a:lnTo>
                      <a:lnTo>
                        <a:pt x="153001" y="391676"/>
                      </a:lnTo>
                      <a:lnTo>
                        <a:pt x="151362" y="390396"/>
                      </a:lnTo>
                      <a:lnTo>
                        <a:pt x="150075" y="388883"/>
                      </a:lnTo>
                      <a:lnTo>
                        <a:pt x="149255" y="387137"/>
                      </a:lnTo>
                      <a:lnTo>
                        <a:pt x="149021" y="385158"/>
                      </a:lnTo>
                      <a:close/>
                      <a:moveTo>
                        <a:pt x="441235" y="0"/>
                      </a:moveTo>
                      <a:lnTo>
                        <a:pt x="442983" y="233"/>
                      </a:lnTo>
                      <a:lnTo>
                        <a:pt x="444615" y="816"/>
                      </a:lnTo>
                      <a:lnTo>
                        <a:pt x="446131" y="1866"/>
                      </a:lnTo>
                      <a:lnTo>
                        <a:pt x="447530" y="3615"/>
                      </a:lnTo>
                      <a:lnTo>
                        <a:pt x="448346" y="5714"/>
                      </a:lnTo>
                      <a:lnTo>
                        <a:pt x="448462" y="7696"/>
                      </a:lnTo>
                      <a:lnTo>
                        <a:pt x="447879" y="9911"/>
                      </a:lnTo>
                      <a:lnTo>
                        <a:pt x="307990" y="362641"/>
                      </a:lnTo>
                      <a:lnTo>
                        <a:pt x="306708" y="364973"/>
                      </a:lnTo>
                      <a:lnTo>
                        <a:pt x="305076" y="366955"/>
                      </a:lnTo>
                      <a:lnTo>
                        <a:pt x="303094" y="368588"/>
                      </a:lnTo>
                      <a:lnTo>
                        <a:pt x="300646" y="369870"/>
                      </a:lnTo>
                      <a:lnTo>
                        <a:pt x="298314" y="370570"/>
                      </a:lnTo>
                      <a:lnTo>
                        <a:pt x="295983" y="370803"/>
                      </a:lnTo>
                      <a:lnTo>
                        <a:pt x="293068" y="370453"/>
                      </a:lnTo>
                      <a:lnTo>
                        <a:pt x="290387" y="369404"/>
                      </a:lnTo>
                      <a:lnTo>
                        <a:pt x="148982" y="302123"/>
                      </a:lnTo>
                      <a:lnTo>
                        <a:pt x="347858" y="102379"/>
                      </a:lnTo>
                      <a:lnTo>
                        <a:pt x="120771" y="288830"/>
                      </a:lnTo>
                      <a:lnTo>
                        <a:pt x="7344" y="234842"/>
                      </a:lnTo>
                      <a:lnTo>
                        <a:pt x="4896" y="233209"/>
                      </a:lnTo>
                      <a:lnTo>
                        <a:pt x="2798" y="231227"/>
                      </a:lnTo>
                      <a:lnTo>
                        <a:pt x="1282" y="228895"/>
                      </a:lnTo>
                      <a:lnTo>
                        <a:pt x="349" y="226213"/>
                      </a:lnTo>
                      <a:lnTo>
                        <a:pt x="0" y="223298"/>
                      </a:lnTo>
                      <a:lnTo>
                        <a:pt x="233" y="220499"/>
                      </a:lnTo>
                      <a:lnTo>
                        <a:pt x="1165" y="217701"/>
                      </a:lnTo>
                      <a:lnTo>
                        <a:pt x="2681" y="215252"/>
                      </a:lnTo>
                      <a:lnTo>
                        <a:pt x="4779" y="213270"/>
                      </a:lnTo>
                      <a:lnTo>
                        <a:pt x="7227" y="211754"/>
                      </a:lnTo>
                      <a:lnTo>
                        <a:pt x="437971" y="583"/>
                      </a:lnTo>
                      <a:lnTo>
                        <a:pt x="439603" y="11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Freeform 6">
                  <a:extLst>
                    <a:ext uri="{FF2B5EF4-FFF2-40B4-BE49-F238E27FC236}">
                      <a16:creationId xmlns:a16="http://schemas.microsoft.com/office/drawing/2014/main" id="{3E246559-581B-2AE9-CB60-6782E9E49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 flipV="1">
                  <a:off x="7855946" y="4065266"/>
                  <a:ext cx="160288" cy="142111"/>
                </a:xfrm>
                <a:custGeom>
                  <a:avLst/>
                  <a:gdLst>
                    <a:gd name="T0" fmla="*/ 2689 w 3491"/>
                    <a:gd name="T1" fmla="*/ 15 h 3097"/>
                    <a:gd name="T2" fmla="*/ 2963 w 3491"/>
                    <a:gd name="T3" fmla="*/ 108 h 3097"/>
                    <a:gd name="T4" fmla="*/ 3204 w 3491"/>
                    <a:gd name="T5" fmla="*/ 281 h 3097"/>
                    <a:gd name="T6" fmla="*/ 3382 w 3491"/>
                    <a:gd name="T7" fmla="*/ 518 h 3097"/>
                    <a:gd name="T8" fmla="*/ 3475 w 3491"/>
                    <a:gd name="T9" fmla="*/ 786 h 3097"/>
                    <a:gd name="T10" fmla="*/ 3486 w 3491"/>
                    <a:gd name="T11" fmla="*/ 1066 h 3097"/>
                    <a:gd name="T12" fmla="*/ 3413 w 3491"/>
                    <a:gd name="T13" fmla="*/ 1339 h 3097"/>
                    <a:gd name="T14" fmla="*/ 3256 w 3491"/>
                    <a:gd name="T15" fmla="*/ 1586 h 3097"/>
                    <a:gd name="T16" fmla="*/ 1965 w 3491"/>
                    <a:gd name="T17" fmla="*/ 2838 h 3097"/>
                    <a:gd name="T18" fmla="*/ 1873 w 3491"/>
                    <a:gd name="T19" fmla="*/ 2828 h 3097"/>
                    <a:gd name="T20" fmla="*/ 1821 w 3491"/>
                    <a:gd name="T21" fmla="*/ 2749 h 3097"/>
                    <a:gd name="T22" fmla="*/ 1853 w 3491"/>
                    <a:gd name="T23" fmla="*/ 2662 h 3097"/>
                    <a:gd name="T24" fmla="*/ 3153 w 3491"/>
                    <a:gd name="T25" fmla="*/ 1355 h 3097"/>
                    <a:gd name="T26" fmla="*/ 3242 w 3491"/>
                    <a:gd name="T27" fmla="*/ 1126 h 3097"/>
                    <a:gd name="T28" fmla="*/ 3253 w 3491"/>
                    <a:gd name="T29" fmla="*/ 885 h 3097"/>
                    <a:gd name="T30" fmla="*/ 3183 w 3491"/>
                    <a:gd name="T31" fmla="*/ 653 h 3097"/>
                    <a:gd name="T32" fmla="*/ 3035 w 3491"/>
                    <a:gd name="T33" fmla="*/ 448 h 3097"/>
                    <a:gd name="T34" fmla="*/ 2825 w 3491"/>
                    <a:gd name="T35" fmla="*/ 301 h 3097"/>
                    <a:gd name="T36" fmla="*/ 2586 w 3491"/>
                    <a:gd name="T37" fmla="*/ 234 h 3097"/>
                    <a:gd name="T38" fmla="*/ 2340 w 3491"/>
                    <a:gd name="T39" fmla="*/ 243 h 3097"/>
                    <a:gd name="T40" fmla="*/ 2108 w 3491"/>
                    <a:gd name="T41" fmla="*/ 331 h 3097"/>
                    <a:gd name="T42" fmla="*/ 378 w 3491"/>
                    <a:gd name="T43" fmla="*/ 1972 h 3097"/>
                    <a:gd name="T44" fmla="*/ 258 w 3491"/>
                    <a:gd name="T45" fmla="*/ 2149 h 3097"/>
                    <a:gd name="T46" fmla="*/ 218 w 3491"/>
                    <a:gd name="T47" fmla="*/ 2350 h 3097"/>
                    <a:gd name="T48" fmla="*/ 258 w 3491"/>
                    <a:gd name="T49" fmla="*/ 2551 h 3097"/>
                    <a:gd name="T50" fmla="*/ 378 w 3491"/>
                    <a:gd name="T51" fmla="*/ 2728 h 3097"/>
                    <a:gd name="T52" fmla="*/ 558 w 3491"/>
                    <a:gd name="T53" fmla="*/ 2846 h 3097"/>
                    <a:gd name="T54" fmla="*/ 763 w 3491"/>
                    <a:gd name="T55" fmla="*/ 2885 h 3097"/>
                    <a:gd name="T56" fmla="*/ 968 w 3491"/>
                    <a:gd name="T57" fmla="*/ 2846 h 3097"/>
                    <a:gd name="T58" fmla="*/ 1149 w 3491"/>
                    <a:gd name="T59" fmla="*/ 2728 h 3097"/>
                    <a:gd name="T60" fmla="*/ 2809 w 3491"/>
                    <a:gd name="T61" fmla="*/ 1091 h 3097"/>
                    <a:gd name="T62" fmla="*/ 2837 w 3491"/>
                    <a:gd name="T63" fmla="*/ 942 h 3097"/>
                    <a:gd name="T64" fmla="*/ 2791 w 3491"/>
                    <a:gd name="T65" fmla="*/ 797 h 3097"/>
                    <a:gd name="T66" fmla="*/ 2677 w 3491"/>
                    <a:gd name="T67" fmla="*/ 685 h 3097"/>
                    <a:gd name="T68" fmla="*/ 2528 w 3491"/>
                    <a:gd name="T69" fmla="*/ 641 h 3097"/>
                    <a:gd name="T70" fmla="*/ 2377 w 3491"/>
                    <a:gd name="T71" fmla="*/ 668 h 3097"/>
                    <a:gd name="T72" fmla="*/ 1082 w 3491"/>
                    <a:gd name="T73" fmla="*/ 1906 h 3097"/>
                    <a:gd name="T74" fmla="*/ 992 w 3491"/>
                    <a:gd name="T75" fmla="*/ 1937 h 3097"/>
                    <a:gd name="T76" fmla="*/ 911 w 3491"/>
                    <a:gd name="T77" fmla="*/ 1887 h 3097"/>
                    <a:gd name="T78" fmla="*/ 900 w 3491"/>
                    <a:gd name="T79" fmla="*/ 1796 h 3097"/>
                    <a:gd name="T80" fmla="*/ 2165 w 3491"/>
                    <a:gd name="T81" fmla="*/ 546 h 3097"/>
                    <a:gd name="T82" fmla="*/ 2354 w 3491"/>
                    <a:gd name="T83" fmla="*/ 449 h 3097"/>
                    <a:gd name="T84" fmla="*/ 2562 w 3491"/>
                    <a:gd name="T85" fmla="*/ 429 h 3097"/>
                    <a:gd name="T86" fmla="*/ 2763 w 3491"/>
                    <a:gd name="T87" fmla="*/ 488 h 3097"/>
                    <a:gd name="T88" fmla="*/ 2932 w 3491"/>
                    <a:gd name="T89" fmla="*/ 623 h 3097"/>
                    <a:gd name="T90" fmla="*/ 3032 w 3491"/>
                    <a:gd name="T91" fmla="*/ 809 h 3097"/>
                    <a:gd name="T92" fmla="*/ 3053 w 3491"/>
                    <a:gd name="T93" fmla="*/ 1012 h 3097"/>
                    <a:gd name="T94" fmla="*/ 2993 w 3491"/>
                    <a:gd name="T95" fmla="*/ 1209 h 3097"/>
                    <a:gd name="T96" fmla="*/ 1303 w 3491"/>
                    <a:gd name="T97" fmla="*/ 2879 h 3097"/>
                    <a:gd name="T98" fmla="*/ 1094 w 3491"/>
                    <a:gd name="T99" fmla="*/ 3025 h 3097"/>
                    <a:gd name="T100" fmla="*/ 855 w 3491"/>
                    <a:gd name="T101" fmla="*/ 3092 h 3097"/>
                    <a:gd name="T102" fmla="*/ 609 w 3491"/>
                    <a:gd name="T103" fmla="*/ 3083 h 3097"/>
                    <a:gd name="T104" fmla="*/ 377 w 3491"/>
                    <a:gd name="T105" fmla="*/ 2995 h 3097"/>
                    <a:gd name="T106" fmla="*/ 178 w 3491"/>
                    <a:gd name="T107" fmla="*/ 2832 h 3097"/>
                    <a:gd name="T108" fmla="*/ 51 w 3491"/>
                    <a:gd name="T109" fmla="*/ 2617 h 3097"/>
                    <a:gd name="T110" fmla="*/ 0 w 3491"/>
                    <a:gd name="T111" fmla="*/ 2381 h 3097"/>
                    <a:gd name="T112" fmla="*/ 30 w 3491"/>
                    <a:gd name="T113" fmla="*/ 2141 h 3097"/>
                    <a:gd name="T114" fmla="*/ 139 w 3491"/>
                    <a:gd name="T115" fmla="*/ 1920 h 3097"/>
                    <a:gd name="T116" fmla="*/ 1872 w 3491"/>
                    <a:gd name="T117" fmla="*/ 230 h 3097"/>
                    <a:gd name="T118" fmla="*/ 2123 w 3491"/>
                    <a:gd name="T119" fmla="*/ 76 h 3097"/>
                    <a:gd name="T120" fmla="*/ 2402 w 3491"/>
                    <a:gd name="T121" fmla="*/ 5 h 3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91" h="3097">
                      <a:moveTo>
                        <a:pt x="2474" y="0"/>
                      </a:moveTo>
                      <a:lnTo>
                        <a:pt x="2546" y="0"/>
                      </a:lnTo>
                      <a:lnTo>
                        <a:pt x="2618" y="5"/>
                      </a:lnTo>
                      <a:lnTo>
                        <a:pt x="2689" y="15"/>
                      </a:lnTo>
                      <a:lnTo>
                        <a:pt x="2758" y="31"/>
                      </a:lnTo>
                      <a:lnTo>
                        <a:pt x="2828" y="51"/>
                      </a:lnTo>
                      <a:lnTo>
                        <a:pt x="2896" y="76"/>
                      </a:lnTo>
                      <a:lnTo>
                        <a:pt x="2963" y="108"/>
                      </a:lnTo>
                      <a:lnTo>
                        <a:pt x="3026" y="143"/>
                      </a:lnTo>
                      <a:lnTo>
                        <a:pt x="3088" y="183"/>
                      </a:lnTo>
                      <a:lnTo>
                        <a:pt x="3147" y="230"/>
                      </a:lnTo>
                      <a:lnTo>
                        <a:pt x="3204" y="281"/>
                      </a:lnTo>
                      <a:lnTo>
                        <a:pt x="3256" y="336"/>
                      </a:lnTo>
                      <a:lnTo>
                        <a:pt x="3303" y="394"/>
                      </a:lnTo>
                      <a:lnTo>
                        <a:pt x="3345" y="455"/>
                      </a:lnTo>
                      <a:lnTo>
                        <a:pt x="3382" y="518"/>
                      </a:lnTo>
                      <a:lnTo>
                        <a:pt x="3413" y="582"/>
                      </a:lnTo>
                      <a:lnTo>
                        <a:pt x="3439" y="650"/>
                      </a:lnTo>
                      <a:lnTo>
                        <a:pt x="3460" y="717"/>
                      </a:lnTo>
                      <a:lnTo>
                        <a:pt x="3475" y="786"/>
                      </a:lnTo>
                      <a:lnTo>
                        <a:pt x="3486" y="856"/>
                      </a:lnTo>
                      <a:lnTo>
                        <a:pt x="3491" y="926"/>
                      </a:lnTo>
                      <a:lnTo>
                        <a:pt x="3491" y="996"/>
                      </a:lnTo>
                      <a:lnTo>
                        <a:pt x="3486" y="1066"/>
                      </a:lnTo>
                      <a:lnTo>
                        <a:pt x="3475" y="1136"/>
                      </a:lnTo>
                      <a:lnTo>
                        <a:pt x="3460" y="1205"/>
                      </a:lnTo>
                      <a:lnTo>
                        <a:pt x="3439" y="1273"/>
                      </a:lnTo>
                      <a:lnTo>
                        <a:pt x="3413" y="1339"/>
                      </a:lnTo>
                      <a:lnTo>
                        <a:pt x="3382" y="1404"/>
                      </a:lnTo>
                      <a:lnTo>
                        <a:pt x="3345" y="1467"/>
                      </a:lnTo>
                      <a:lnTo>
                        <a:pt x="3303" y="1528"/>
                      </a:lnTo>
                      <a:lnTo>
                        <a:pt x="3256" y="1586"/>
                      </a:lnTo>
                      <a:lnTo>
                        <a:pt x="3204" y="1641"/>
                      </a:lnTo>
                      <a:lnTo>
                        <a:pt x="2007" y="2813"/>
                      </a:lnTo>
                      <a:lnTo>
                        <a:pt x="1988" y="2828"/>
                      </a:lnTo>
                      <a:lnTo>
                        <a:pt x="1965" y="2838"/>
                      </a:lnTo>
                      <a:lnTo>
                        <a:pt x="1942" y="2844"/>
                      </a:lnTo>
                      <a:lnTo>
                        <a:pt x="1918" y="2844"/>
                      </a:lnTo>
                      <a:lnTo>
                        <a:pt x="1894" y="2838"/>
                      </a:lnTo>
                      <a:lnTo>
                        <a:pt x="1873" y="2828"/>
                      </a:lnTo>
                      <a:lnTo>
                        <a:pt x="1853" y="2813"/>
                      </a:lnTo>
                      <a:lnTo>
                        <a:pt x="1837" y="2793"/>
                      </a:lnTo>
                      <a:lnTo>
                        <a:pt x="1827" y="2772"/>
                      </a:lnTo>
                      <a:lnTo>
                        <a:pt x="1821" y="2749"/>
                      </a:lnTo>
                      <a:lnTo>
                        <a:pt x="1821" y="2726"/>
                      </a:lnTo>
                      <a:lnTo>
                        <a:pt x="1827" y="2703"/>
                      </a:lnTo>
                      <a:lnTo>
                        <a:pt x="1837" y="2681"/>
                      </a:lnTo>
                      <a:lnTo>
                        <a:pt x="1853" y="2662"/>
                      </a:lnTo>
                      <a:lnTo>
                        <a:pt x="3035" y="1505"/>
                      </a:lnTo>
                      <a:lnTo>
                        <a:pt x="3079" y="1458"/>
                      </a:lnTo>
                      <a:lnTo>
                        <a:pt x="3118" y="1407"/>
                      </a:lnTo>
                      <a:lnTo>
                        <a:pt x="3153" y="1355"/>
                      </a:lnTo>
                      <a:lnTo>
                        <a:pt x="3183" y="1300"/>
                      </a:lnTo>
                      <a:lnTo>
                        <a:pt x="3208" y="1243"/>
                      </a:lnTo>
                      <a:lnTo>
                        <a:pt x="3228" y="1185"/>
                      </a:lnTo>
                      <a:lnTo>
                        <a:pt x="3242" y="1126"/>
                      </a:lnTo>
                      <a:lnTo>
                        <a:pt x="3253" y="1066"/>
                      </a:lnTo>
                      <a:lnTo>
                        <a:pt x="3257" y="1006"/>
                      </a:lnTo>
                      <a:lnTo>
                        <a:pt x="3257" y="946"/>
                      </a:lnTo>
                      <a:lnTo>
                        <a:pt x="3253" y="885"/>
                      </a:lnTo>
                      <a:lnTo>
                        <a:pt x="3242" y="826"/>
                      </a:lnTo>
                      <a:lnTo>
                        <a:pt x="3228" y="766"/>
                      </a:lnTo>
                      <a:lnTo>
                        <a:pt x="3208" y="709"/>
                      </a:lnTo>
                      <a:lnTo>
                        <a:pt x="3183" y="653"/>
                      </a:lnTo>
                      <a:lnTo>
                        <a:pt x="3153" y="598"/>
                      </a:lnTo>
                      <a:lnTo>
                        <a:pt x="3118" y="545"/>
                      </a:lnTo>
                      <a:lnTo>
                        <a:pt x="3079" y="495"/>
                      </a:lnTo>
                      <a:lnTo>
                        <a:pt x="3035" y="448"/>
                      </a:lnTo>
                      <a:lnTo>
                        <a:pt x="2985" y="403"/>
                      </a:lnTo>
                      <a:lnTo>
                        <a:pt x="2935" y="364"/>
                      </a:lnTo>
                      <a:lnTo>
                        <a:pt x="2881" y="331"/>
                      </a:lnTo>
                      <a:lnTo>
                        <a:pt x="2825" y="301"/>
                      </a:lnTo>
                      <a:lnTo>
                        <a:pt x="2767" y="277"/>
                      </a:lnTo>
                      <a:lnTo>
                        <a:pt x="2708" y="258"/>
                      </a:lnTo>
                      <a:lnTo>
                        <a:pt x="2648" y="243"/>
                      </a:lnTo>
                      <a:lnTo>
                        <a:pt x="2586" y="234"/>
                      </a:lnTo>
                      <a:lnTo>
                        <a:pt x="2525" y="229"/>
                      </a:lnTo>
                      <a:lnTo>
                        <a:pt x="2464" y="229"/>
                      </a:lnTo>
                      <a:lnTo>
                        <a:pt x="2402" y="234"/>
                      </a:lnTo>
                      <a:lnTo>
                        <a:pt x="2340" y="243"/>
                      </a:lnTo>
                      <a:lnTo>
                        <a:pt x="2280" y="258"/>
                      </a:lnTo>
                      <a:lnTo>
                        <a:pt x="2221" y="277"/>
                      </a:lnTo>
                      <a:lnTo>
                        <a:pt x="2164" y="301"/>
                      </a:lnTo>
                      <a:lnTo>
                        <a:pt x="2108" y="331"/>
                      </a:lnTo>
                      <a:lnTo>
                        <a:pt x="2055" y="364"/>
                      </a:lnTo>
                      <a:lnTo>
                        <a:pt x="2003" y="403"/>
                      </a:lnTo>
                      <a:lnTo>
                        <a:pt x="1955" y="448"/>
                      </a:lnTo>
                      <a:lnTo>
                        <a:pt x="378" y="1972"/>
                      </a:lnTo>
                      <a:lnTo>
                        <a:pt x="341" y="2013"/>
                      </a:lnTo>
                      <a:lnTo>
                        <a:pt x="307" y="2057"/>
                      </a:lnTo>
                      <a:lnTo>
                        <a:pt x="280" y="2102"/>
                      </a:lnTo>
                      <a:lnTo>
                        <a:pt x="258" y="2149"/>
                      </a:lnTo>
                      <a:lnTo>
                        <a:pt x="241" y="2199"/>
                      </a:lnTo>
                      <a:lnTo>
                        <a:pt x="228" y="2248"/>
                      </a:lnTo>
                      <a:lnTo>
                        <a:pt x="220" y="2299"/>
                      </a:lnTo>
                      <a:lnTo>
                        <a:pt x="218" y="2350"/>
                      </a:lnTo>
                      <a:lnTo>
                        <a:pt x="220" y="2402"/>
                      </a:lnTo>
                      <a:lnTo>
                        <a:pt x="228" y="2452"/>
                      </a:lnTo>
                      <a:lnTo>
                        <a:pt x="241" y="2503"/>
                      </a:lnTo>
                      <a:lnTo>
                        <a:pt x="258" y="2551"/>
                      </a:lnTo>
                      <a:lnTo>
                        <a:pt x="280" y="2599"/>
                      </a:lnTo>
                      <a:lnTo>
                        <a:pt x="307" y="2644"/>
                      </a:lnTo>
                      <a:lnTo>
                        <a:pt x="341" y="2687"/>
                      </a:lnTo>
                      <a:lnTo>
                        <a:pt x="378" y="2728"/>
                      </a:lnTo>
                      <a:lnTo>
                        <a:pt x="419" y="2765"/>
                      </a:lnTo>
                      <a:lnTo>
                        <a:pt x="463" y="2796"/>
                      </a:lnTo>
                      <a:lnTo>
                        <a:pt x="509" y="2824"/>
                      </a:lnTo>
                      <a:lnTo>
                        <a:pt x="558" y="2846"/>
                      </a:lnTo>
                      <a:lnTo>
                        <a:pt x="608" y="2863"/>
                      </a:lnTo>
                      <a:lnTo>
                        <a:pt x="660" y="2874"/>
                      </a:lnTo>
                      <a:lnTo>
                        <a:pt x="711" y="2882"/>
                      </a:lnTo>
                      <a:lnTo>
                        <a:pt x="763" y="2885"/>
                      </a:lnTo>
                      <a:lnTo>
                        <a:pt x="816" y="2882"/>
                      </a:lnTo>
                      <a:lnTo>
                        <a:pt x="867" y="2874"/>
                      </a:lnTo>
                      <a:lnTo>
                        <a:pt x="919" y="2863"/>
                      </a:lnTo>
                      <a:lnTo>
                        <a:pt x="968" y="2846"/>
                      </a:lnTo>
                      <a:lnTo>
                        <a:pt x="1018" y="2824"/>
                      </a:lnTo>
                      <a:lnTo>
                        <a:pt x="1064" y="2796"/>
                      </a:lnTo>
                      <a:lnTo>
                        <a:pt x="1108" y="2765"/>
                      </a:lnTo>
                      <a:lnTo>
                        <a:pt x="1149" y="2728"/>
                      </a:lnTo>
                      <a:lnTo>
                        <a:pt x="2741" y="1187"/>
                      </a:lnTo>
                      <a:lnTo>
                        <a:pt x="2768" y="1158"/>
                      </a:lnTo>
                      <a:lnTo>
                        <a:pt x="2791" y="1125"/>
                      </a:lnTo>
                      <a:lnTo>
                        <a:pt x="2809" y="1091"/>
                      </a:lnTo>
                      <a:lnTo>
                        <a:pt x="2823" y="1055"/>
                      </a:lnTo>
                      <a:lnTo>
                        <a:pt x="2831" y="1018"/>
                      </a:lnTo>
                      <a:lnTo>
                        <a:pt x="2837" y="980"/>
                      </a:lnTo>
                      <a:lnTo>
                        <a:pt x="2837" y="942"/>
                      </a:lnTo>
                      <a:lnTo>
                        <a:pt x="2831" y="904"/>
                      </a:lnTo>
                      <a:lnTo>
                        <a:pt x="2823" y="867"/>
                      </a:lnTo>
                      <a:lnTo>
                        <a:pt x="2809" y="832"/>
                      </a:lnTo>
                      <a:lnTo>
                        <a:pt x="2791" y="797"/>
                      </a:lnTo>
                      <a:lnTo>
                        <a:pt x="2768" y="764"/>
                      </a:lnTo>
                      <a:lnTo>
                        <a:pt x="2741" y="734"/>
                      </a:lnTo>
                      <a:lnTo>
                        <a:pt x="2710" y="707"/>
                      </a:lnTo>
                      <a:lnTo>
                        <a:pt x="2677" y="685"/>
                      </a:lnTo>
                      <a:lnTo>
                        <a:pt x="2642" y="668"/>
                      </a:lnTo>
                      <a:lnTo>
                        <a:pt x="2605" y="654"/>
                      </a:lnTo>
                      <a:lnTo>
                        <a:pt x="2567" y="645"/>
                      </a:lnTo>
                      <a:lnTo>
                        <a:pt x="2528" y="641"/>
                      </a:lnTo>
                      <a:lnTo>
                        <a:pt x="2490" y="641"/>
                      </a:lnTo>
                      <a:lnTo>
                        <a:pt x="2452" y="645"/>
                      </a:lnTo>
                      <a:lnTo>
                        <a:pt x="2415" y="654"/>
                      </a:lnTo>
                      <a:lnTo>
                        <a:pt x="2377" y="668"/>
                      </a:lnTo>
                      <a:lnTo>
                        <a:pt x="2343" y="685"/>
                      </a:lnTo>
                      <a:lnTo>
                        <a:pt x="2309" y="707"/>
                      </a:lnTo>
                      <a:lnTo>
                        <a:pt x="2278" y="734"/>
                      </a:lnTo>
                      <a:lnTo>
                        <a:pt x="1082" y="1906"/>
                      </a:lnTo>
                      <a:lnTo>
                        <a:pt x="1062" y="1922"/>
                      </a:lnTo>
                      <a:lnTo>
                        <a:pt x="1040" y="1931"/>
                      </a:lnTo>
                      <a:lnTo>
                        <a:pt x="1017" y="1937"/>
                      </a:lnTo>
                      <a:lnTo>
                        <a:pt x="992" y="1937"/>
                      </a:lnTo>
                      <a:lnTo>
                        <a:pt x="969" y="1931"/>
                      </a:lnTo>
                      <a:lnTo>
                        <a:pt x="947" y="1922"/>
                      </a:lnTo>
                      <a:lnTo>
                        <a:pt x="927" y="1906"/>
                      </a:lnTo>
                      <a:lnTo>
                        <a:pt x="911" y="1887"/>
                      </a:lnTo>
                      <a:lnTo>
                        <a:pt x="900" y="1865"/>
                      </a:lnTo>
                      <a:lnTo>
                        <a:pt x="896" y="1842"/>
                      </a:lnTo>
                      <a:lnTo>
                        <a:pt x="896" y="1819"/>
                      </a:lnTo>
                      <a:lnTo>
                        <a:pt x="900" y="1796"/>
                      </a:lnTo>
                      <a:lnTo>
                        <a:pt x="911" y="1775"/>
                      </a:lnTo>
                      <a:lnTo>
                        <a:pt x="927" y="1755"/>
                      </a:lnTo>
                      <a:lnTo>
                        <a:pt x="2123" y="583"/>
                      </a:lnTo>
                      <a:lnTo>
                        <a:pt x="2165" y="546"/>
                      </a:lnTo>
                      <a:lnTo>
                        <a:pt x="2209" y="515"/>
                      </a:lnTo>
                      <a:lnTo>
                        <a:pt x="2255" y="488"/>
                      </a:lnTo>
                      <a:lnTo>
                        <a:pt x="2304" y="465"/>
                      </a:lnTo>
                      <a:lnTo>
                        <a:pt x="2354" y="449"/>
                      </a:lnTo>
                      <a:lnTo>
                        <a:pt x="2405" y="436"/>
                      </a:lnTo>
                      <a:lnTo>
                        <a:pt x="2457" y="429"/>
                      </a:lnTo>
                      <a:lnTo>
                        <a:pt x="2509" y="427"/>
                      </a:lnTo>
                      <a:lnTo>
                        <a:pt x="2562" y="429"/>
                      </a:lnTo>
                      <a:lnTo>
                        <a:pt x="2613" y="436"/>
                      </a:lnTo>
                      <a:lnTo>
                        <a:pt x="2665" y="449"/>
                      </a:lnTo>
                      <a:lnTo>
                        <a:pt x="2714" y="465"/>
                      </a:lnTo>
                      <a:lnTo>
                        <a:pt x="2763" y="488"/>
                      </a:lnTo>
                      <a:lnTo>
                        <a:pt x="2810" y="515"/>
                      </a:lnTo>
                      <a:lnTo>
                        <a:pt x="2854" y="546"/>
                      </a:lnTo>
                      <a:lnTo>
                        <a:pt x="2895" y="583"/>
                      </a:lnTo>
                      <a:lnTo>
                        <a:pt x="2932" y="623"/>
                      </a:lnTo>
                      <a:lnTo>
                        <a:pt x="2965" y="666"/>
                      </a:lnTo>
                      <a:lnTo>
                        <a:pt x="2993" y="713"/>
                      </a:lnTo>
                      <a:lnTo>
                        <a:pt x="3015" y="760"/>
                      </a:lnTo>
                      <a:lnTo>
                        <a:pt x="3032" y="809"/>
                      </a:lnTo>
                      <a:lnTo>
                        <a:pt x="3045" y="859"/>
                      </a:lnTo>
                      <a:lnTo>
                        <a:pt x="3053" y="910"/>
                      </a:lnTo>
                      <a:lnTo>
                        <a:pt x="3055" y="961"/>
                      </a:lnTo>
                      <a:lnTo>
                        <a:pt x="3053" y="1012"/>
                      </a:lnTo>
                      <a:lnTo>
                        <a:pt x="3045" y="1063"/>
                      </a:lnTo>
                      <a:lnTo>
                        <a:pt x="3032" y="1113"/>
                      </a:lnTo>
                      <a:lnTo>
                        <a:pt x="3015" y="1162"/>
                      </a:lnTo>
                      <a:lnTo>
                        <a:pt x="2993" y="1209"/>
                      </a:lnTo>
                      <a:lnTo>
                        <a:pt x="2965" y="1255"/>
                      </a:lnTo>
                      <a:lnTo>
                        <a:pt x="2932" y="1298"/>
                      </a:lnTo>
                      <a:lnTo>
                        <a:pt x="2895" y="1339"/>
                      </a:lnTo>
                      <a:lnTo>
                        <a:pt x="1303" y="2879"/>
                      </a:lnTo>
                      <a:lnTo>
                        <a:pt x="1255" y="2923"/>
                      </a:lnTo>
                      <a:lnTo>
                        <a:pt x="1203" y="2962"/>
                      </a:lnTo>
                      <a:lnTo>
                        <a:pt x="1150" y="2995"/>
                      </a:lnTo>
                      <a:lnTo>
                        <a:pt x="1094" y="3025"/>
                      </a:lnTo>
                      <a:lnTo>
                        <a:pt x="1036" y="3049"/>
                      </a:lnTo>
                      <a:lnTo>
                        <a:pt x="977" y="3068"/>
                      </a:lnTo>
                      <a:lnTo>
                        <a:pt x="917" y="3083"/>
                      </a:lnTo>
                      <a:lnTo>
                        <a:pt x="855" y="3092"/>
                      </a:lnTo>
                      <a:lnTo>
                        <a:pt x="794" y="3097"/>
                      </a:lnTo>
                      <a:lnTo>
                        <a:pt x="733" y="3097"/>
                      </a:lnTo>
                      <a:lnTo>
                        <a:pt x="671" y="3092"/>
                      </a:lnTo>
                      <a:lnTo>
                        <a:pt x="609" y="3083"/>
                      </a:lnTo>
                      <a:lnTo>
                        <a:pt x="549" y="3068"/>
                      </a:lnTo>
                      <a:lnTo>
                        <a:pt x="490" y="3049"/>
                      </a:lnTo>
                      <a:lnTo>
                        <a:pt x="433" y="3025"/>
                      </a:lnTo>
                      <a:lnTo>
                        <a:pt x="377" y="2995"/>
                      </a:lnTo>
                      <a:lnTo>
                        <a:pt x="323" y="2962"/>
                      </a:lnTo>
                      <a:lnTo>
                        <a:pt x="272" y="2923"/>
                      </a:lnTo>
                      <a:lnTo>
                        <a:pt x="224" y="2879"/>
                      </a:lnTo>
                      <a:lnTo>
                        <a:pt x="178" y="2832"/>
                      </a:lnTo>
                      <a:lnTo>
                        <a:pt x="139" y="2782"/>
                      </a:lnTo>
                      <a:lnTo>
                        <a:pt x="104" y="2729"/>
                      </a:lnTo>
                      <a:lnTo>
                        <a:pt x="75" y="2674"/>
                      </a:lnTo>
                      <a:lnTo>
                        <a:pt x="51" y="2617"/>
                      </a:lnTo>
                      <a:lnTo>
                        <a:pt x="30" y="2560"/>
                      </a:lnTo>
                      <a:lnTo>
                        <a:pt x="15" y="2501"/>
                      </a:lnTo>
                      <a:lnTo>
                        <a:pt x="5" y="2441"/>
                      </a:lnTo>
                      <a:lnTo>
                        <a:pt x="0" y="2381"/>
                      </a:lnTo>
                      <a:lnTo>
                        <a:pt x="0" y="2321"/>
                      </a:lnTo>
                      <a:lnTo>
                        <a:pt x="5" y="2260"/>
                      </a:lnTo>
                      <a:lnTo>
                        <a:pt x="15" y="2200"/>
                      </a:lnTo>
                      <a:lnTo>
                        <a:pt x="30" y="2141"/>
                      </a:lnTo>
                      <a:lnTo>
                        <a:pt x="51" y="2083"/>
                      </a:lnTo>
                      <a:lnTo>
                        <a:pt x="75" y="2027"/>
                      </a:lnTo>
                      <a:lnTo>
                        <a:pt x="104" y="1972"/>
                      </a:lnTo>
                      <a:lnTo>
                        <a:pt x="139" y="1920"/>
                      </a:lnTo>
                      <a:lnTo>
                        <a:pt x="178" y="1869"/>
                      </a:lnTo>
                      <a:lnTo>
                        <a:pt x="224" y="1822"/>
                      </a:lnTo>
                      <a:lnTo>
                        <a:pt x="1815" y="281"/>
                      </a:lnTo>
                      <a:lnTo>
                        <a:pt x="1872" y="230"/>
                      </a:lnTo>
                      <a:lnTo>
                        <a:pt x="1931" y="183"/>
                      </a:lnTo>
                      <a:lnTo>
                        <a:pt x="1992" y="143"/>
                      </a:lnTo>
                      <a:lnTo>
                        <a:pt x="2057" y="108"/>
                      </a:lnTo>
                      <a:lnTo>
                        <a:pt x="2123" y="76"/>
                      </a:lnTo>
                      <a:lnTo>
                        <a:pt x="2191" y="51"/>
                      </a:lnTo>
                      <a:lnTo>
                        <a:pt x="2261" y="31"/>
                      </a:lnTo>
                      <a:lnTo>
                        <a:pt x="2331" y="15"/>
                      </a:lnTo>
                      <a:lnTo>
                        <a:pt x="2402" y="5"/>
                      </a:lnTo>
                      <a:lnTo>
                        <a:pt x="247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22" name="Group 20">
                  <a:extLst>
                    <a:ext uri="{FF2B5EF4-FFF2-40B4-BE49-F238E27FC236}">
                      <a16:creationId xmlns:a16="http://schemas.microsoft.com/office/drawing/2014/main" id="{0F49A4F0-02D9-D5F5-E8DE-B7C9AD641CB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872043" y="5252973"/>
                  <a:ext cx="128093" cy="174724"/>
                  <a:chOff x="2597" y="4163"/>
                  <a:chExt cx="217" cy="296"/>
                </a:xfrm>
                <a:solidFill>
                  <a:schemeClr val="bg1"/>
                </a:solidFill>
              </p:grpSpPr>
              <p:sp>
                <p:nvSpPr>
                  <p:cNvPr id="31" name="Freeform 22">
                    <a:extLst>
                      <a:ext uri="{FF2B5EF4-FFF2-40B4-BE49-F238E27FC236}">
                        <a16:creationId xmlns:a16="http://schemas.microsoft.com/office/drawing/2014/main" id="{C9872157-D482-C19B-7EA1-17A79B185E9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630" y="4163"/>
                    <a:ext cx="151" cy="176"/>
                  </a:xfrm>
                  <a:custGeom>
                    <a:avLst/>
                    <a:gdLst>
                      <a:gd name="T0" fmla="*/ 410 w 1662"/>
                      <a:gd name="T1" fmla="*/ 645 h 1942"/>
                      <a:gd name="T2" fmla="*/ 309 w 1662"/>
                      <a:gd name="T3" fmla="*/ 847 h 1942"/>
                      <a:gd name="T4" fmla="*/ 255 w 1662"/>
                      <a:gd name="T5" fmla="*/ 1023 h 1942"/>
                      <a:gd name="T6" fmla="*/ 263 w 1662"/>
                      <a:gd name="T7" fmla="*/ 1206 h 1942"/>
                      <a:gd name="T8" fmla="*/ 347 w 1662"/>
                      <a:gd name="T9" fmla="*/ 1429 h 1942"/>
                      <a:gd name="T10" fmla="*/ 476 w 1662"/>
                      <a:gd name="T11" fmla="*/ 1620 h 1942"/>
                      <a:gd name="T12" fmla="*/ 638 w 1662"/>
                      <a:gd name="T13" fmla="*/ 1753 h 1942"/>
                      <a:gd name="T14" fmla="*/ 825 w 1662"/>
                      <a:gd name="T15" fmla="*/ 1803 h 1942"/>
                      <a:gd name="T16" fmla="*/ 1013 w 1662"/>
                      <a:gd name="T17" fmla="*/ 1753 h 1942"/>
                      <a:gd name="T18" fmla="*/ 1176 w 1662"/>
                      <a:gd name="T19" fmla="*/ 1619 h 1942"/>
                      <a:gd name="T20" fmla="*/ 1305 w 1662"/>
                      <a:gd name="T21" fmla="*/ 1428 h 1942"/>
                      <a:gd name="T22" fmla="*/ 1388 w 1662"/>
                      <a:gd name="T23" fmla="*/ 1205 h 1942"/>
                      <a:gd name="T24" fmla="*/ 1418 w 1662"/>
                      <a:gd name="T25" fmla="*/ 974 h 1942"/>
                      <a:gd name="T26" fmla="*/ 1266 w 1662"/>
                      <a:gd name="T27" fmla="*/ 836 h 1942"/>
                      <a:gd name="T28" fmla="*/ 1012 w 1662"/>
                      <a:gd name="T29" fmla="*/ 794 h 1942"/>
                      <a:gd name="T30" fmla="*/ 806 w 1662"/>
                      <a:gd name="T31" fmla="*/ 713 h 1942"/>
                      <a:gd name="T32" fmla="*/ 646 w 1662"/>
                      <a:gd name="T33" fmla="*/ 610 h 1942"/>
                      <a:gd name="T34" fmla="*/ 526 w 1662"/>
                      <a:gd name="T35" fmla="*/ 499 h 1942"/>
                      <a:gd name="T36" fmla="*/ 944 w 1662"/>
                      <a:gd name="T37" fmla="*/ 23 h 1942"/>
                      <a:gd name="T38" fmla="*/ 1152 w 1662"/>
                      <a:gd name="T39" fmla="*/ 118 h 1942"/>
                      <a:gd name="T40" fmla="*/ 1271 w 1662"/>
                      <a:gd name="T41" fmla="*/ 205 h 1942"/>
                      <a:gd name="T42" fmla="*/ 1388 w 1662"/>
                      <a:gd name="T43" fmla="*/ 323 h 1942"/>
                      <a:gd name="T44" fmla="*/ 1455 w 1662"/>
                      <a:gd name="T45" fmla="*/ 429 h 1942"/>
                      <a:gd name="T46" fmla="*/ 1524 w 1662"/>
                      <a:gd name="T47" fmla="*/ 626 h 1942"/>
                      <a:gd name="T48" fmla="*/ 1555 w 1662"/>
                      <a:gd name="T49" fmla="*/ 892 h 1942"/>
                      <a:gd name="T50" fmla="*/ 1619 w 1662"/>
                      <a:gd name="T51" fmla="*/ 939 h 1942"/>
                      <a:gd name="T52" fmla="*/ 1657 w 1662"/>
                      <a:gd name="T53" fmla="*/ 1032 h 1942"/>
                      <a:gd name="T54" fmla="*/ 1655 w 1662"/>
                      <a:gd name="T55" fmla="*/ 1183 h 1942"/>
                      <a:gd name="T56" fmla="*/ 1611 w 1662"/>
                      <a:gd name="T57" fmla="*/ 1304 h 1942"/>
                      <a:gd name="T58" fmla="*/ 1537 w 1662"/>
                      <a:gd name="T59" fmla="*/ 1372 h 1942"/>
                      <a:gd name="T60" fmla="*/ 1445 w 1662"/>
                      <a:gd name="T61" fmla="*/ 1454 h 1942"/>
                      <a:gd name="T62" fmla="*/ 1313 w 1662"/>
                      <a:gd name="T63" fmla="*/ 1670 h 1942"/>
                      <a:gd name="T64" fmla="*/ 1141 w 1662"/>
                      <a:gd name="T65" fmla="*/ 1836 h 1942"/>
                      <a:gd name="T66" fmla="*/ 937 w 1662"/>
                      <a:gd name="T67" fmla="*/ 1930 h 1942"/>
                      <a:gd name="T68" fmla="*/ 714 w 1662"/>
                      <a:gd name="T69" fmla="*/ 1930 h 1942"/>
                      <a:gd name="T70" fmla="*/ 510 w 1662"/>
                      <a:gd name="T71" fmla="*/ 1836 h 1942"/>
                      <a:gd name="T72" fmla="*/ 337 w 1662"/>
                      <a:gd name="T73" fmla="*/ 1669 h 1942"/>
                      <a:gd name="T74" fmla="*/ 205 w 1662"/>
                      <a:gd name="T75" fmla="*/ 1452 h 1942"/>
                      <a:gd name="T76" fmla="*/ 111 w 1662"/>
                      <a:gd name="T77" fmla="*/ 1364 h 1942"/>
                      <a:gd name="T78" fmla="*/ 39 w 1662"/>
                      <a:gd name="T79" fmla="*/ 1284 h 1942"/>
                      <a:gd name="T80" fmla="*/ 2 w 1662"/>
                      <a:gd name="T81" fmla="*/ 1143 h 1942"/>
                      <a:gd name="T82" fmla="*/ 9 w 1662"/>
                      <a:gd name="T83" fmla="*/ 1009 h 1942"/>
                      <a:gd name="T84" fmla="*/ 50 w 1662"/>
                      <a:gd name="T85" fmla="*/ 930 h 1942"/>
                      <a:gd name="T86" fmla="*/ 98 w 1662"/>
                      <a:gd name="T87" fmla="*/ 851 h 1942"/>
                      <a:gd name="T88" fmla="*/ 85 w 1662"/>
                      <a:gd name="T89" fmla="*/ 643 h 1942"/>
                      <a:gd name="T90" fmla="*/ 120 w 1662"/>
                      <a:gd name="T91" fmla="*/ 487 h 1942"/>
                      <a:gd name="T92" fmla="*/ 183 w 1662"/>
                      <a:gd name="T93" fmla="*/ 377 h 1942"/>
                      <a:gd name="T94" fmla="*/ 257 w 1662"/>
                      <a:gd name="T95" fmla="*/ 305 h 1942"/>
                      <a:gd name="T96" fmla="*/ 319 w 1662"/>
                      <a:gd name="T97" fmla="*/ 266 h 1942"/>
                      <a:gd name="T98" fmla="*/ 352 w 1662"/>
                      <a:gd name="T99" fmla="*/ 246 h 1942"/>
                      <a:gd name="T100" fmla="*/ 390 w 1662"/>
                      <a:gd name="T101" fmla="*/ 196 h 1942"/>
                      <a:gd name="T102" fmla="*/ 459 w 1662"/>
                      <a:gd name="T103" fmla="*/ 127 h 1942"/>
                      <a:gd name="T104" fmla="*/ 559 w 1662"/>
                      <a:gd name="T105" fmla="*/ 57 h 1942"/>
                      <a:gd name="T106" fmla="*/ 690 w 1662"/>
                      <a:gd name="T107" fmla="*/ 10 h 19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1662" h="1942">
                        <a:moveTo>
                          <a:pt x="526" y="499"/>
                        </a:moveTo>
                        <a:lnTo>
                          <a:pt x="484" y="546"/>
                        </a:lnTo>
                        <a:lnTo>
                          <a:pt x="445" y="595"/>
                        </a:lnTo>
                        <a:lnTo>
                          <a:pt x="410" y="645"/>
                        </a:lnTo>
                        <a:lnTo>
                          <a:pt x="379" y="696"/>
                        </a:lnTo>
                        <a:lnTo>
                          <a:pt x="352" y="747"/>
                        </a:lnTo>
                        <a:lnTo>
                          <a:pt x="329" y="797"/>
                        </a:lnTo>
                        <a:lnTo>
                          <a:pt x="309" y="847"/>
                        </a:lnTo>
                        <a:lnTo>
                          <a:pt x="291" y="895"/>
                        </a:lnTo>
                        <a:lnTo>
                          <a:pt x="277" y="941"/>
                        </a:lnTo>
                        <a:lnTo>
                          <a:pt x="264" y="984"/>
                        </a:lnTo>
                        <a:lnTo>
                          <a:pt x="255" y="1023"/>
                        </a:lnTo>
                        <a:lnTo>
                          <a:pt x="247" y="1059"/>
                        </a:lnTo>
                        <a:lnTo>
                          <a:pt x="241" y="1091"/>
                        </a:lnTo>
                        <a:lnTo>
                          <a:pt x="250" y="1148"/>
                        </a:lnTo>
                        <a:lnTo>
                          <a:pt x="263" y="1206"/>
                        </a:lnTo>
                        <a:lnTo>
                          <a:pt x="280" y="1263"/>
                        </a:lnTo>
                        <a:lnTo>
                          <a:pt x="299" y="1320"/>
                        </a:lnTo>
                        <a:lnTo>
                          <a:pt x="322" y="1375"/>
                        </a:lnTo>
                        <a:lnTo>
                          <a:pt x="347" y="1429"/>
                        </a:lnTo>
                        <a:lnTo>
                          <a:pt x="375" y="1480"/>
                        </a:lnTo>
                        <a:lnTo>
                          <a:pt x="406" y="1530"/>
                        </a:lnTo>
                        <a:lnTo>
                          <a:pt x="440" y="1576"/>
                        </a:lnTo>
                        <a:lnTo>
                          <a:pt x="476" y="1620"/>
                        </a:lnTo>
                        <a:lnTo>
                          <a:pt x="513" y="1659"/>
                        </a:lnTo>
                        <a:lnTo>
                          <a:pt x="553" y="1695"/>
                        </a:lnTo>
                        <a:lnTo>
                          <a:pt x="594" y="1726"/>
                        </a:lnTo>
                        <a:lnTo>
                          <a:pt x="638" y="1753"/>
                        </a:lnTo>
                        <a:lnTo>
                          <a:pt x="683" y="1774"/>
                        </a:lnTo>
                        <a:lnTo>
                          <a:pt x="729" y="1789"/>
                        </a:lnTo>
                        <a:lnTo>
                          <a:pt x="777" y="1800"/>
                        </a:lnTo>
                        <a:lnTo>
                          <a:pt x="825" y="1803"/>
                        </a:lnTo>
                        <a:lnTo>
                          <a:pt x="875" y="1800"/>
                        </a:lnTo>
                        <a:lnTo>
                          <a:pt x="922" y="1789"/>
                        </a:lnTo>
                        <a:lnTo>
                          <a:pt x="968" y="1774"/>
                        </a:lnTo>
                        <a:lnTo>
                          <a:pt x="1013" y="1753"/>
                        </a:lnTo>
                        <a:lnTo>
                          <a:pt x="1056" y="1726"/>
                        </a:lnTo>
                        <a:lnTo>
                          <a:pt x="1099" y="1695"/>
                        </a:lnTo>
                        <a:lnTo>
                          <a:pt x="1139" y="1659"/>
                        </a:lnTo>
                        <a:lnTo>
                          <a:pt x="1176" y="1619"/>
                        </a:lnTo>
                        <a:lnTo>
                          <a:pt x="1212" y="1576"/>
                        </a:lnTo>
                        <a:lnTo>
                          <a:pt x="1245" y="1529"/>
                        </a:lnTo>
                        <a:lnTo>
                          <a:pt x="1276" y="1480"/>
                        </a:lnTo>
                        <a:lnTo>
                          <a:pt x="1305" y="1428"/>
                        </a:lnTo>
                        <a:lnTo>
                          <a:pt x="1330" y="1374"/>
                        </a:lnTo>
                        <a:lnTo>
                          <a:pt x="1353" y="1319"/>
                        </a:lnTo>
                        <a:lnTo>
                          <a:pt x="1372" y="1262"/>
                        </a:lnTo>
                        <a:lnTo>
                          <a:pt x="1388" y="1205"/>
                        </a:lnTo>
                        <a:lnTo>
                          <a:pt x="1401" y="1147"/>
                        </a:lnTo>
                        <a:lnTo>
                          <a:pt x="1411" y="1089"/>
                        </a:lnTo>
                        <a:lnTo>
                          <a:pt x="1416" y="1032"/>
                        </a:lnTo>
                        <a:lnTo>
                          <a:pt x="1418" y="974"/>
                        </a:lnTo>
                        <a:lnTo>
                          <a:pt x="1417" y="904"/>
                        </a:lnTo>
                        <a:lnTo>
                          <a:pt x="1414" y="838"/>
                        </a:lnTo>
                        <a:lnTo>
                          <a:pt x="1339" y="839"/>
                        </a:lnTo>
                        <a:lnTo>
                          <a:pt x="1266" y="836"/>
                        </a:lnTo>
                        <a:lnTo>
                          <a:pt x="1198" y="830"/>
                        </a:lnTo>
                        <a:lnTo>
                          <a:pt x="1133" y="820"/>
                        </a:lnTo>
                        <a:lnTo>
                          <a:pt x="1070" y="808"/>
                        </a:lnTo>
                        <a:lnTo>
                          <a:pt x="1012" y="794"/>
                        </a:lnTo>
                        <a:lnTo>
                          <a:pt x="956" y="777"/>
                        </a:lnTo>
                        <a:lnTo>
                          <a:pt x="903" y="757"/>
                        </a:lnTo>
                        <a:lnTo>
                          <a:pt x="853" y="737"/>
                        </a:lnTo>
                        <a:lnTo>
                          <a:pt x="806" y="713"/>
                        </a:lnTo>
                        <a:lnTo>
                          <a:pt x="762" y="690"/>
                        </a:lnTo>
                        <a:lnTo>
                          <a:pt x="721" y="664"/>
                        </a:lnTo>
                        <a:lnTo>
                          <a:pt x="682" y="638"/>
                        </a:lnTo>
                        <a:lnTo>
                          <a:pt x="646" y="610"/>
                        </a:lnTo>
                        <a:lnTo>
                          <a:pt x="612" y="583"/>
                        </a:lnTo>
                        <a:lnTo>
                          <a:pt x="581" y="555"/>
                        </a:lnTo>
                        <a:lnTo>
                          <a:pt x="552" y="527"/>
                        </a:lnTo>
                        <a:lnTo>
                          <a:pt x="526" y="499"/>
                        </a:lnTo>
                        <a:close/>
                        <a:moveTo>
                          <a:pt x="808" y="0"/>
                        </a:moveTo>
                        <a:lnTo>
                          <a:pt x="851" y="3"/>
                        </a:lnTo>
                        <a:lnTo>
                          <a:pt x="897" y="11"/>
                        </a:lnTo>
                        <a:lnTo>
                          <a:pt x="944" y="23"/>
                        </a:lnTo>
                        <a:lnTo>
                          <a:pt x="993" y="39"/>
                        </a:lnTo>
                        <a:lnTo>
                          <a:pt x="1044" y="60"/>
                        </a:lnTo>
                        <a:lnTo>
                          <a:pt x="1097" y="86"/>
                        </a:lnTo>
                        <a:lnTo>
                          <a:pt x="1152" y="118"/>
                        </a:lnTo>
                        <a:lnTo>
                          <a:pt x="1179" y="135"/>
                        </a:lnTo>
                        <a:lnTo>
                          <a:pt x="1208" y="155"/>
                        </a:lnTo>
                        <a:lnTo>
                          <a:pt x="1239" y="179"/>
                        </a:lnTo>
                        <a:lnTo>
                          <a:pt x="1271" y="205"/>
                        </a:lnTo>
                        <a:lnTo>
                          <a:pt x="1304" y="233"/>
                        </a:lnTo>
                        <a:lnTo>
                          <a:pt x="1334" y="261"/>
                        </a:lnTo>
                        <a:lnTo>
                          <a:pt x="1363" y="292"/>
                        </a:lnTo>
                        <a:lnTo>
                          <a:pt x="1388" y="323"/>
                        </a:lnTo>
                        <a:lnTo>
                          <a:pt x="1409" y="353"/>
                        </a:lnTo>
                        <a:lnTo>
                          <a:pt x="1409" y="353"/>
                        </a:lnTo>
                        <a:lnTo>
                          <a:pt x="1433" y="389"/>
                        </a:lnTo>
                        <a:lnTo>
                          <a:pt x="1455" y="429"/>
                        </a:lnTo>
                        <a:lnTo>
                          <a:pt x="1475" y="472"/>
                        </a:lnTo>
                        <a:lnTo>
                          <a:pt x="1493" y="519"/>
                        </a:lnTo>
                        <a:lnTo>
                          <a:pt x="1509" y="570"/>
                        </a:lnTo>
                        <a:lnTo>
                          <a:pt x="1524" y="626"/>
                        </a:lnTo>
                        <a:lnTo>
                          <a:pt x="1535" y="685"/>
                        </a:lnTo>
                        <a:lnTo>
                          <a:pt x="1545" y="749"/>
                        </a:lnTo>
                        <a:lnTo>
                          <a:pt x="1551" y="817"/>
                        </a:lnTo>
                        <a:lnTo>
                          <a:pt x="1555" y="892"/>
                        </a:lnTo>
                        <a:lnTo>
                          <a:pt x="1573" y="900"/>
                        </a:lnTo>
                        <a:lnTo>
                          <a:pt x="1590" y="910"/>
                        </a:lnTo>
                        <a:lnTo>
                          <a:pt x="1605" y="922"/>
                        </a:lnTo>
                        <a:lnTo>
                          <a:pt x="1619" y="939"/>
                        </a:lnTo>
                        <a:lnTo>
                          <a:pt x="1632" y="957"/>
                        </a:lnTo>
                        <a:lnTo>
                          <a:pt x="1642" y="979"/>
                        </a:lnTo>
                        <a:lnTo>
                          <a:pt x="1651" y="1003"/>
                        </a:lnTo>
                        <a:lnTo>
                          <a:pt x="1657" y="1032"/>
                        </a:lnTo>
                        <a:lnTo>
                          <a:pt x="1661" y="1064"/>
                        </a:lnTo>
                        <a:lnTo>
                          <a:pt x="1662" y="1102"/>
                        </a:lnTo>
                        <a:lnTo>
                          <a:pt x="1660" y="1143"/>
                        </a:lnTo>
                        <a:lnTo>
                          <a:pt x="1655" y="1183"/>
                        </a:lnTo>
                        <a:lnTo>
                          <a:pt x="1648" y="1218"/>
                        </a:lnTo>
                        <a:lnTo>
                          <a:pt x="1638" y="1250"/>
                        </a:lnTo>
                        <a:lnTo>
                          <a:pt x="1625" y="1278"/>
                        </a:lnTo>
                        <a:lnTo>
                          <a:pt x="1611" y="1304"/>
                        </a:lnTo>
                        <a:lnTo>
                          <a:pt x="1595" y="1325"/>
                        </a:lnTo>
                        <a:lnTo>
                          <a:pt x="1577" y="1344"/>
                        </a:lnTo>
                        <a:lnTo>
                          <a:pt x="1558" y="1360"/>
                        </a:lnTo>
                        <a:lnTo>
                          <a:pt x="1537" y="1372"/>
                        </a:lnTo>
                        <a:lnTo>
                          <a:pt x="1515" y="1382"/>
                        </a:lnTo>
                        <a:lnTo>
                          <a:pt x="1493" y="1390"/>
                        </a:lnTo>
                        <a:lnTo>
                          <a:pt x="1471" y="1395"/>
                        </a:lnTo>
                        <a:lnTo>
                          <a:pt x="1445" y="1454"/>
                        </a:lnTo>
                        <a:lnTo>
                          <a:pt x="1416" y="1512"/>
                        </a:lnTo>
                        <a:lnTo>
                          <a:pt x="1385" y="1567"/>
                        </a:lnTo>
                        <a:lnTo>
                          <a:pt x="1350" y="1620"/>
                        </a:lnTo>
                        <a:lnTo>
                          <a:pt x="1313" y="1670"/>
                        </a:lnTo>
                        <a:lnTo>
                          <a:pt x="1273" y="1717"/>
                        </a:lnTo>
                        <a:lnTo>
                          <a:pt x="1231" y="1761"/>
                        </a:lnTo>
                        <a:lnTo>
                          <a:pt x="1187" y="1801"/>
                        </a:lnTo>
                        <a:lnTo>
                          <a:pt x="1141" y="1836"/>
                        </a:lnTo>
                        <a:lnTo>
                          <a:pt x="1092" y="1868"/>
                        </a:lnTo>
                        <a:lnTo>
                          <a:pt x="1042" y="1893"/>
                        </a:lnTo>
                        <a:lnTo>
                          <a:pt x="990" y="1915"/>
                        </a:lnTo>
                        <a:lnTo>
                          <a:pt x="937" y="1930"/>
                        </a:lnTo>
                        <a:lnTo>
                          <a:pt x="882" y="1939"/>
                        </a:lnTo>
                        <a:lnTo>
                          <a:pt x="825" y="1942"/>
                        </a:lnTo>
                        <a:lnTo>
                          <a:pt x="769" y="1939"/>
                        </a:lnTo>
                        <a:lnTo>
                          <a:pt x="714" y="1930"/>
                        </a:lnTo>
                        <a:lnTo>
                          <a:pt x="661" y="1915"/>
                        </a:lnTo>
                        <a:lnTo>
                          <a:pt x="608" y="1893"/>
                        </a:lnTo>
                        <a:lnTo>
                          <a:pt x="558" y="1867"/>
                        </a:lnTo>
                        <a:lnTo>
                          <a:pt x="510" y="1836"/>
                        </a:lnTo>
                        <a:lnTo>
                          <a:pt x="464" y="1800"/>
                        </a:lnTo>
                        <a:lnTo>
                          <a:pt x="419" y="1760"/>
                        </a:lnTo>
                        <a:lnTo>
                          <a:pt x="377" y="1716"/>
                        </a:lnTo>
                        <a:lnTo>
                          <a:pt x="337" y="1669"/>
                        </a:lnTo>
                        <a:lnTo>
                          <a:pt x="300" y="1618"/>
                        </a:lnTo>
                        <a:lnTo>
                          <a:pt x="266" y="1565"/>
                        </a:lnTo>
                        <a:lnTo>
                          <a:pt x="234" y="1510"/>
                        </a:lnTo>
                        <a:lnTo>
                          <a:pt x="205" y="1452"/>
                        </a:lnTo>
                        <a:lnTo>
                          <a:pt x="179" y="1392"/>
                        </a:lnTo>
                        <a:lnTo>
                          <a:pt x="156" y="1386"/>
                        </a:lnTo>
                        <a:lnTo>
                          <a:pt x="133" y="1376"/>
                        </a:lnTo>
                        <a:lnTo>
                          <a:pt x="111" y="1364"/>
                        </a:lnTo>
                        <a:lnTo>
                          <a:pt x="91" y="1349"/>
                        </a:lnTo>
                        <a:lnTo>
                          <a:pt x="72" y="1330"/>
                        </a:lnTo>
                        <a:lnTo>
                          <a:pt x="55" y="1309"/>
                        </a:lnTo>
                        <a:lnTo>
                          <a:pt x="39" y="1284"/>
                        </a:lnTo>
                        <a:lnTo>
                          <a:pt x="26" y="1254"/>
                        </a:lnTo>
                        <a:lnTo>
                          <a:pt x="15" y="1221"/>
                        </a:lnTo>
                        <a:lnTo>
                          <a:pt x="7" y="1184"/>
                        </a:lnTo>
                        <a:lnTo>
                          <a:pt x="2" y="1143"/>
                        </a:lnTo>
                        <a:lnTo>
                          <a:pt x="0" y="1104"/>
                        </a:lnTo>
                        <a:lnTo>
                          <a:pt x="1" y="1068"/>
                        </a:lnTo>
                        <a:lnTo>
                          <a:pt x="4" y="1038"/>
                        </a:lnTo>
                        <a:lnTo>
                          <a:pt x="9" y="1009"/>
                        </a:lnTo>
                        <a:lnTo>
                          <a:pt x="17" y="985"/>
                        </a:lnTo>
                        <a:lnTo>
                          <a:pt x="27" y="964"/>
                        </a:lnTo>
                        <a:lnTo>
                          <a:pt x="38" y="946"/>
                        </a:lnTo>
                        <a:lnTo>
                          <a:pt x="50" y="930"/>
                        </a:lnTo>
                        <a:lnTo>
                          <a:pt x="65" y="916"/>
                        </a:lnTo>
                        <a:lnTo>
                          <a:pt x="80" y="906"/>
                        </a:lnTo>
                        <a:lnTo>
                          <a:pt x="96" y="897"/>
                        </a:lnTo>
                        <a:lnTo>
                          <a:pt x="98" y="851"/>
                        </a:lnTo>
                        <a:lnTo>
                          <a:pt x="89" y="794"/>
                        </a:lnTo>
                        <a:lnTo>
                          <a:pt x="85" y="740"/>
                        </a:lnTo>
                        <a:lnTo>
                          <a:pt x="83" y="690"/>
                        </a:lnTo>
                        <a:lnTo>
                          <a:pt x="85" y="643"/>
                        </a:lnTo>
                        <a:lnTo>
                          <a:pt x="90" y="599"/>
                        </a:lnTo>
                        <a:lnTo>
                          <a:pt x="98" y="559"/>
                        </a:lnTo>
                        <a:lnTo>
                          <a:pt x="108" y="522"/>
                        </a:lnTo>
                        <a:lnTo>
                          <a:pt x="120" y="487"/>
                        </a:lnTo>
                        <a:lnTo>
                          <a:pt x="134" y="455"/>
                        </a:lnTo>
                        <a:lnTo>
                          <a:pt x="149" y="427"/>
                        </a:lnTo>
                        <a:lnTo>
                          <a:pt x="166" y="400"/>
                        </a:lnTo>
                        <a:lnTo>
                          <a:pt x="183" y="377"/>
                        </a:lnTo>
                        <a:lnTo>
                          <a:pt x="202" y="355"/>
                        </a:lnTo>
                        <a:lnTo>
                          <a:pt x="220" y="337"/>
                        </a:lnTo>
                        <a:lnTo>
                          <a:pt x="239" y="320"/>
                        </a:lnTo>
                        <a:lnTo>
                          <a:pt x="257" y="305"/>
                        </a:lnTo>
                        <a:lnTo>
                          <a:pt x="274" y="293"/>
                        </a:lnTo>
                        <a:lnTo>
                          <a:pt x="290" y="282"/>
                        </a:lnTo>
                        <a:lnTo>
                          <a:pt x="305" y="273"/>
                        </a:lnTo>
                        <a:lnTo>
                          <a:pt x="319" y="266"/>
                        </a:lnTo>
                        <a:lnTo>
                          <a:pt x="331" y="260"/>
                        </a:lnTo>
                        <a:lnTo>
                          <a:pt x="341" y="255"/>
                        </a:lnTo>
                        <a:lnTo>
                          <a:pt x="348" y="253"/>
                        </a:lnTo>
                        <a:lnTo>
                          <a:pt x="352" y="246"/>
                        </a:lnTo>
                        <a:lnTo>
                          <a:pt x="359" y="237"/>
                        </a:lnTo>
                        <a:lnTo>
                          <a:pt x="367" y="225"/>
                        </a:lnTo>
                        <a:lnTo>
                          <a:pt x="377" y="212"/>
                        </a:lnTo>
                        <a:lnTo>
                          <a:pt x="390" y="196"/>
                        </a:lnTo>
                        <a:lnTo>
                          <a:pt x="404" y="180"/>
                        </a:lnTo>
                        <a:lnTo>
                          <a:pt x="421" y="163"/>
                        </a:lnTo>
                        <a:lnTo>
                          <a:pt x="439" y="145"/>
                        </a:lnTo>
                        <a:lnTo>
                          <a:pt x="459" y="127"/>
                        </a:lnTo>
                        <a:lnTo>
                          <a:pt x="481" y="108"/>
                        </a:lnTo>
                        <a:lnTo>
                          <a:pt x="505" y="91"/>
                        </a:lnTo>
                        <a:lnTo>
                          <a:pt x="531" y="74"/>
                        </a:lnTo>
                        <a:lnTo>
                          <a:pt x="559" y="57"/>
                        </a:lnTo>
                        <a:lnTo>
                          <a:pt x="589" y="43"/>
                        </a:lnTo>
                        <a:lnTo>
                          <a:pt x="620" y="30"/>
                        </a:lnTo>
                        <a:lnTo>
                          <a:pt x="655" y="19"/>
                        </a:lnTo>
                        <a:lnTo>
                          <a:pt x="690" y="10"/>
                        </a:lnTo>
                        <a:lnTo>
                          <a:pt x="728" y="3"/>
                        </a:lnTo>
                        <a:lnTo>
                          <a:pt x="767" y="0"/>
                        </a:lnTo>
                        <a:lnTo>
                          <a:pt x="80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2" name="Freeform 23">
                    <a:extLst>
                      <a:ext uri="{FF2B5EF4-FFF2-40B4-BE49-F238E27FC236}">
                        <a16:creationId xmlns:a16="http://schemas.microsoft.com/office/drawing/2014/main" id="{0CF89574-A3B6-C3EE-B4AC-6EE37C55857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664" y="4250"/>
                    <a:ext cx="83" cy="27"/>
                  </a:xfrm>
                  <a:custGeom>
                    <a:avLst/>
                    <a:gdLst>
                      <a:gd name="T0" fmla="*/ 613 w 916"/>
                      <a:gd name="T1" fmla="*/ 78 h 300"/>
                      <a:gd name="T2" fmla="*/ 561 w 916"/>
                      <a:gd name="T3" fmla="*/ 109 h 300"/>
                      <a:gd name="T4" fmla="*/ 554 w 916"/>
                      <a:gd name="T5" fmla="*/ 165 h 300"/>
                      <a:gd name="T6" fmla="*/ 579 w 916"/>
                      <a:gd name="T7" fmla="*/ 210 h 300"/>
                      <a:gd name="T8" fmla="*/ 665 w 916"/>
                      <a:gd name="T9" fmla="*/ 229 h 300"/>
                      <a:gd name="T10" fmla="*/ 787 w 916"/>
                      <a:gd name="T11" fmla="*/ 223 h 300"/>
                      <a:gd name="T12" fmla="*/ 839 w 916"/>
                      <a:gd name="T13" fmla="*/ 191 h 300"/>
                      <a:gd name="T14" fmla="*/ 846 w 916"/>
                      <a:gd name="T15" fmla="*/ 135 h 300"/>
                      <a:gd name="T16" fmla="*/ 820 w 916"/>
                      <a:gd name="T17" fmla="*/ 90 h 300"/>
                      <a:gd name="T18" fmla="*/ 734 w 916"/>
                      <a:gd name="T19" fmla="*/ 72 h 300"/>
                      <a:gd name="T20" fmla="*/ 153 w 916"/>
                      <a:gd name="T21" fmla="*/ 74 h 300"/>
                      <a:gd name="T22" fmla="*/ 85 w 916"/>
                      <a:gd name="T23" fmla="*/ 99 h 300"/>
                      <a:gd name="T24" fmla="*/ 70 w 916"/>
                      <a:gd name="T25" fmla="*/ 150 h 300"/>
                      <a:gd name="T26" fmla="*/ 85 w 916"/>
                      <a:gd name="T27" fmla="*/ 201 h 300"/>
                      <a:gd name="T28" fmla="*/ 153 w 916"/>
                      <a:gd name="T29" fmla="*/ 227 h 300"/>
                      <a:gd name="T30" fmla="*/ 280 w 916"/>
                      <a:gd name="T31" fmla="*/ 227 h 300"/>
                      <a:gd name="T32" fmla="*/ 348 w 916"/>
                      <a:gd name="T33" fmla="*/ 201 h 300"/>
                      <a:gd name="T34" fmla="*/ 363 w 916"/>
                      <a:gd name="T35" fmla="*/ 150 h 300"/>
                      <a:gd name="T36" fmla="*/ 348 w 916"/>
                      <a:gd name="T37" fmla="*/ 99 h 300"/>
                      <a:gd name="T38" fmla="*/ 280 w 916"/>
                      <a:gd name="T39" fmla="*/ 74 h 300"/>
                      <a:gd name="T40" fmla="*/ 234 w 916"/>
                      <a:gd name="T41" fmla="*/ 0 h 300"/>
                      <a:gd name="T42" fmla="*/ 321 w 916"/>
                      <a:gd name="T43" fmla="*/ 9 h 300"/>
                      <a:gd name="T44" fmla="*/ 400 w 916"/>
                      <a:gd name="T45" fmla="*/ 53 h 300"/>
                      <a:gd name="T46" fmla="*/ 574 w 916"/>
                      <a:gd name="T47" fmla="*/ 17 h 300"/>
                      <a:gd name="T48" fmla="*/ 662 w 916"/>
                      <a:gd name="T49" fmla="*/ 1 h 300"/>
                      <a:gd name="T50" fmla="*/ 732 w 916"/>
                      <a:gd name="T51" fmla="*/ 0 h 300"/>
                      <a:gd name="T52" fmla="*/ 806 w 916"/>
                      <a:gd name="T53" fmla="*/ 10 h 300"/>
                      <a:gd name="T54" fmla="*/ 875 w 916"/>
                      <a:gd name="T55" fmla="*/ 45 h 300"/>
                      <a:gd name="T56" fmla="*/ 914 w 916"/>
                      <a:gd name="T57" fmla="*/ 123 h 300"/>
                      <a:gd name="T58" fmla="*/ 900 w 916"/>
                      <a:gd name="T59" fmla="*/ 223 h 300"/>
                      <a:gd name="T60" fmla="*/ 843 w 916"/>
                      <a:gd name="T61" fmla="*/ 277 h 300"/>
                      <a:gd name="T62" fmla="*/ 768 w 916"/>
                      <a:gd name="T63" fmla="*/ 297 h 300"/>
                      <a:gd name="T64" fmla="*/ 699 w 916"/>
                      <a:gd name="T65" fmla="*/ 300 h 300"/>
                      <a:gd name="T66" fmla="*/ 632 w 916"/>
                      <a:gd name="T67" fmla="*/ 297 h 300"/>
                      <a:gd name="T68" fmla="*/ 557 w 916"/>
                      <a:gd name="T69" fmla="*/ 277 h 300"/>
                      <a:gd name="T70" fmla="*/ 500 w 916"/>
                      <a:gd name="T71" fmla="*/ 224 h 300"/>
                      <a:gd name="T72" fmla="*/ 485 w 916"/>
                      <a:gd name="T73" fmla="*/ 137 h 300"/>
                      <a:gd name="T74" fmla="*/ 432 w 916"/>
                      <a:gd name="T75" fmla="*/ 150 h 300"/>
                      <a:gd name="T76" fmla="*/ 405 w 916"/>
                      <a:gd name="T77" fmla="*/ 241 h 300"/>
                      <a:gd name="T78" fmla="*/ 342 w 916"/>
                      <a:gd name="T79" fmla="*/ 284 h 300"/>
                      <a:gd name="T80" fmla="*/ 266 w 916"/>
                      <a:gd name="T81" fmla="*/ 298 h 300"/>
                      <a:gd name="T82" fmla="*/ 201 w 916"/>
                      <a:gd name="T83" fmla="*/ 299 h 300"/>
                      <a:gd name="T84" fmla="*/ 129 w 916"/>
                      <a:gd name="T85" fmla="*/ 294 h 300"/>
                      <a:gd name="T86" fmla="*/ 57 w 916"/>
                      <a:gd name="T87" fmla="*/ 267 h 300"/>
                      <a:gd name="T88" fmla="*/ 7 w 916"/>
                      <a:gd name="T89" fmla="*/ 202 h 300"/>
                      <a:gd name="T90" fmla="*/ 7 w 916"/>
                      <a:gd name="T91" fmla="*/ 98 h 300"/>
                      <a:gd name="T92" fmla="*/ 57 w 916"/>
                      <a:gd name="T93" fmla="*/ 33 h 300"/>
                      <a:gd name="T94" fmla="*/ 129 w 916"/>
                      <a:gd name="T95" fmla="*/ 6 h 300"/>
                      <a:gd name="T96" fmla="*/ 201 w 916"/>
                      <a:gd name="T97" fmla="*/ 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916" h="300">
                        <a:moveTo>
                          <a:pt x="699" y="71"/>
                        </a:moveTo>
                        <a:lnTo>
                          <a:pt x="665" y="72"/>
                        </a:lnTo>
                        <a:lnTo>
                          <a:pt x="636" y="74"/>
                        </a:lnTo>
                        <a:lnTo>
                          <a:pt x="613" y="78"/>
                        </a:lnTo>
                        <a:lnTo>
                          <a:pt x="594" y="83"/>
                        </a:lnTo>
                        <a:lnTo>
                          <a:pt x="579" y="90"/>
                        </a:lnTo>
                        <a:lnTo>
                          <a:pt x="569" y="99"/>
                        </a:lnTo>
                        <a:lnTo>
                          <a:pt x="561" y="109"/>
                        </a:lnTo>
                        <a:lnTo>
                          <a:pt x="556" y="122"/>
                        </a:lnTo>
                        <a:lnTo>
                          <a:pt x="554" y="135"/>
                        </a:lnTo>
                        <a:lnTo>
                          <a:pt x="553" y="150"/>
                        </a:lnTo>
                        <a:lnTo>
                          <a:pt x="554" y="165"/>
                        </a:lnTo>
                        <a:lnTo>
                          <a:pt x="556" y="179"/>
                        </a:lnTo>
                        <a:lnTo>
                          <a:pt x="561" y="191"/>
                        </a:lnTo>
                        <a:lnTo>
                          <a:pt x="569" y="201"/>
                        </a:lnTo>
                        <a:lnTo>
                          <a:pt x="579" y="210"/>
                        </a:lnTo>
                        <a:lnTo>
                          <a:pt x="594" y="216"/>
                        </a:lnTo>
                        <a:lnTo>
                          <a:pt x="613" y="223"/>
                        </a:lnTo>
                        <a:lnTo>
                          <a:pt x="636" y="227"/>
                        </a:lnTo>
                        <a:lnTo>
                          <a:pt x="665" y="229"/>
                        </a:lnTo>
                        <a:lnTo>
                          <a:pt x="699" y="230"/>
                        </a:lnTo>
                        <a:lnTo>
                          <a:pt x="734" y="229"/>
                        </a:lnTo>
                        <a:lnTo>
                          <a:pt x="763" y="227"/>
                        </a:lnTo>
                        <a:lnTo>
                          <a:pt x="787" y="223"/>
                        </a:lnTo>
                        <a:lnTo>
                          <a:pt x="805" y="216"/>
                        </a:lnTo>
                        <a:lnTo>
                          <a:pt x="820" y="210"/>
                        </a:lnTo>
                        <a:lnTo>
                          <a:pt x="831" y="201"/>
                        </a:lnTo>
                        <a:lnTo>
                          <a:pt x="839" y="191"/>
                        </a:lnTo>
                        <a:lnTo>
                          <a:pt x="843" y="179"/>
                        </a:lnTo>
                        <a:lnTo>
                          <a:pt x="846" y="165"/>
                        </a:lnTo>
                        <a:lnTo>
                          <a:pt x="847" y="150"/>
                        </a:lnTo>
                        <a:lnTo>
                          <a:pt x="846" y="135"/>
                        </a:lnTo>
                        <a:lnTo>
                          <a:pt x="843" y="122"/>
                        </a:lnTo>
                        <a:lnTo>
                          <a:pt x="839" y="109"/>
                        </a:lnTo>
                        <a:lnTo>
                          <a:pt x="831" y="99"/>
                        </a:lnTo>
                        <a:lnTo>
                          <a:pt x="820" y="90"/>
                        </a:lnTo>
                        <a:lnTo>
                          <a:pt x="805" y="83"/>
                        </a:lnTo>
                        <a:lnTo>
                          <a:pt x="787" y="78"/>
                        </a:lnTo>
                        <a:lnTo>
                          <a:pt x="763" y="74"/>
                        </a:lnTo>
                        <a:lnTo>
                          <a:pt x="734" y="72"/>
                        </a:lnTo>
                        <a:lnTo>
                          <a:pt x="699" y="71"/>
                        </a:lnTo>
                        <a:close/>
                        <a:moveTo>
                          <a:pt x="216" y="71"/>
                        </a:moveTo>
                        <a:lnTo>
                          <a:pt x="182" y="72"/>
                        </a:lnTo>
                        <a:lnTo>
                          <a:pt x="153" y="74"/>
                        </a:lnTo>
                        <a:lnTo>
                          <a:pt x="130" y="78"/>
                        </a:lnTo>
                        <a:lnTo>
                          <a:pt x="111" y="83"/>
                        </a:lnTo>
                        <a:lnTo>
                          <a:pt x="96" y="90"/>
                        </a:lnTo>
                        <a:lnTo>
                          <a:pt x="85" y="99"/>
                        </a:lnTo>
                        <a:lnTo>
                          <a:pt x="78" y="109"/>
                        </a:lnTo>
                        <a:lnTo>
                          <a:pt x="73" y="122"/>
                        </a:lnTo>
                        <a:lnTo>
                          <a:pt x="70" y="135"/>
                        </a:lnTo>
                        <a:lnTo>
                          <a:pt x="70" y="150"/>
                        </a:lnTo>
                        <a:lnTo>
                          <a:pt x="70" y="165"/>
                        </a:lnTo>
                        <a:lnTo>
                          <a:pt x="73" y="179"/>
                        </a:lnTo>
                        <a:lnTo>
                          <a:pt x="78" y="191"/>
                        </a:lnTo>
                        <a:lnTo>
                          <a:pt x="85" y="201"/>
                        </a:lnTo>
                        <a:lnTo>
                          <a:pt x="96" y="210"/>
                        </a:lnTo>
                        <a:lnTo>
                          <a:pt x="111" y="216"/>
                        </a:lnTo>
                        <a:lnTo>
                          <a:pt x="130" y="223"/>
                        </a:lnTo>
                        <a:lnTo>
                          <a:pt x="153" y="227"/>
                        </a:lnTo>
                        <a:lnTo>
                          <a:pt x="182" y="229"/>
                        </a:lnTo>
                        <a:lnTo>
                          <a:pt x="216" y="230"/>
                        </a:lnTo>
                        <a:lnTo>
                          <a:pt x="250" y="229"/>
                        </a:lnTo>
                        <a:lnTo>
                          <a:pt x="280" y="227"/>
                        </a:lnTo>
                        <a:lnTo>
                          <a:pt x="304" y="223"/>
                        </a:lnTo>
                        <a:lnTo>
                          <a:pt x="322" y="216"/>
                        </a:lnTo>
                        <a:lnTo>
                          <a:pt x="337" y="210"/>
                        </a:lnTo>
                        <a:lnTo>
                          <a:pt x="348" y="201"/>
                        </a:lnTo>
                        <a:lnTo>
                          <a:pt x="355" y="191"/>
                        </a:lnTo>
                        <a:lnTo>
                          <a:pt x="360" y="179"/>
                        </a:lnTo>
                        <a:lnTo>
                          <a:pt x="363" y="165"/>
                        </a:lnTo>
                        <a:lnTo>
                          <a:pt x="363" y="150"/>
                        </a:lnTo>
                        <a:lnTo>
                          <a:pt x="363" y="135"/>
                        </a:lnTo>
                        <a:lnTo>
                          <a:pt x="360" y="122"/>
                        </a:lnTo>
                        <a:lnTo>
                          <a:pt x="355" y="109"/>
                        </a:lnTo>
                        <a:lnTo>
                          <a:pt x="348" y="99"/>
                        </a:lnTo>
                        <a:lnTo>
                          <a:pt x="337" y="90"/>
                        </a:lnTo>
                        <a:lnTo>
                          <a:pt x="322" y="83"/>
                        </a:lnTo>
                        <a:lnTo>
                          <a:pt x="304" y="78"/>
                        </a:lnTo>
                        <a:lnTo>
                          <a:pt x="280" y="74"/>
                        </a:lnTo>
                        <a:lnTo>
                          <a:pt x="250" y="72"/>
                        </a:lnTo>
                        <a:lnTo>
                          <a:pt x="216" y="71"/>
                        </a:lnTo>
                        <a:close/>
                        <a:moveTo>
                          <a:pt x="216" y="0"/>
                        </a:moveTo>
                        <a:lnTo>
                          <a:pt x="234" y="0"/>
                        </a:lnTo>
                        <a:lnTo>
                          <a:pt x="254" y="1"/>
                        </a:lnTo>
                        <a:lnTo>
                          <a:pt x="276" y="2"/>
                        </a:lnTo>
                        <a:lnTo>
                          <a:pt x="298" y="5"/>
                        </a:lnTo>
                        <a:lnTo>
                          <a:pt x="321" y="9"/>
                        </a:lnTo>
                        <a:lnTo>
                          <a:pt x="343" y="17"/>
                        </a:lnTo>
                        <a:lnTo>
                          <a:pt x="364" y="26"/>
                        </a:lnTo>
                        <a:lnTo>
                          <a:pt x="383" y="37"/>
                        </a:lnTo>
                        <a:lnTo>
                          <a:pt x="400" y="53"/>
                        </a:lnTo>
                        <a:lnTo>
                          <a:pt x="516" y="53"/>
                        </a:lnTo>
                        <a:lnTo>
                          <a:pt x="533" y="37"/>
                        </a:lnTo>
                        <a:lnTo>
                          <a:pt x="553" y="26"/>
                        </a:lnTo>
                        <a:lnTo>
                          <a:pt x="574" y="17"/>
                        </a:lnTo>
                        <a:lnTo>
                          <a:pt x="596" y="9"/>
                        </a:lnTo>
                        <a:lnTo>
                          <a:pt x="618" y="5"/>
                        </a:lnTo>
                        <a:lnTo>
                          <a:pt x="640" y="2"/>
                        </a:lnTo>
                        <a:lnTo>
                          <a:pt x="662" y="1"/>
                        </a:lnTo>
                        <a:lnTo>
                          <a:pt x="682" y="0"/>
                        </a:lnTo>
                        <a:lnTo>
                          <a:pt x="699" y="0"/>
                        </a:lnTo>
                        <a:lnTo>
                          <a:pt x="715" y="0"/>
                        </a:lnTo>
                        <a:lnTo>
                          <a:pt x="732" y="0"/>
                        </a:lnTo>
                        <a:lnTo>
                          <a:pt x="749" y="1"/>
                        </a:lnTo>
                        <a:lnTo>
                          <a:pt x="768" y="3"/>
                        </a:lnTo>
                        <a:lnTo>
                          <a:pt x="787" y="6"/>
                        </a:lnTo>
                        <a:lnTo>
                          <a:pt x="806" y="10"/>
                        </a:lnTo>
                        <a:lnTo>
                          <a:pt x="825" y="16"/>
                        </a:lnTo>
                        <a:lnTo>
                          <a:pt x="843" y="24"/>
                        </a:lnTo>
                        <a:lnTo>
                          <a:pt x="860" y="33"/>
                        </a:lnTo>
                        <a:lnTo>
                          <a:pt x="875" y="45"/>
                        </a:lnTo>
                        <a:lnTo>
                          <a:pt x="889" y="59"/>
                        </a:lnTo>
                        <a:lnTo>
                          <a:pt x="900" y="77"/>
                        </a:lnTo>
                        <a:lnTo>
                          <a:pt x="908" y="98"/>
                        </a:lnTo>
                        <a:lnTo>
                          <a:pt x="914" y="123"/>
                        </a:lnTo>
                        <a:lnTo>
                          <a:pt x="916" y="150"/>
                        </a:lnTo>
                        <a:lnTo>
                          <a:pt x="914" y="178"/>
                        </a:lnTo>
                        <a:lnTo>
                          <a:pt x="908" y="202"/>
                        </a:lnTo>
                        <a:lnTo>
                          <a:pt x="900" y="223"/>
                        </a:lnTo>
                        <a:lnTo>
                          <a:pt x="889" y="241"/>
                        </a:lnTo>
                        <a:lnTo>
                          <a:pt x="875" y="255"/>
                        </a:lnTo>
                        <a:lnTo>
                          <a:pt x="860" y="267"/>
                        </a:lnTo>
                        <a:lnTo>
                          <a:pt x="843" y="277"/>
                        </a:lnTo>
                        <a:lnTo>
                          <a:pt x="825" y="285"/>
                        </a:lnTo>
                        <a:lnTo>
                          <a:pt x="806" y="290"/>
                        </a:lnTo>
                        <a:lnTo>
                          <a:pt x="787" y="294"/>
                        </a:lnTo>
                        <a:lnTo>
                          <a:pt x="768" y="297"/>
                        </a:lnTo>
                        <a:lnTo>
                          <a:pt x="749" y="298"/>
                        </a:lnTo>
                        <a:lnTo>
                          <a:pt x="732" y="299"/>
                        </a:lnTo>
                        <a:lnTo>
                          <a:pt x="715" y="299"/>
                        </a:lnTo>
                        <a:lnTo>
                          <a:pt x="699" y="300"/>
                        </a:lnTo>
                        <a:lnTo>
                          <a:pt x="685" y="299"/>
                        </a:lnTo>
                        <a:lnTo>
                          <a:pt x="668" y="299"/>
                        </a:lnTo>
                        <a:lnTo>
                          <a:pt x="650" y="298"/>
                        </a:lnTo>
                        <a:lnTo>
                          <a:pt x="632" y="297"/>
                        </a:lnTo>
                        <a:lnTo>
                          <a:pt x="613" y="294"/>
                        </a:lnTo>
                        <a:lnTo>
                          <a:pt x="593" y="290"/>
                        </a:lnTo>
                        <a:lnTo>
                          <a:pt x="575" y="285"/>
                        </a:lnTo>
                        <a:lnTo>
                          <a:pt x="557" y="277"/>
                        </a:lnTo>
                        <a:lnTo>
                          <a:pt x="540" y="267"/>
                        </a:lnTo>
                        <a:lnTo>
                          <a:pt x="524" y="255"/>
                        </a:lnTo>
                        <a:lnTo>
                          <a:pt x="511" y="241"/>
                        </a:lnTo>
                        <a:lnTo>
                          <a:pt x="500" y="224"/>
                        </a:lnTo>
                        <a:lnTo>
                          <a:pt x="491" y="202"/>
                        </a:lnTo>
                        <a:lnTo>
                          <a:pt x="486" y="179"/>
                        </a:lnTo>
                        <a:lnTo>
                          <a:pt x="484" y="150"/>
                        </a:lnTo>
                        <a:lnTo>
                          <a:pt x="485" y="137"/>
                        </a:lnTo>
                        <a:lnTo>
                          <a:pt x="486" y="125"/>
                        </a:lnTo>
                        <a:lnTo>
                          <a:pt x="430" y="125"/>
                        </a:lnTo>
                        <a:lnTo>
                          <a:pt x="432" y="137"/>
                        </a:lnTo>
                        <a:lnTo>
                          <a:pt x="432" y="150"/>
                        </a:lnTo>
                        <a:lnTo>
                          <a:pt x="430" y="179"/>
                        </a:lnTo>
                        <a:lnTo>
                          <a:pt x="425" y="202"/>
                        </a:lnTo>
                        <a:lnTo>
                          <a:pt x="416" y="224"/>
                        </a:lnTo>
                        <a:lnTo>
                          <a:pt x="405" y="241"/>
                        </a:lnTo>
                        <a:lnTo>
                          <a:pt x="392" y="255"/>
                        </a:lnTo>
                        <a:lnTo>
                          <a:pt x="377" y="267"/>
                        </a:lnTo>
                        <a:lnTo>
                          <a:pt x="360" y="277"/>
                        </a:lnTo>
                        <a:lnTo>
                          <a:pt x="342" y="284"/>
                        </a:lnTo>
                        <a:lnTo>
                          <a:pt x="323" y="290"/>
                        </a:lnTo>
                        <a:lnTo>
                          <a:pt x="304" y="294"/>
                        </a:lnTo>
                        <a:lnTo>
                          <a:pt x="285" y="296"/>
                        </a:lnTo>
                        <a:lnTo>
                          <a:pt x="266" y="298"/>
                        </a:lnTo>
                        <a:lnTo>
                          <a:pt x="248" y="299"/>
                        </a:lnTo>
                        <a:lnTo>
                          <a:pt x="231" y="299"/>
                        </a:lnTo>
                        <a:lnTo>
                          <a:pt x="216" y="299"/>
                        </a:lnTo>
                        <a:lnTo>
                          <a:pt x="201" y="299"/>
                        </a:lnTo>
                        <a:lnTo>
                          <a:pt x="185" y="299"/>
                        </a:lnTo>
                        <a:lnTo>
                          <a:pt x="167" y="298"/>
                        </a:lnTo>
                        <a:lnTo>
                          <a:pt x="148" y="296"/>
                        </a:lnTo>
                        <a:lnTo>
                          <a:pt x="129" y="294"/>
                        </a:lnTo>
                        <a:lnTo>
                          <a:pt x="110" y="290"/>
                        </a:lnTo>
                        <a:lnTo>
                          <a:pt x="91" y="284"/>
                        </a:lnTo>
                        <a:lnTo>
                          <a:pt x="73" y="277"/>
                        </a:lnTo>
                        <a:lnTo>
                          <a:pt x="57" y="267"/>
                        </a:lnTo>
                        <a:lnTo>
                          <a:pt x="41" y="255"/>
                        </a:lnTo>
                        <a:lnTo>
                          <a:pt x="27" y="240"/>
                        </a:lnTo>
                        <a:lnTo>
                          <a:pt x="16" y="223"/>
                        </a:lnTo>
                        <a:lnTo>
                          <a:pt x="7" y="202"/>
                        </a:lnTo>
                        <a:lnTo>
                          <a:pt x="2" y="178"/>
                        </a:lnTo>
                        <a:lnTo>
                          <a:pt x="0" y="150"/>
                        </a:lnTo>
                        <a:lnTo>
                          <a:pt x="2" y="122"/>
                        </a:lnTo>
                        <a:lnTo>
                          <a:pt x="7" y="98"/>
                        </a:lnTo>
                        <a:lnTo>
                          <a:pt x="16" y="77"/>
                        </a:lnTo>
                        <a:lnTo>
                          <a:pt x="27" y="59"/>
                        </a:lnTo>
                        <a:lnTo>
                          <a:pt x="41" y="45"/>
                        </a:lnTo>
                        <a:lnTo>
                          <a:pt x="57" y="33"/>
                        </a:lnTo>
                        <a:lnTo>
                          <a:pt x="73" y="23"/>
                        </a:lnTo>
                        <a:lnTo>
                          <a:pt x="91" y="16"/>
                        </a:lnTo>
                        <a:lnTo>
                          <a:pt x="110" y="10"/>
                        </a:lnTo>
                        <a:lnTo>
                          <a:pt x="129" y="6"/>
                        </a:lnTo>
                        <a:lnTo>
                          <a:pt x="148" y="3"/>
                        </a:lnTo>
                        <a:lnTo>
                          <a:pt x="167" y="1"/>
                        </a:lnTo>
                        <a:lnTo>
                          <a:pt x="185" y="0"/>
                        </a:lnTo>
                        <a:lnTo>
                          <a:pt x="201" y="0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3" name="Freeform 24">
                    <a:extLst>
                      <a:ext uri="{FF2B5EF4-FFF2-40B4-BE49-F238E27FC236}">
                        <a16:creationId xmlns:a16="http://schemas.microsoft.com/office/drawing/2014/main" id="{83B90A9B-8536-DFA5-EA3A-D8A6EDF6887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597" y="4335"/>
                    <a:ext cx="217" cy="124"/>
                  </a:xfrm>
                  <a:custGeom>
                    <a:avLst/>
                    <a:gdLst>
                      <a:gd name="T0" fmla="*/ 1796 w 2393"/>
                      <a:gd name="T1" fmla="*/ 704 h 1360"/>
                      <a:gd name="T2" fmla="*/ 1761 w 2393"/>
                      <a:gd name="T3" fmla="*/ 720 h 1360"/>
                      <a:gd name="T4" fmla="*/ 1590 w 2393"/>
                      <a:gd name="T5" fmla="*/ 904 h 1360"/>
                      <a:gd name="T6" fmla="*/ 1882 w 2393"/>
                      <a:gd name="T7" fmla="*/ 733 h 1360"/>
                      <a:gd name="T8" fmla="*/ 1851 w 2393"/>
                      <a:gd name="T9" fmla="*/ 709 h 1360"/>
                      <a:gd name="T10" fmla="*/ 1814 w 2393"/>
                      <a:gd name="T11" fmla="*/ 702 h 1360"/>
                      <a:gd name="T12" fmla="*/ 1831 w 2393"/>
                      <a:gd name="T13" fmla="*/ 20 h 1360"/>
                      <a:gd name="T14" fmla="*/ 1950 w 2393"/>
                      <a:gd name="T15" fmla="*/ 61 h 1360"/>
                      <a:gd name="T16" fmla="*/ 2057 w 2393"/>
                      <a:gd name="T17" fmla="*/ 121 h 1360"/>
                      <a:gd name="T18" fmla="*/ 2154 w 2393"/>
                      <a:gd name="T19" fmla="*/ 196 h 1360"/>
                      <a:gd name="T20" fmla="*/ 2235 w 2393"/>
                      <a:gd name="T21" fmla="*/ 286 h 1360"/>
                      <a:gd name="T22" fmla="*/ 2301 w 2393"/>
                      <a:gd name="T23" fmla="*/ 388 h 1360"/>
                      <a:gd name="T24" fmla="*/ 2352 w 2393"/>
                      <a:gd name="T25" fmla="*/ 501 h 1360"/>
                      <a:gd name="T26" fmla="*/ 2382 w 2393"/>
                      <a:gd name="T27" fmla="*/ 622 h 1360"/>
                      <a:gd name="T28" fmla="*/ 2393 w 2393"/>
                      <a:gd name="T29" fmla="*/ 748 h 1360"/>
                      <a:gd name="T30" fmla="*/ 2390 w 2393"/>
                      <a:gd name="T31" fmla="*/ 1230 h 1360"/>
                      <a:gd name="T32" fmla="*/ 2370 w 2393"/>
                      <a:gd name="T33" fmla="*/ 1282 h 1360"/>
                      <a:gd name="T34" fmla="*/ 2335 w 2393"/>
                      <a:gd name="T35" fmla="*/ 1324 h 1360"/>
                      <a:gd name="T36" fmla="*/ 2286 w 2393"/>
                      <a:gd name="T37" fmla="*/ 1351 h 1360"/>
                      <a:gd name="T38" fmla="*/ 2230 w 2393"/>
                      <a:gd name="T39" fmla="*/ 1360 h 1360"/>
                      <a:gd name="T40" fmla="*/ 129 w 2393"/>
                      <a:gd name="T41" fmla="*/ 1358 h 1360"/>
                      <a:gd name="T42" fmla="*/ 77 w 2393"/>
                      <a:gd name="T43" fmla="*/ 1339 h 1360"/>
                      <a:gd name="T44" fmla="*/ 36 w 2393"/>
                      <a:gd name="T45" fmla="*/ 1304 h 1360"/>
                      <a:gd name="T46" fmla="*/ 10 w 2393"/>
                      <a:gd name="T47" fmla="*/ 1256 h 1360"/>
                      <a:gd name="T48" fmla="*/ 0 w 2393"/>
                      <a:gd name="T49" fmla="*/ 1200 h 1360"/>
                      <a:gd name="T50" fmla="*/ 3 w 2393"/>
                      <a:gd name="T51" fmla="*/ 684 h 1360"/>
                      <a:gd name="T52" fmla="*/ 23 w 2393"/>
                      <a:gd name="T53" fmla="*/ 561 h 1360"/>
                      <a:gd name="T54" fmla="*/ 63 w 2393"/>
                      <a:gd name="T55" fmla="*/ 443 h 1360"/>
                      <a:gd name="T56" fmla="*/ 122 w 2393"/>
                      <a:gd name="T57" fmla="*/ 336 h 1360"/>
                      <a:gd name="T58" fmla="*/ 195 w 2393"/>
                      <a:gd name="T59" fmla="*/ 240 h 1360"/>
                      <a:gd name="T60" fmla="*/ 283 w 2393"/>
                      <a:gd name="T61" fmla="*/ 157 h 1360"/>
                      <a:gd name="T62" fmla="*/ 385 w 2393"/>
                      <a:gd name="T63" fmla="*/ 89 h 1360"/>
                      <a:gd name="T64" fmla="*/ 498 w 2393"/>
                      <a:gd name="T65" fmla="*/ 38 h 1360"/>
                      <a:gd name="T66" fmla="*/ 640 w 2393"/>
                      <a:gd name="T67" fmla="*/ 0 h 1360"/>
                      <a:gd name="T68" fmla="*/ 1748 w 2393"/>
                      <a:gd name="T69" fmla="*/ 0 h 1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393" h="1360">
                        <a:moveTo>
                          <a:pt x="1814" y="702"/>
                        </a:moveTo>
                        <a:lnTo>
                          <a:pt x="1796" y="704"/>
                        </a:lnTo>
                        <a:lnTo>
                          <a:pt x="1778" y="709"/>
                        </a:lnTo>
                        <a:lnTo>
                          <a:pt x="1761" y="720"/>
                        </a:lnTo>
                        <a:lnTo>
                          <a:pt x="1746" y="733"/>
                        </a:lnTo>
                        <a:lnTo>
                          <a:pt x="1590" y="904"/>
                        </a:lnTo>
                        <a:lnTo>
                          <a:pt x="2038" y="904"/>
                        </a:lnTo>
                        <a:lnTo>
                          <a:pt x="1882" y="733"/>
                        </a:lnTo>
                        <a:lnTo>
                          <a:pt x="1867" y="719"/>
                        </a:lnTo>
                        <a:lnTo>
                          <a:pt x="1851" y="709"/>
                        </a:lnTo>
                        <a:lnTo>
                          <a:pt x="1833" y="703"/>
                        </a:lnTo>
                        <a:lnTo>
                          <a:pt x="1814" y="702"/>
                        </a:lnTo>
                        <a:close/>
                        <a:moveTo>
                          <a:pt x="1748" y="0"/>
                        </a:moveTo>
                        <a:lnTo>
                          <a:pt x="1831" y="20"/>
                        </a:lnTo>
                        <a:lnTo>
                          <a:pt x="1892" y="38"/>
                        </a:lnTo>
                        <a:lnTo>
                          <a:pt x="1950" y="61"/>
                        </a:lnTo>
                        <a:lnTo>
                          <a:pt x="2005" y="88"/>
                        </a:lnTo>
                        <a:lnTo>
                          <a:pt x="2057" y="121"/>
                        </a:lnTo>
                        <a:lnTo>
                          <a:pt x="2107" y="157"/>
                        </a:lnTo>
                        <a:lnTo>
                          <a:pt x="2154" y="196"/>
                        </a:lnTo>
                        <a:lnTo>
                          <a:pt x="2196" y="239"/>
                        </a:lnTo>
                        <a:lnTo>
                          <a:pt x="2235" y="286"/>
                        </a:lnTo>
                        <a:lnTo>
                          <a:pt x="2270" y="336"/>
                        </a:lnTo>
                        <a:lnTo>
                          <a:pt x="2301" y="388"/>
                        </a:lnTo>
                        <a:lnTo>
                          <a:pt x="2328" y="443"/>
                        </a:lnTo>
                        <a:lnTo>
                          <a:pt x="2352" y="501"/>
                        </a:lnTo>
                        <a:lnTo>
                          <a:pt x="2369" y="561"/>
                        </a:lnTo>
                        <a:lnTo>
                          <a:pt x="2382" y="622"/>
                        </a:lnTo>
                        <a:lnTo>
                          <a:pt x="2390" y="684"/>
                        </a:lnTo>
                        <a:lnTo>
                          <a:pt x="2393" y="748"/>
                        </a:lnTo>
                        <a:lnTo>
                          <a:pt x="2393" y="1200"/>
                        </a:lnTo>
                        <a:lnTo>
                          <a:pt x="2390" y="1230"/>
                        </a:lnTo>
                        <a:lnTo>
                          <a:pt x="2383" y="1256"/>
                        </a:lnTo>
                        <a:lnTo>
                          <a:pt x="2370" y="1282"/>
                        </a:lnTo>
                        <a:lnTo>
                          <a:pt x="2354" y="1304"/>
                        </a:lnTo>
                        <a:lnTo>
                          <a:pt x="2335" y="1324"/>
                        </a:lnTo>
                        <a:lnTo>
                          <a:pt x="2311" y="1339"/>
                        </a:lnTo>
                        <a:lnTo>
                          <a:pt x="2286" y="1351"/>
                        </a:lnTo>
                        <a:lnTo>
                          <a:pt x="2259" y="1358"/>
                        </a:lnTo>
                        <a:lnTo>
                          <a:pt x="2230" y="1360"/>
                        </a:lnTo>
                        <a:lnTo>
                          <a:pt x="157" y="1360"/>
                        </a:lnTo>
                        <a:lnTo>
                          <a:pt x="129" y="1358"/>
                        </a:lnTo>
                        <a:lnTo>
                          <a:pt x="101" y="1351"/>
                        </a:lnTo>
                        <a:lnTo>
                          <a:pt x="77" y="1339"/>
                        </a:lnTo>
                        <a:lnTo>
                          <a:pt x="55" y="1324"/>
                        </a:lnTo>
                        <a:lnTo>
                          <a:pt x="36" y="1304"/>
                        </a:lnTo>
                        <a:lnTo>
                          <a:pt x="21" y="1282"/>
                        </a:lnTo>
                        <a:lnTo>
                          <a:pt x="10" y="1256"/>
                        </a:lnTo>
                        <a:lnTo>
                          <a:pt x="3" y="1230"/>
                        </a:lnTo>
                        <a:lnTo>
                          <a:pt x="0" y="1200"/>
                        </a:lnTo>
                        <a:lnTo>
                          <a:pt x="0" y="748"/>
                        </a:lnTo>
                        <a:lnTo>
                          <a:pt x="3" y="684"/>
                        </a:lnTo>
                        <a:lnTo>
                          <a:pt x="11" y="622"/>
                        </a:lnTo>
                        <a:lnTo>
                          <a:pt x="23" y="561"/>
                        </a:lnTo>
                        <a:lnTo>
                          <a:pt x="41" y="501"/>
                        </a:lnTo>
                        <a:lnTo>
                          <a:pt x="63" y="443"/>
                        </a:lnTo>
                        <a:lnTo>
                          <a:pt x="90" y="389"/>
                        </a:lnTo>
                        <a:lnTo>
                          <a:pt x="122" y="336"/>
                        </a:lnTo>
                        <a:lnTo>
                          <a:pt x="156" y="286"/>
                        </a:lnTo>
                        <a:lnTo>
                          <a:pt x="195" y="240"/>
                        </a:lnTo>
                        <a:lnTo>
                          <a:pt x="237" y="196"/>
                        </a:lnTo>
                        <a:lnTo>
                          <a:pt x="283" y="157"/>
                        </a:lnTo>
                        <a:lnTo>
                          <a:pt x="332" y="121"/>
                        </a:lnTo>
                        <a:lnTo>
                          <a:pt x="385" y="89"/>
                        </a:lnTo>
                        <a:lnTo>
                          <a:pt x="440" y="62"/>
                        </a:lnTo>
                        <a:lnTo>
                          <a:pt x="498" y="38"/>
                        </a:lnTo>
                        <a:lnTo>
                          <a:pt x="559" y="20"/>
                        </a:lnTo>
                        <a:lnTo>
                          <a:pt x="640" y="0"/>
                        </a:lnTo>
                        <a:lnTo>
                          <a:pt x="1193" y="1280"/>
                        </a:lnTo>
                        <a:lnTo>
                          <a:pt x="174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4" name="Freeform 25">
                    <a:extLst>
                      <a:ext uri="{FF2B5EF4-FFF2-40B4-BE49-F238E27FC236}">
                        <a16:creationId xmlns:a16="http://schemas.microsoft.com/office/drawing/2014/main" id="{1F61D352-B4B2-5C60-AB78-3521800DCD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9" y="4347"/>
                    <a:ext cx="34" cy="83"/>
                  </a:xfrm>
                  <a:custGeom>
                    <a:avLst/>
                    <a:gdLst>
                      <a:gd name="T0" fmla="*/ 135 w 373"/>
                      <a:gd name="T1" fmla="*/ 0 h 915"/>
                      <a:gd name="T2" fmla="*/ 237 w 373"/>
                      <a:gd name="T3" fmla="*/ 0 h 915"/>
                      <a:gd name="T4" fmla="*/ 258 w 373"/>
                      <a:gd name="T5" fmla="*/ 2 h 915"/>
                      <a:gd name="T6" fmla="*/ 278 w 373"/>
                      <a:gd name="T7" fmla="*/ 9 h 915"/>
                      <a:gd name="T8" fmla="*/ 295 w 373"/>
                      <a:gd name="T9" fmla="*/ 21 h 915"/>
                      <a:gd name="T10" fmla="*/ 310 w 373"/>
                      <a:gd name="T11" fmla="*/ 36 h 915"/>
                      <a:gd name="T12" fmla="*/ 321 w 373"/>
                      <a:gd name="T13" fmla="*/ 53 h 915"/>
                      <a:gd name="T14" fmla="*/ 328 w 373"/>
                      <a:gd name="T15" fmla="*/ 74 h 915"/>
                      <a:gd name="T16" fmla="*/ 366 w 373"/>
                      <a:gd name="T17" fmla="*/ 234 h 915"/>
                      <a:gd name="T18" fmla="*/ 368 w 373"/>
                      <a:gd name="T19" fmla="*/ 257 h 915"/>
                      <a:gd name="T20" fmla="*/ 365 w 373"/>
                      <a:gd name="T21" fmla="*/ 281 h 915"/>
                      <a:gd name="T22" fmla="*/ 357 w 373"/>
                      <a:gd name="T23" fmla="*/ 301 h 915"/>
                      <a:gd name="T24" fmla="*/ 345 w 373"/>
                      <a:gd name="T25" fmla="*/ 319 h 915"/>
                      <a:gd name="T26" fmla="*/ 329 w 373"/>
                      <a:gd name="T27" fmla="*/ 334 h 915"/>
                      <a:gd name="T28" fmla="*/ 309 w 373"/>
                      <a:gd name="T29" fmla="*/ 345 h 915"/>
                      <a:gd name="T30" fmla="*/ 287 w 373"/>
                      <a:gd name="T31" fmla="*/ 351 h 915"/>
                      <a:gd name="T32" fmla="*/ 373 w 373"/>
                      <a:gd name="T33" fmla="*/ 438 h 915"/>
                      <a:gd name="T34" fmla="*/ 187 w 373"/>
                      <a:gd name="T35" fmla="*/ 915 h 915"/>
                      <a:gd name="T36" fmla="*/ 0 w 373"/>
                      <a:gd name="T37" fmla="*/ 438 h 915"/>
                      <a:gd name="T38" fmla="*/ 85 w 373"/>
                      <a:gd name="T39" fmla="*/ 351 h 915"/>
                      <a:gd name="T40" fmla="*/ 63 w 373"/>
                      <a:gd name="T41" fmla="*/ 345 h 915"/>
                      <a:gd name="T42" fmla="*/ 44 w 373"/>
                      <a:gd name="T43" fmla="*/ 334 h 915"/>
                      <a:gd name="T44" fmla="*/ 27 w 373"/>
                      <a:gd name="T45" fmla="*/ 319 h 915"/>
                      <a:gd name="T46" fmla="*/ 15 w 373"/>
                      <a:gd name="T47" fmla="*/ 301 h 915"/>
                      <a:gd name="T48" fmla="*/ 7 w 373"/>
                      <a:gd name="T49" fmla="*/ 281 h 915"/>
                      <a:gd name="T50" fmla="*/ 4 w 373"/>
                      <a:gd name="T51" fmla="*/ 257 h 915"/>
                      <a:gd name="T52" fmla="*/ 6 w 373"/>
                      <a:gd name="T53" fmla="*/ 234 h 915"/>
                      <a:gd name="T54" fmla="*/ 44 w 373"/>
                      <a:gd name="T55" fmla="*/ 74 h 915"/>
                      <a:gd name="T56" fmla="*/ 52 w 373"/>
                      <a:gd name="T57" fmla="*/ 53 h 915"/>
                      <a:gd name="T58" fmla="*/ 63 w 373"/>
                      <a:gd name="T59" fmla="*/ 36 h 915"/>
                      <a:gd name="T60" fmla="*/ 77 w 373"/>
                      <a:gd name="T61" fmla="*/ 21 h 915"/>
                      <a:gd name="T62" fmla="*/ 95 w 373"/>
                      <a:gd name="T63" fmla="*/ 9 h 915"/>
                      <a:gd name="T64" fmla="*/ 114 w 373"/>
                      <a:gd name="T65" fmla="*/ 2 h 915"/>
                      <a:gd name="T66" fmla="*/ 135 w 373"/>
                      <a:gd name="T67" fmla="*/ 0 h 9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373" h="915">
                        <a:moveTo>
                          <a:pt x="135" y="0"/>
                        </a:moveTo>
                        <a:lnTo>
                          <a:pt x="237" y="0"/>
                        </a:lnTo>
                        <a:lnTo>
                          <a:pt x="258" y="2"/>
                        </a:lnTo>
                        <a:lnTo>
                          <a:pt x="278" y="9"/>
                        </a:lnTo>
                        <a:lnTo>
                          <a:pt x="295" y="21"/>
                        </a:lnTo>
                        <a:lnTo>
                          <a:pt x="310" y="36"/>
                        </a:lnTo>
                        <a:lnTo>
                          <a:pt x="321" y="53"/>
                        </a:lnTo>
                        <a:lnTo>
                          <a:pt x="328" y="74"/>
                        </a:lnTo>
                        <a:lnTo>
                          <a:pt x="366" y="234"/>
                        </a:lnTo>
                        <a:lnTo>
                          <a:pt x="368" y="257"/>
                        </a:lnTo>
                        <a:lnTo>
                          <a:pt x="365" y="281"/>
                        </a:lnTo>
                        <a:lnTo>
                          <a:pt x="357" y="301"/>
                        </a:lnTo>
                        <a:lnTo>
                          <a:pt x="345" y="319"/>
                        </a:lnTo>
                        <a:lnTo>
                          <a:pt x="329" y="334"/>
                        </a:lnTo>
                        <a:lnTo>
                          <a:pt x="309" y="345"/>
                        </a:lnTo>
                        <a:lnTo>
                          <a:pt x="287" y="351"/>
                        </a:lnTo>
                        <a:lnTo>
                          <a:pt x="373" y="438"/>
                        </a:lnTo>
                        <a:lnTo>
                          <a:pt x="187" y="915"/>
                        </a:lnTo>
                        <a:lnTo>
                          <a:pt x="0" y="438"/>
                        </a:lnTo>
                        <a:lnTo>
                          <a:pt x="85" y="351"/>
                        </a:lnTo>
                        <a:lnTo>
                          <a:pt x="63" y="345"/>
                        </a:lnTo>
                        <a:lnTo>
                          <a:pt x="44" y="334"/>
                        </a:lnTo>
                        <a:lnTo>
                          <a:pt x="27" y="319"/>
                        </a:lnTo>
                        <a:lnTo>
                          <a:pt x="15" y="301"/>
                        </a:lnTo>
                        <a:lnTo>
                          <a:pt x="7" y="281"/>
                        </a:lnTo>
                        <a:lnTo>
                          <a:pt x="4" y="257"/>
                        </a:lnTo>
                        <a:lnTo>
                          <a:pt x="6" y="234"/>
                        </a:lnTo>
                        <a:lnTo>
                          <a:pt x="44" y="74"/>
                        </a:lnTo>
                        <a:lnTo>
                          <a:pt x="52" y="53"/>
                        </a:lnTo>
                        <a:lnTo>
                          <a:pt x="63" y="36"/>
                        </a:lnTo>
                        <a:lnTo>
                          <a:pt x="77" y="21"/>
                        </a:lnTo>
                        <a:lnTo>
                          <a:pt x="95" y="9"/>
                        </a:lnTo>
                        <a:lnTo>
                          <a:pt x="114" y="2"/>
                        </a:lnTo>
                        <a:lnTo>
                          <a:pt x="135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23" name="Group 16">
                  <a:extLst>
                    <a:ext uri="{FF2B5EF4-FFF2-40B4-BE49-F238E27FC236}">
                      <a16:creationId xmlns:a16="http://schemas.microsoft.com/office/drawing/2014/main" id="{5FAB1F4B-F4F2-39EF-0E18-4C5D2D3859F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854849" y="2298568"/>
                  <a:ext cx="162480" cy="186754"/>
                  <a:chOff x="1039" y="1681"/>
                  <a:chExt cx="1071" cy="1231"/>
                </a:xfrm>
                <a:solidFill>
                  <a:schemeClr val="bg1"/>
                </a:solidFill>
              </p:grpSpPr>
              <p:sp>
                <p:nvSpPr>
                  <p:cNvPr id="27" name="Freeform 17">
                    <a:extLst>
                      <a:ext uri="{FF2B5EF4-FFF2-40B4-BE49-F238E27FC236}">
                        <a16:creationId xmlns:a16="http://schemas.microsoft.com/office/drawing/2014/main" id="{E14A96A7-C7D6-DCBF-FA99-DA4B874FAE1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39" y="1681"/>
                    <a:ext cx="1071" cy="1099"/>
                  </a:xfrm>
                  <a:custGeom>
                    <a:avLst/>
                    <a:gdLst>
                      <a:gd name="T0" fmla="*/ 3169 w 3212"/>
                      <a:gd name="T1" fmla="*/ 566 h 3298"/>
                      <a:gd name="T2" fmla="*/ 3035 w 3212"/>
                      <a:gd name="T3" fmla="*/ 475 h 3298"/>
                      <a:gd name="T4" fmla="*/ 2711 w 3212"/>
                      <a:gd name="T5" fmla="*/ 199 h 3298"/>
                      <a:gd name="T6" fmla="*/ 2384 w 3212"/>
                      <a:gd name="T7" fmla="*/ 19 h 3298"/>
                      <a:gd name="T8" fmla="*/ 2347 w 3212"/>
                      <a:gd name="T9" fmla="*/ 4 h 3298"/>
                      <a:gd name="T10" fmla="*/ 2278 w 3212"/>
                      <a:gd name="T11" fmla="*/ 47 h 3298"/>
                      <a:gd name="T12" fmla="*/ 2171 w 3212"/>
                      <a:gd name="T13" fmla="*/ 190 h 3298"/>
                      <a:gd name="T14" fmla="*/ 1698 w 3212"/>
                      <a:gd name="T15" fmla="*/ 610 h 3298"/>
                      <a:gd name="T16" fmla="*/ 716 w 3212"/>
                      <a:gd name="T17" fmla="*/ 1337 h 3298"/>
                      <a:gd name="T18" fmla="*/ 296 w 3212"/>
                      <a:gd name="T19" fmla="*/ 1713 h 3298"/>
                      <a:gd name="T20" fmla="*/ 59 w 3212"/>
                      <a:gd name="T21" fmla="*/ 2061 h 3298"/>
                      <a:gd name="T22" fmla="*/ 0 w 3212"/>
                      <a:gd name="T23" fmla="*/ 2479 h 3298"/>
                      <a:gd name="T24" fmla="*/ 29 w 3212"/>
                      <a:gd name="T25" fmla="*/ 2758 h 3298"/>
                      <a:gd name="T26" fmla="*/ 183 w 3212"/>
                      <a:gd name="T27" fmla="*/ 2915 h 3298"/>
                      <a:gd name="T28" fmla="*/ 615 w 3212"/>
                      <a:gd name="T29" fmla="*/ 3255 h 3298"/>
                      <a:gd name="T30" fmla="*/ 886 w 3212"/>
                      <a:gd name="T31" fmla="*/ 3291 h 3298"/>
                      <a:gd name="T32" fmla="*/ 1138 w 3212"/>
                      <a:gd name="T33" fmla="*/ 3171 h 3298"/>
                      <a:gd name="T34" fmla="*/ 1808 w 3212"/>
                      <a:gd name="T35" fmla="*/ 2600 h 3298"/>
                      <a:gd name="T36" fmla="*/ 2812 w 3212"/>
                      <a:gd name="T37" fmla="*/ 1724 h 3298"/>
                      <a:gd name="T38" fmla="*/ 3103 w 3212"/>
                      <a:gd name="T39" fmla="*/ 1438 h 3298"/>
                      <a:gd name="T40" fmla="*/ 3146 w 3212"/>
                      <a:gd name="T41" fmla="*/ 1401 h 3298"/>
                      <a:gd name="T42" fmla="*/ 3193 w 3212"/>
                      <a:gd name="T43" fmla="*/ 1183 h 3298"/>
                      <a:gd name="T44" fmla="*/ 3208 w 3212"/>
                      <a:gd name="T45" fmla="*/ 620 h 3298"/>
                      <a:gd name="T46" fmla="*/ 1001 w 3212"/>
                      <a:gd name="T47" fmla="*/ 3114 h 3298"/>
                      <a:gd name="T48" fmla="*/ 881 w 3212"/>
                      <a:gd name="T49" fmla="*/ 3066 h 3298"/>
                      <a:gd name="T50" fmla="*/ 844 w 3212"/>
                      <a:gd name="T51" fmla="*/ 2610 h 3298"/>
                      <a:gd name="T52" fmla="*/ 840 w 3212"/>
                      <a:gd name="T53" fmla="*/ 2398 h 3298"/>
                      <a:gd name="T54" fmla="*/ 401 w 3212"/>
                      <a:gd name="T55" fmla="*/ 2082 h 3298"/>
                      <a:gd name="T56" fmla="*/ 241 w 3212"/>
                      <a:gd name="T57" fmla="*/ 1969 h 3298"/>
                      <a:gd name="T58" fmla="*/ 752 w 3212"/>
                      <a:gd name="T59" fmla="*/ 2141 h 3298"/>
                      <a:gd name="T60" fmla="*/ 1034 w 3212"/>
                      <a:gd name="T61" fmla="*/ 2354 h 3298"/>
                      <a:gd name="T62" fmla="*/ 1418 w 3212"/>
                      <a:gd name="T63" fmla="*/ 2074 h 3298"/>
                      <a:gd name="T64" fmla="*/ 1624 w 3212"/>
                      <a:gd name="T65" fmla="*/ 1847 h 3298"/>
                      <a:gd name="T66" fmla="*/ 1420 w 3212"/>
                      <a:gd name="T67" fmla="*/ 1596 h 3298"/>
                      <a:gd name="T68" fmla="*/ 1082 w 3212"/>
                      <a:gd name="T69" fmla="*/ 1248 h 3298"/>
                      <a:gd name="T70" fmla="*/ 1614 w 3212"/>
                      <a:gd name="T71" fmla="*/ 825 h 3298"/>
                      <a:gd name="T72" fmla="*/ 2194 w 3212"/>
                      <a:gd name="T73" fmla="*/ 338 h 3298"/>
                      <a:gd name="T74" fmla="*/ 2374 w 3212"/>
                      <a:gd name="T75" fmla="*/ 118 h 3298"/>
                      <a:gd name="T76" fmla="*/ 2661 w 3212"/>
                      <a:gd name="T77" fmla="*/ 304 h 3298"/>
                      <a:gd name="T78" fmla="*/ 2993 w 3212"/>
                      <a:gd name="T79" fmla="*/ 603 h 3298"/>
                      <a:gd name="T80" fmla="*/ 2474 w 3212"/>
                      <a:gd name="T81" fmla="*/ 1257 h 3298"/>
                      <a:gd name="T82" fmla="*/ 1732 w 3212"/>
                      <a:gd name="T83" fmla="*/ 1951 h 3298"/>
                      <a:gd name="T84" fmla="*/ 1047 w 3212"/>
                      <a:gd name="T85" fmla="*/ 2462 h 3298"/>
                      <a:gd name="T86" fmla="*/ 1012 w 3212"/>
                      <a:gd name="T87" fmla="*/ 2472 h 3298"/>
                      <a:gd name="T88" fmla="*/ 3078 w 3212"/>
                      <a:gd name="T89" fmla="*/ 1147 h 3298"/>
                      <a:gd name="T90" fmla="*/ 3067 w 3212"/>
                      <a:gd name="T91" fmla="*/ 1301 h 3298"/>
                      <a:gd name="T92" fmla="*/ 3051 w 3212"/>
                      <a:gd name="T93" fmla="*/ 1343 h 3298"/>
                      <a:gd name="T94" fmla="*/ 3018 w 3212"/>
                      <a:gd name="T95" fmla="*/ 1366 h 3298"/>
                      <a:gd name="T96" fmla="*/ 2890 w 3212"/>
                      <a:gd name="T97" fmla="*/ 1493 h 3298"/>
                      <a:gd name="T98" fmla="*/ 1823 w 3212"/>
                      <a:gd name="T99" fmla="*/ 2434 h 3298"/>
                      <a:gd name="T100" fmla="*/ 1765 w 3212"/>
                      <a:gd name="T101" fmla="*/ 2231 h 3298"/>
                      <a:gd name="T102" fmla="*/ 1749 w 3212"/>
                      <a:gd name="T103" fmla="*/ 2105 h 3298"/>
                      <a:gd name="T104" fmla="*/ 2236 w 3212"/>
                      <a:gd name="T105" fmla="*/ 1651 h 3298"/>
                      <a:gd name="T106" fmla="*/ 3095 w 3212"/>
                      <a:gd name="T107" fmla="*/ 770 h 3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3212" h="3298">
                        <a:moveTo>
                          <a:pt x="3208" y="620"/>
                        </a:moveTo>
                        <a:lnTo>
                          <a:pt x="3206" y="606"/>
                        </a:lnTo>
                        <a:lnTo>
                          <a:pt x="3192" y="581"/>
                        </a:lnTo>
                        <a:lnTo>
                          <a:pt x="3169" y="566"/>
                        </a:lnTo>
                        <a:lnTo>
                          <a:pt x="3143" y="561"/>
                        </a:lnTo>
                        <a:lnTo>
                          <a:pt x="3130" y="564"/>
                        </a:lnTo>
                        <a:lnTo>
                          <a:pt x="3101" y="533"/>
                        </a:lnTo>
                        <a:lnTo>
                          <a:pt x="3035" y="475"/>
                        </a:lnTo>
                        <a:lnTo>
                          <a:pt x="3003" y="448"/>
                        </a:lnTo>
                        <a:lnTo>
                          <a:pt x="2931" y="383"/>
                        </a:lnTo>
                        <a:lnTo>
                          <a:pt x="2786" y="258"/>
                        </a:lnTo>
                        <a:lnTo>
                          <a:pt x="2711" y="199"/>
                        </a:lnTo>
                        <a:lnTo>
                          <a:pt x="2651" y="148"/>
                        </a:lnTo>
                        <a:lnTo>
                          <a:pt x="2507" y="53"/>
                        </a:lnTo>
                        <a:lnTo>
                          <a:pt x="2432" y="24"/>
                        </a:lnTo>
                        <a:lnTo>
                          <a:pt x="2384" y="19"/>
                        </a:lnTo>
                        <a:lnTo>
                          <a:pt x="2363" y="20"/>
                        </a:lnTo>
                        <a:lnTo>
                          <a:pt x="2361" y="17"/>
                        </a:lnTo>
                        <a:lnTo>
                          <a:pt x="2358" y="14"/>
                        </a:lnTo>
                        <a:lnTo>
                          <a:pt x="2347" y="4"/>
                        </a:lnTo>
                        <a:lnTo>
                          <a:pt x="2320" y="0"/>
                        </a:lnTo>
                        <a:lnTo>
                          <a:pt x="2294" y="10"/>
                        </a:lnTo>
                        <a:lnTo>
                          <a:pt x="2278" y="32"/>
                        </a:lnTo>
                        <a:lnTo>
                          <a:pt x="2278" y="47"/>
                        </a:lnTo>
                        <a:lnTo>
                          <a:pt x="2276" y="62"/>
                        </a:lnTo>
                        <a:lnTo>
                          <a:pt x="2253" y="102"/>
                        </a:lnTo>
                        <a:lnTo>
                          <a:pt x="2199" y="163"/>
                        </a:lnTo>
                        <a:lnTo>
                          <a:pt x="2171" y="190"/>
                        </a:lnTo>
                        <a:lnTo>
                          <a:pt x="2102" y="260"/>
                        </a:lnTo>
                        <a:lnTo>
                          <a:pt x="1952" y="394"/>
                        </a:lnTo>
                        <a:lnTo>
                          <a:pt x="1878" y="459"/>
                        </a:lnTo>
                        <a:lnTo>
                          <a:pt x="1698" y="610"/>
                        </a:lnTo>
                        <a:lnTo>
                          <a:pt x="1326" y="897"/>
                        </a:lnTo>
                        <a:lnTo>
                          <a:pt x="1138" y="1036"/>
                        </a:lnTo>
                        <a:lnTo>
                          <a:pt x="969" y="1157"/>
                        </a:lnTo>
                        <a:lnTo>
                          <a:pt x="716" y="1337"/>
                        </a:lnTo>
                        <a:lnTo>
                          <a:pt x="553" y="1467"/>
                        </a:lnTo>
                        <a:lnTo>
                          <a:pt x="475" y="1536"/>
                        </a:lnTo>
                        <a:lnTo>
                          <a:pt x="415" y="1592"/>
                        </a:lnTo>
                        <a:lnTo>
                          <a:pt x="296" y="1713"/>
                        </a:lnTo>
                        <a:lnTo>
                          <a:pt x="186" y="1845"/>
                        </a:lnTo>
                        <a:lnTo>
                          <a:pt x="117" y="1951"/>
                        </a:lnTo>
                        <a:lnTo>
                          <a:pt x="77" y="2024"/>
                        </a:lnTo>
                        <a:lnTo>
                          <a:pt x="59" y="2061"/>
                        </a:lnTo>
                        <a:lnTo>
                          <a:pt x="44" y="2100"/>
                        </a:lnTo>
                        <a:lnTo>
                          <a:pt x="21" y="2181"/>
                        </a:lnTo>
                        <a:lnTo>
                          <a:pt x="2" y="2306"/>
                        </a:lnTo>
                        <a:lnTo>
                          <a:pt x="0" y="2479"/>
                        </a:lnTo>
                        <a:lnTo>
                          <a:pt x="12" y="2650"/>
                        </a:lnTo>
                        <a:lnTo>
                          <a:pt x="18" y="2732"/>
                        </a:lnTo>
                        <a:lnTo>
                          <a:pt x="19" y="2742"/>
                        </a:lnTo>
                        <a:lnTo>
                          <a:pt x="29" y="2758"/>
                        </a:lnTo>
                        <a:lnTo>
                          <a:pt x="49" y="2771"/>
                        </a:lnTo>
                        <a:lnTo>
                          <a:pt x="67" y="2770"/>
                        </a:lnTo>
                        <a:lnTo>
                          <a:pt x="101" y="2817"/>
                        </a:lnTo>
                        <a:lnTo>
                          <a:pt x="183" y="2915"/>
                        </a:lnTo>
                        <a:lnTo>
                          <a:pt x="278" y="3016"/>
                        </a:lnTo>
                        <a:lnTo>
                          <a:pt x="383" y="3109"/>
                        </a:lnTo>
                        <a:lnTo>
                          <a:pt x="497" y="3193"/>
                        </a:lnTo>
                        <a:lnTo>
                          <a:pt x="615" y="3255"/>
                        </a:lnTo>
                        <a:lnTo>
                          <a:pt x="704" y="3285"/>
                        </a:lnTo>
                        <a:lnTo>
                          <a:pt x="765" y="3297"/>
                        </a:lnTo>
                        <a:lnTo>
                          <a:pt x="825" y="3298"/>
                        </a:lnTo>
                        <a:lnTo>
                          <a:pt x="886" y="3291"/>
                        </a:lnTo>
                        <a:lnTo>
                          <a:pt x="916" y="3282"/>
                        </a:lnTo>
                        <a:lnTo>
                          <a:pt x="955" y="3271"/>
                        </a:lnTo>
                        <a:lnTo>
                          <a:pt x="1030" y="3236"/>
                        </a:lnTo>
                        <a:lnTo>
                          <a:pt x="1138" y="3171"/>
                        </a:lnTo>
                        <a:lnTo>
                          <a:pt x="1342" y="3009"/>
                        </a:lnTo>
                        <a:lnTo>
                          <a:pt x="1463" y="2899"/>
                        </a:lnTo>
                        <a:lnTo>
                          <a:pt x="1634" y="2748"/>
                        </a:lnTo>
                        <a:lnTo>
                          <a:pt x="1808" y="2600"/>
                        </a:lnTo>
                        <a:lnTo>
                          <a:pt x="2017" y="2424"/>
                        </a:lnTo>
                        <a:lnTo>
                          <a:pt x="2429" y="2066"/>
                        </a:lnTo>
                        <a:lnTo>
                          <a:pt x="2633" y="1884"/>
                        </a:lnTo>
                        <a:lnTo>
                          <a:pt x="2812" y="1724"/>
                        </a:lnTo>
                        <a:lnTo>
                          <a:pt x="2987" y="1560"/>
                        </a:lnTo>
                        <a:lnTo>
                          <a:pt x="3021" y="1530"/>
                        </a:lnTo>
                        <a:lnTo>
                          <a:pt x="3075" y="1478"/>
                        </a:lnTo>
                        <a:lnTo>
                          <a:pt x="3103" y="1438"/>
                        </a:lnTo>
                        <a:lnTo>
                          <a:pt x="3111" y="1416"/>
                        </a:lnTo>
                        <a:lnTo>
                          <a:pt x="3124" y="1415"/>
                        </a:lnTo>
                        <a:lnTo>
                          <a:pt x="3134" y="1409"/>
                        </a:lnTo>
                        <a:lnTo>
                          <a:pt x="3146" y="1401"/>
                        </a:lnTo>
                        <a:lnTo>
                          <a:pt x="3163" y="1378"/>
                        </a:lnTo>
                        <a:lnTo>
                          <a:pt x="3180" y="1337"/>
                        </a:lnTo>
                        <a:lnTo>
                          <a:pt x="3192" y="1241"/>
                        </a:lnTo>
                        <a:lnTo>
                          <a:pt x="3193" y="1183"/>
                        </a:lnTo>
                        <a:lnTo>
                          <a:pt x="3202" y="1042"/>
                        </a:lnTo>
                        <a:lnTo>
                          <a:pt x="3212" y="832"/>
                        </a:lnTo>
                        <a:lnTo>
                          <a:pt x="3212" y="691"/>
                        </a:lnTo>
                        <a:lnTo>
                          <a:pt x="3208" y="620"/>
                        </a:lnTo>
                        <a:close/>
                        <a:moveTo>
                          <a:pt x="1004" y="2495"/>
                        </a:moveTo>
                        <a:lnTo>
                          <a:pt x="998" y="2649"/>
                        </a:lnTo>
                        <a:lnTo>
                          <a:pt x="999" y="2958"/>
                        </a:lnTo>
                        <a:lnTo>
                          <a:pt x="1001" y="3114"/>
                        </a:lnTo>
                        <a:lnTo>
                          <a:pt x="942" y="3145"/>
                        </a:lnTo>
                        <a:lnTo>
                          <a:pt x="880" y="3170"/>
                        </a:lnTo>
                        <a:lnTo>
                          <a:pt x="884" y="3137"/>
                        </a:lnTo>
                        <a:lnTo>
                          <a:pt x="881" y="3066"/>
                        </a:lnTo>
                        <a:lnTo>
                          <a:pt x="868" y="2961"/>
                        </a:lnTo>
                        <a:lnTo>
                          <a:pt x="860" y="2895"/>
                        </a:lnTo>
                        <a:lnTo>
                          <a:pt x="850" y="2780"/>
                        </a:lnTo>
                        <a:lnTo>
                          <a:pt x="844" y="2610"/>
                        </a:lnTo>
                        <a:lnTo>
                          <a:pt x="850" y="2495"/>
                        </a:lnTo>
                        <a:lnTo>
                          <a:pt x="857" y="2439"/>
                        </a:lnTo>
                        <a:lnTo>
                          <a:pt x="856" y="2424"/>
                        </a:lnTo>
                        <a:lnTo>
                          <a:pt x="840" y="2398"/>
                        </a:lnTo>
                        <a:lnTo>
                          <a:pt x="828" y="2390"/>
                        </a:lnTo>
                        <a:lnTo>
                          <a:pt x="717" y="2318"/>
                        </a:lnTo>
                        <a:lnTo>
                          <a:pt x="506" y="2162"/>
                        </a:lnTo>
                        <a:lnTo>
                          <a:pt x="401" y="2082"/>
                        </a:lnTo>
                        <a:lnTo>
                          <a:pt x="382" y="2064"/>
                        </a:lnTo>
                        <a:lnTo>
                          <a:pt x="314" y="2010"/>
                        </a:lnTo>
                        <a:lnTo>
                          <a:pt x="264" y="1978"/>
                        </a:lnTo>
                        <a:lnTo>
                          <a:pt x="241" y="1969"/>
                        </a:lnTo>
                        <a:lnTo>
                          <a:pt x="294" y="1899"/>
                        </a:lnTo>
                        <a:lnTo>
                          <a:pt x="350" y="1830"/>
                        </a:lnTo>
                        <a:lnTo>
                          <a:pt x="510" y="1955"/>
                        </a:lnTo>
                        <a:lnTo>
                          <a:pt x="752" y="2141"/>
                        </a:lnTo>
                        <a:lnTo>
                          <a:pt x="909" y="2270"/>
                        </a:lnTo>
                        <a:lnTo>
                          <a:pt x="985" y="2338"/>
                        </a:lnTo>
                        <a:lnTo>
                          <a:pt x="999" y="2349"/>
                        </a:lnTo>
                        <a:lnTo>
                          <a:pt x="1034" y="2354"/>
                        </a:lnTo>
                        <a:lnTo>
                          <a:pt x="1053" y="2346"/>
                        </a:lnTo>
                        <a:lnTo>
                          <a:pt x="1132" y="2302"/>
                        </a:lnTo>
                        <a:lnTo>
                          <a:pt x="1280" y="2195"/>
                        </a:lnTo>
                        <a:lnTo>
                          <a:pt x="1418" y="2074"/>
                        </a:lnTo>
                        <a:lnTo>
                          <a:pt x="1548" y="1943"/>
                        </a:lnTo>
                        <a:lnTo>
                          <a:pt x="1610" y="1877"/>
                        </a:lnTo>
                        <a:lnTo>
                          <a:pt x="1617" y="1868"/>
                        </a:lnTo>
                        <a:lnTo>
                          <a:pt x="1624" y="1847"/>
                        </a:lnTo>
                        <a:lnTo>
                          <a:pt x="1626" y="1827"/>
                        </a:lnTo>
                        <a:lnTo>
                          <a:pt x="1617" y="1807"/>
                        </a:lnTo>
                        <a:lnTo>
                          <a:pt x="1610" y="1796"/>
                        </a:lnTo>
                        <a:lnTo>
                          <a:pt x="1420" y="1596"/>
                        </a:lnTo>
                        <a:lnTo>
                          <a:pt x="1231" y="1395"/>
                        </a:lnTo>
                        <a:lnTo>
                          <a:pt x="1201" y="1360"/>
                        </a:lnTo>
                        <a:lnTo>
                          <a:pt x="1132" y="1288"/>
                        </a:lnTo>
                        <a:lnTo>
                          <a:pt x="1082" y="1248"/>
                        </a:lnTo>
                        <a:lnTo>
                          <a:pt x="1056" y="1235"/>
                        </a:lnTo>
                        <a:lnTo>
                          <a:pt x="1244" y="1103"/>
                        </a:lnTo>
                        <a:lnTo>
                          <a:pt x="1430" y="964"/>
                        </a:lnTo>
                        <a:lnTo>
                          <a:pt x="1614" y="825"/>
                        </a:lnTo>
                        <a:lnTo>
                          <a:pt x="1885" y="607"/>
                        </a:lnTo>
                        <a:lnTo>
                          <a:pt x="2060" y="458"/>
                        </a:lnTo>
                        <a:lnTo>
                          <a:pt x="2145" y="380"/>
                        </a:lnTo>
                        <a:lnTo>
                          <a:pt x="2194" y="338"/>
                        </a:lnTo>
                        <a:lnTo>
                          <a:pt x="2299" y="235"/>
                        </a:lnTo>
                        <a:lnTo>
                          <a:pt x="2344" y="177"/>
                        </a:lnTo>
                        <a:lnTo>
                          <a:pt x="2367" y="138"/>
                        </a:lnTo>
                        <a:lnTo>
                          <a:pt x="2374" y="118"/>
                        </a:lnTo>
                        <a:lnTo>
                          <a:pt x="2422" y="140"/>
                        </a:lnTo>
                        <a:lnTo>
                          <a:pt x="2466" y="163"/>
                        </a:lnTo>
                        <a:lnTo>
                          <a:pt x="2534" y="206"/>
                        </a:lnTo>
                        <a:lnTo>
                          <a:pt x="2661" y="304"/>
                        </a:lnTo>
                        <a:lnTo>
                          <a:pt x="2721" y="354"/>
                        </a:lnTo>
                        <a:lnTo>
                          <a:pt x="2833" y="453"/>
                        </a:lnTo>
                        <a:lnTo>
                          <a:pt x="2944" y="554"/>
                        </a:lnTo>
                        <a:lnTo>
                          <a:pt x="2993" y="603"/>
                        </a:lnTo>
                        <a:lnTo>
                          <a:pt x="3048" y="646"/>
                        </a:lnTo>
                        <a:lnTo>
                          <a:pt x="2937" y="771"/>
                        </a:lnTo>
                        <a:lnTo>
                          <a:pt x="2708" y="1016"/>
                        </a:lnTo>
                        <a:lnTo>
                          <a:pt x="2474" y="1257"/>
                        </a:lnTo>
                        <a:lnTo>
                          <a:pt x="2233" y="1490"/>
                        </a:lnTo>
                        <a:lnTo>
                          <a:pt x="2112" y="1605"/>
                        </a:lnTo>
                        <a:lnTo>
                          <a:pt x="1987" y="1720"/>
                        </a:lnTo>
                        <a:lnTo>
                          <a:pt x="1732" y="1951"/>
                        </a:lnTo>
                        <a:lnTo>
                          <a:pt x="1467" y="2169"/>
                        </a:lnTo>
                        <a:lnTo>
                          <a:pt x="1261" y="2322"/>
                        </a:lnTo>
                        <a:lnTo>
                          <a:pt x="1120" y="2417"/>
                        </a:lnTo>
                        <a:lnTo>
                          <a:pt x="1047" y="2462"/>
                        </a:lnTo>
                        <a:lnTo>
                          <a:pt x="1047" y="2462"/>
                        </a:lnTo>
                        <a:lnTo>
                          <a:pt x="1047" y="2463"/>
                        </a:lnTo>
                        <a:lnTo>
                          <a:pt x="1033" y="2460"/>
                        </a:lnTo>
                        <a:lnTo>
                          <a:pt x="1012" y="2472"/>
                        </a:lnTo>
                        <a:lnTo>
                          <a:pt x="1005" y="2485"/>
                        </a:lnTo>
                        <a:lnTo>
                          <a:pt x="1004" y="2495"/>
                        </a:lnTo>
                        <a:close/>
                        <a:moveTo>
                          <a:pt x="3082" y="1081"/>
                        </a:moveTo>
                        <a:lnTo>
                          <a:pt x="3078" y="1147"/>
                        </a:lnTo>
                        <a:lnTo>
                          <a:pt x="3074" y="1213"/>
                        </a:lnTo>
                        <a:lnTo>
                          <a:pt x="3072" y="1247"/>
                        </a:lnTo>
                        <a:lnTo>
                          <a:pt x="3069" y="1280"/>
                        </a:lnTo>
                        <a:lnTo>
                          <a:pt x="3067" y="1301"/>
                        </a:lnTo>
                        <a:lnTo>
                          <a:pt x="3065" y="1316"/>
                        </a:lnTo>
                        <a:lnTo>
                          <a:pt x="3059" y="1320"/>
                        </a:lnTo>
                        <a:lnTo>
                          <a:pt x="3052" y="1334"/>
                        </a:lnTo>
                        <a:lnTo>
                          <a:pt x="3051" y="1343"/>
                        </a:lnTo>
                        <a:lnTo>
                          <a:pt x="3038" y="1349"/>
                        </a:lnTo>
                        <a:lnTo>
                          <a:pt x="3018" y="1372"/>
                        </a:lnTo>
                        <a:lnTo>
                          <a:pt x="3016" y="1389"/>
                        </a:lnTo>
                        <a:lnTo>
                          <a:pt x="3018" y="1366"/>
                        </a:lnTo>
                        <a:lnTo>
                          <a:pt x="3010" y="1369"/>
                        </a:lnTo>
                        <a:lnTo>
                          <a:pt x="2990" y="1393"/>
                        </a:lnTo>
                        <a:lnTo>
                          <a:pt x="2941" y="1444"/>
                        </a:lnTo>
                        <a:lnTo>
                          <a:pt x="2890" y="1493"/>
                        </a:lnTo>
                        <a:lnTo>
                          <a:pt x="2734" y="1637"/>
                        </a:lnTo>
                        <a:lnTo>
                          <a:pt x="2574" y="1779"/>
                        </a:lnTo>
                        <a:lnTo>
                          <a:pt x="2201" y="2110"/>
                        </a:lnTo>
                        <a:lnTo>
                          <a:pt x="1823" y="2434"/>
                        </a:lnTo>
                        <a:lnTo>
                          <a:pt x="1804" y="2451"/>
                        </a:lnTo>
                        <a:lnTo>
                          <a:pt x="1785" y="2467"/>
                        </a:lnTo>
                        <a:lnTo>
                          <a:pt x="1778" y="2349"/>
                        </a:lnTo>
                        <a:lnTo>
                          <a:pt x="1765" y="2231"/>
                        </a:lnTo>
                        <a:lnTo>
                          <a:pt x="1764" y="2181"/>
                        </a:lnTo>
                        <a:lnTo>
                          <a:pt x="1765" y="2130"/>
                        </a:lnTo>
                        <a:lnTo>
                          <a:pt x="1764" y="2118"/>
                        </a:lnTo>
                        <a:lnTo>
                          <a:pt x="1749" y="2105"/>
                        </a:lnTo>
                        <a:lnTo>
                          <a:pt x="1739" y="2103"/>
                        </a:lnTo>
                        <a:lnTo>
                          <a:pt x="1927" y="1936"/>
                        </a:lnTo>
                        <a:lnTo>
                          <a:pt x="2106" y="1769"/>
                        </a:lnTo>
                        <a:lnTo>
                          <a:pt x="2236" y="1651"/>
                        </a:lnTo>
                        <a:lnTo>
                          <a:pt x="2489" y="1406"/>
                        </a:lnTo>
                        <a:lnTo>
                          <a:pt x="2737" y="1157"/>
                        </a:lnTo>
                        <a:lnTo>
                          <a:pt x="2977" y="901"/>
                        </a:lnTo>
                        <a:lnTo>
                          <a:pt x="3095" y="770"/>
                        </a:lnTo>
                        <a:lnTo>
                          <a:pt x="3093" y="926"/>
                        </a:lnTo>
                        <a:lnTo>
                          <a:pt x="3082" y="108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8" name="Freeform 18">
                    <a:extLst>
                      <a:ext uri="{FF2B5EF4-FFF2-40B4-BE49-F238E27FC236}">
                        <a16:creationId xmlns:a16="http://schemas.microsoft.com/office/drawing/2014/main" id="{960BED47-2716-CDBF-FC6F-8AC0C8975D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98" y="2746"/>
                    <a:ext cx="212" cy="132"/>
                  </a:xfrm>
                  <a:custGeom>
                    <a:avLst/>
                    <a:gdLst>
                      <a:gd name="T0" fmla="*/ 544 w 635"/>
                      <a:gd name="T1" fmla="*/ 0 h 398"/>
                      <a:gd name="T2" fmla="*/ 504 w 635"/>
                      <a:gd name="T3" fmla="*/ 18 h 398"/>
                      <a:gd name="T4" fmla="*/ 496 w 635"/>
                      <a:gd name="T5" fmla="*/ 52 h 398"/>
                      <a:gd name="T6" fmla="*/ 530 w 635"/>
                      <a:gd name="T7" fmla="*/ 177 h 398"/>
                      <a:gd name="T8" fmla="*/ 515 w 635"/>
                      <a:gd name="T9" fmla="*/ 226 h 398"/>
                      <a:gd name="T10" fmla="*/ 478 w 635"/>
                      <a:gd name="T11" fmla="*/ 262 h 398"/>
                      <a:gd name="T12" fmla="*/ 403 w 635"/>
                      <a:gd name="T13" fmla="*/ 291 h 398"/>
                      <a:gd name="T14" fmla="*/ 352 w 635"/>
                      <a:gd name="T15" fmla="*/ 272 h 398"/>
                      <a:gd name="T16" fmla="*/ 332 w 635"/>
                      <a:gd name="T17" fmla="*/ 226 h 398"/>
                      <a:gd name="T18" fmla="*/ 331 w 635"/>
                      <a:gd name="T19" fmla="*/ 198 h 398"/>
                      <a:gd name="T20" fmla="*/ 303 w 635"/>
                      <a:gd name="T21" fmla="*/ 164 h 398"/>
                      <a:gd name="T22" fmla="*/ 246 w 635"/>
                      <a:gd name="T23" fmla="*/ 180 h 398"/>
                      <a:gd name="T24" fmla="*/ 236 w 635"/>
                      <a:gd name="T25" fmla="*/ 209 h 398"/>
                      <a:gd name="T26" fmla="*/ 220 w 635"/>
                      <a:gd name="T27" fmla="*/ 268 h 398"/>
                      <a:gd name="T28" fmla="*/ 160 w 635"/>
                      <a:gd name="T29" fmla="*/ 310 h 398"/>
                      <a:gd name="T30" fmla="*/ 122 w 635"/>
                      <a:gd name="T31" fmla="*/ 304 h 398"/>
                      <a:gd name="T32" fmla="*/ 83 w 635"/>
                      <a:gd name="T33" fmla="*/ 270 h 398"/>
                      <a:gd name="T34" fmla="*/ 83 w 635"/>
                      <a:gd name="T35" fmla="*/ 182 h 398"/>
                      <a:gd name="T36" fmla="*/ 90 w 635"/>
                      <a:gd name="T37" fmla="*/ 149 h 398"/>
                      <a:gd name="T38" fmla="*/ 62 w 635"/>
                      <a:gd name="T39" fmla="*/ 126 h 398"/>
                      <a:gd name="T40" fmla="*/ 34 w 635"/>
                      <a:gd name="T41" fmla="*/ 139 h 398"/>
                      <a:gd name="T42" fmla="*/ 7 w 635"/>
                      <a:gd name="T43" fmla="*/ 193 h 398"/>
                      <a:gd name="T44" fmla="*/ 3 w 635"/>
                      <a:gd name="T45" fmla="*/ 268 h 398"/>
                      <a:gd name="T46" fmla="*/ 31 w 635"/>
                      <a:gd name="T47" fmla="*/ 336 h 398"/>
                      <a:gd name="T48" fmla="*/ 93 w 635"/>
                      <a:gd name="T49" fmla="*/ 383 h 398"/>
                      <a:gd name="T50" fmla="*/ 139 w 635"/>
                      <a:gd name="T51" fmla="*/ 398 h 398"/>
                      <a:gd name="T52" fmla="*/ 229 w 635"/>
                      <a:gd name="T53" fmla="*/ 383 h 398"/>
                      <a:gd name="T54" fmla="*/ 279 w 635"/>
                      <a:gd name="T55" fmla="*/ 339 h 398"/>
                      <a:gd name="T56" fmla="*/ 350 w 635"/>
                      <a:gd name="T57" fmla="*/ 379 h 398"/>
                      <a:gd name="T58" fmla="*/ 470 w 635"/>
                      <a:gd name="T59" fmla="*/ 375 h 398"/>
                      <a:gd name="T60" fmla="*/ 527 w 635"/>
                      <a:gd name="T61" fmla="*/ 350 h 398"/>
                      <a:gd name="T62" fmla="*/ 600 w 635"/>
                      <a:gd name="T63" fmla="*/ 271 h 398"/>
                      <a:gd name="T64" fmla="*/ 635 w 635"/>
                      <a:gd name="T65" fmla="*/ 166 h 398"/>
                      <a:gd name="T66" fmla="*/ 614 w 635"/>
                      <a:gd name="T67" fmla="*/ 64 h 398"/>
                      <a:gd name="T68" fmla="*/ 555 w 635"/>
                      <a:gd name="T69" fmla="*/ 6 h 3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635" h="398">
                        <a:moveTo>
                          <a:pt x="555" y="6"/>
                        </a:moveTo>
                        <a:lnTo>
                          <a:pt x="544" y="0"/>
                        </a:lnTo>
                        <a:lnTo>
                          <a:pt x="521" y="3"/>
                        </a:lnTo>
                        <a:lnTo>
                          <a:pt x="504" y="18"/>
                        </a:lnTo>
                        <a:lnTo>
                          <a:pt x="495" y="39"/>
                        </a:lnTo>
                        <a:lnTo>
                          <a:pt x="496" y="52"/>
                        </a:lnTo>
                        <a:lnTo>
                          <a:pt x="514" y="113"/>
                        </a:lnTo>
                        <a:lnTo>
                          <a:pt x="530" y="177"/>
                        </a:lnTo>
                        <a:lnTo>
                          <a:pt x="527" y="202"/>
                        </a:lnTo>
                        <a:lnTo>
                          <a:pt x="515" y="226"/>
                        </a:lnTo>
                        <a:lnTo>
                          <a:pt x="494" y="251"/>
                        </a:lnTo>
                        <a:lnTo>
                          <a:pt x="478" y="262"/>
                        </a:lnTo>
                        <a:lnTo>
                          <a:pt x="453" y="278"/>
                        </a:lnTo>
                        <a:lnTo>
                          <a:pt x="403" y="291"/>
                        </a:lnTo>
                        <a:lnTo>
                          <a:pt x="370" y="284"/>
                        </a:lnTo>
                        <a:lnTo>
                          <a:pt x="352" y="272"/>
                        </a:lnTo>
                        <a:lnTo>
                          <a:pt x="339" y="252"/>
                        </a:lnTo>
                        <a:lnTo>
                          <a:pt x="332" y="226"/>
                        </a:lnTo>
                        <a:lnTo>
                          <a:pt x="332" y="209"/>
                        </a:lnTo>
                        <a:lnTo>
                          <a:pt x="331" y="198"/>
                        </a:lnTo>
                        <a:lnTo>
                          <a:pt x="324" y="180"/>
                        </a:lnTo>
                        <a:lnTo>
                          <a:pt x="303" y="164"/>
                        </a:lnTo>
                        <a:lnTo>
                          <a:pt x="268" y="164"/>
                        </a:lnTo>
                        <a:lnTo>
                          <a:pt x="246" y="180"/>
                        </a:lnTo>
                        <a:lnTo>
                          <a:pt x="237" y="198"/>
                        </a:lnTo>
                        <a:lnTo>
                          <a:pt x="236" y="209"/>
                        </a:lnTo>
                        <a:lnTo>
                          <a:pt x="233" y="231"/>
                        </a:lnTo>
                        <a:lnTo>
                          <a:pt x="220" y="268"/>
                        </a:lnTo>
                        <a:lnTo>
                          <a:pt x="196" y="297"/>
                        </a:lnTo>
                        <a:lnTo>
                          <a:pt x="160" y="310"/>
                        </a:lnTo>
                        <a:lnTo>
                          <a:pt x="137" y="307"/>
                        </a:lnTo>
                        <a:lnTo>
                          <a:pt x="122" y="304"/>
                        </a:lnTo>
                        <a:lnTo>
                          <a:pt x="102" y="294"/>
                        </a:lnTo>
                        <a:lnTo>
                          <a:pt x="83" y="270"/>
                        </a:lnTo>
                        <a:lnTo>
                          <a:pt x="76" y="228"/>
                        </a:lnTo>
                        <a:lnTo>
                          <a:pt x="83" y="182"/>
                        </a:lnTo>
                        <a:lnTo>
                          <a:pt x="88" y="162"/>
                        </a:lnTo>
                        <a:lnTo>
                          <a:pt x="90" y="149"/>
                        </a:lnTo>
                        <a:lnTo>
                          <a:pt x="80" y="131"/>
                        </a:lnTo>
                        <a:lnTo>
                          <a:pt x="62" y="126"/>
                        </a:lnTo>
                        <a:lnTo>
                          <a:pt x="43" y="130"/>
                        </a:lnTo>
                        <a:lnTo>
                          <a:pt x="34" y="139"/>
                        </a:lnTo>
                        <a:lnTo>
                          <a:pt x="23" y="157"/>
                        </a:lnTo>
                        <a:lnTo>
                          <a:pt x="7" y="193"/>
                        </a:lnTo>
                        <a:lnTo>
                          <a:pt x="0" y="232"/>
                        </a:lnTo>
                        <a:lnTo>
                          <a:pt x="3" y="268"/>
                        </a:lnTo>
                        <a:lnTo>
                          <a:pt x="13" y="304"/>
                        </a:lnTo>
                        <a:lnTo>
                          <a:pt x="31" y="336"/>
                        </a:lnTo>
                        <a:lnTo>
                          <a:pt x="59" y="362"/>
                        </a:lnTo>
                        <a:lnTo>
                          <a:pt x="93" y="383"/>
                        </a:lnTo>
                        <a:lnTo>
                          <a:pt x="113" y="390"/>
                        </a:lnTo>
                        <a:lnTo>
                          <a:pt x="139" y="398"/>
                        </a:lnTo>
                        <a:lnTo>
                          <a:pt x="187" y="398"/>
                        </a:lnTo>
                        <a:lnTo>
                          <a:pt x="229" y="383"/>
                        </a:lnTo>
                        <a:lnTo>
                          <a:pt x="265" y="356"/>
                        </a:lnTo>
                        <a:lnTo>
                          <a:pt x="279" y="339"/>
                        </a:lnTo>
                        <a:lnTo>
                          <a:pt x="299" y="356"/>
                        </a:lnTo>
                        <a:lnTo>
                          <a:pt x="350" y="379"/>
                        </a:lnTo>
                        <a:lnTo>
                          <a:pt x="409" y="386"/>
                        </a:lnTo>
                        <a:lnTo>
                          <a:pt x="470" y="375"/>
                        </a:lnTo>
                        <a:lnTo>
                          <a:pt x="502" y="362"/>
                        </a:lnTo>
                        <a:lnTo>
                          <a:pt x="527" y="350"/>
                        </a:lnTo>
                        <a:lnTo>
                          <a:pt x="567" y="316"/>
                        </a:lnTo>
                        <a:lnTo>
                          <a:pt x="600" y="271"/>
                        </a:lnTo>
                        <a:lnTo>
                          <a:pt x="623" y="221"/>
                        </a:lnTo>
                        <a:lnTo>
                          <a:pt x="635" y="166"/>
                        </a:lnTo>
                        <a:lnTo>
                          <a:pt x="632" y="113"/>
                        </a:lnTo>
                        <a:lnTo>
                          <a:pt x="614" y="64"/>
                        </a:lnTo>
                        <a:lnTo>
                          <a:pt x="581" y="23"/>
                        </a:lnTo>
                        <a:lnTo>
                          <a:pt x="555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9" name="Freeform 19">
                    <a:extLst>
                      <a:ext uri="{FF2B5EF4-FFF2-40B4-BE49-F238E27FC236}">
                        <a16:creationId xmlns:a16="http://schemas.microsoft.com/office/drawing/2014/main" id="{EA591F8E-2F3F-0FEC-C13F-526038554C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5" y="2515"/>
                    <a:ext cx="176" cy="179"/>
                  </a:xfrm>
                  <a:custGeom>
                    <a:avLst/>
                    <a:gdLst>
                      <a:gd name="T0" fmla="*/ 301 w 528"/>
                      <a:gd name="T1" fmla="*/ 1 h 538"/>
                      <a:gd name="T2" fmla="*/ 268 w 528"/>
                      <a:gd name="T3" fmla="*/ 27 h 538"/>
                      <a:gd name="T4" fmla="*/ 273 w 528"/>
                      <a:gd name="T5" fmla="*/ 82 h 538"/>
                      <a:gd name="T6" fmla="*/ 298 w 528"/>
                      <a:gd name="T7" fmla="*/ 95 h 538"/>
                      <a:gd name="T8" fmla="*/ 373 w 528"/>
                      <a:gd name="T9" fmla="*/ 112 h 538"/>
                      <a:gd name="T10" fmla="*/ 419 w 528"/>
                      <a:gd name="T11" fmla="*/ 145 h 538"/>
                      <a:gd name="T12" fmla="*/ 423 w 528"/>
                      <a:gd name="T13" fmla="*/ 191 h 538"/>
                      <a:gd name="T14" fmla="*/ 409 w 528"/>
                      <a:gd name="T15" fmla="*/ 220 h 538"/>
                      <a:gd name="T16" fmla="*/ 357 w 528"/>
                      <a:gd name="T17" fmla="*/ 265 h 538"/>
                      <a:gd name="T18" fmla="*/ 245 w 528"/>
                      <a:gd name="T19" fmla="*/ 269 h 538"/>
                      <a:gd name="T20" fmla="*/ 207 w 528"/>
                      <a:gd name="T21" fmla="*/ 256 h 538"/>
                      <a:gd name="T22" fmla="*/ 188 w 528"/>
                      <a:gd name="T23" fmla="*/ 250 h 538"/>
                      <a:gd name="T24" fmla="*/ 150 w 528"/>
                      <a:gd name="T25" fmla="*/ 268 h 538"/>
                      <a:gd name="T26" fmla="*/ 141 w 528"/>
                      <a:gd name="T27" fmla="*/ 324 h 538"/>
                      <a:gd name="T28" fmla="*/ 161 w 528"/>
                      <a:gd name="T29" fmla="*/ 341 h 538"/>
                      <a:gd name="T30" fmla="*/ 173 w 528"/>
                      <a:gd name="T31" fmla="*/ 347 h 538"/>
                      <a:gd name="T32" fmla="*/ 178 w 528"/>
                      <a:gd name="T33" fmla="*/ 348 h 538"/>
                      <a:gd name="T34" fmla="*/ 184 w 528"/>
                      <a:gd name="T35" fmla="*/ 351 h 538"/>
                      <a:gd name="T36" fmla="*/ 220 w 528"/>
                      <a:gd name="T37" fmla="*/ 367 h 538"/>
                      <a:gd name="T38" fmla="*/ 243 w 528"/>
                      <a:gd name="T39" fmla="*/ 399 h 538"/>
                      <a:gd name="T40" fmla="*/ 180 w 528"/>
                      <a:gd name="T41" fmla="*/ 443 h 538"/>
                      <a:gd name="T42" fmla="*/ 131 w 528"/>
                      <a:gd name="T43" fmla="*/ 456 h 538"/>
                      <a:gd name="T44" fmla="*/ 62 w 528"/>
                      <a:gd name="T45" fmla="*/ 456 h 538"/>
                      <a:gd name="T46" fmla="*/ 50 w 528"/>
                      <a:gd name="T47" fmla="*/ 443 h 538"/>
                      <a:gd name="T48" fmla="*/ 10 w 528"/>
                      <a:gd name="T49" fmla="*/ 446 h 538"/>
                      <a:gd name="T50" fmla="*/ 3 w 528"/>
                      <a:gd name="T51" fmla="*/ 475 h 538"/>
                      <a:gd name="T52" fmla="*/ 45 w 528"/>
                      <a:gd name="T53" fmla="*/ 525 h 538"/>
                      <a:gd name="T54" fmla="*/ 134 w 528"/>
                      <a:gd name="T55" fmla="*/ 538 h 538"/>
                      <a:gd name="T56" fmla="*/ 190 w 528"/>
                      <a:gd name="T57" fmla="*/ 528 h 538"/>
                      <a:gd name="T58" fmla="*/ 302 w 528"/>
                      <a:gd name="T59" fmla="*/ 465 h 538"/>
                      <a:gd name="T60" fmla="*/ 355 w 528"/>
                      <a:gd name="T61" fmla="*/ 383 h 538"/>
                      <a:gd name="T62" fmla="*/ 357 w 528"/>
                      <a:gd name="T63" fmla="*/ 366 h 538"/>
                      <a:gd name="T64" fmla="*/ 425 w 528"/>
                      <a:gd name="T65" fmla="*/ 341 h 538"/>
                      <a:gd name="T66" fmla="*/ 497 w 528"/>
                      <a:gd name="T67" fmla="*/ 271 h 538"/>
                      <a:gd name="T68" fmla="*/ 520 w 528"/>
                      <a:gd name="T69" fmla="*/ 220 h 538"/>
                      <a:gd name="T70" fmla="*/ 520 w 528"/>
                      <a:gd name="T71" fmla="*/ 127 h 538"/>
                      <a:gd name="T72" fmla="*/ 469 w 528"/>
                      <a:gd name="T73" fmla="*/ 53 h 538"/>
                      <a:gd name="T74" fmla="*/ 384 w 528"/>
                      <a:gd name="T75" fmla="*/ 9 h 538"/>
                      <a:gd name="T76" fmla="*/ 311 w 528"/>
                      <a:gd name="T77" fmla="*/ 0 h 5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528" h="538">
                        <a:moveTo>
                          <a:pt x="311" y="0"/>
                        </a:moveTo>
                        <a:lnTo>
                          <a:pt x="301" y="1"/>
                        </a:lnTo>
                        <a:lnTo>
                          <a:pt x="285" y="9"/>
                        </a:lnTo>
                        <a:lnTo>
                          <a:pt x="268" y="27"/>
                        </a:lnTo>
                        <a:lnTo>
                          <a:pt x="263" y="60"/>
                        </a:lnTo>
                        <a:lnTo>
                          <a:pt x="273" y="82"/>
                        </a:lnTo>
                        <a:lnTo>
                          <a:pt x="288" y="92"/>
                        </a:lnTo>
                        <a:lnTo>
                          <a:pt x="298" y="95"/>
                        </a:lnTo>
                        <a:lnTo>
                          <a:pt x="321" y="99"/>
                        </a:lnTo>
                        <a:lnTo>
                          <a:pt x="373" y="112"/>
                        </a:lnTo>
                        <a:lnTo>
                          <a:pt x="404" y="129"/>
                        </a:lnTo>
                        <a:lnTo>
                          <a:pt x="419" y="145"/>
                        </a:lnTo>
                        <a:lnTo>
                          <a:pt x="426" y="165"/>
                        </a:lnTo>
                        <a:lnTo>
                          <a:pt x="423" y="191"/>
                        </a:lnTo>
                        <a:lnTo>
                          <a:pt x="416" y="206"/>
                        </a:lnTo>
                        <a:lnTo>
                          <a:pt x="409" y="220"/>
                        </a:lnTo>
                        <a:lnTo>
                          <a:pt x="391" y="242"/>
                        </a:lnTo>
                        <a:lnTo>
                          <a:pt x="357" y="265"/>
                        </a:lnTo>
                        <a:lnTo>
                          <a:pt x="302" y="276"/>
                        </a:lnTo>
                        <a:lnTo>
                          <a:pt x="245" y="269"/>
                        </a:lnTo>
                        <a:lnTo>
                          <a:pt x="217" y="260"/>
                        </a:lnTo>
                        <a:lnTo>
                          <a:pt x="207" y="256"/>
                        </a:lnTo>
                        <a:lnTo>
                          <a:pt x="199" y="253"/>
                        </a:lnTo>
                        <a:lnTo>
                          <a:pt x="188" y="250"/>
                        </a:lnTo>
                        <a:lnTo>
                          <a:pt x="171" y="253"/>
                        </a:lnTo>
                        <a:lnTo>
                          <a:pt x="150" y="268"/>
                        </a:lnTo>
                        <a:lnTo>
                          <a:pt x="135" y="299"/>
                        </a:lnTo>
                        <a:lnTo>
                          <a:pt x="141" y="324"/>
                        </a:lnTo>
                        <a:lnTo>
                          <a:pt x="151" y="337"/>
                        </a:lnTo>
                        <a:lnTo>
                          <a:pt x="161" y="341"/>
                        </a:lnTo>
                        <a:lnTo>
                          <a:pt x="167" y="344"/>
                        </a:lnTo>
                        <a:lnTo>
                          <a:pt x="173" y="347"/>
                        </a:lnTo>
                        <a:lnTo>
                          <a:pt x="173" y="347"/>
                        </a:lnTo>
                        <a:lnTo>
                          <a:pt x="178" y="348"/>
                        </a:lnTo>
                        <a:lnTo>
                          <a:pt x="184" y="351"/>
                        </a:lnTo>
                        <a:lnTo>
                          <a:pt x="184" y="351"/>
                        </a:lnTo>
                        <a:lnTo>
                          <a:pt x="184" y="351"/>
                        </a:lnTo>
                        <a:lnTo>
                          <a:pt x="220" y="367"/>
                        </a:lnTo>
                        <a:lnTo>
                          <a:pt x="252" y="386"/>
                        </a:lnTo>
                        <a:lnTo>
                          <a:pt x="243" y="399"/>
                        </a:lnTo>
                        <a:lnTo>
                          <a:pt x="220" y="420"/>
                        </a:lnTo>
                        <a:lnTo>
                          <a:pt x="180" y="443"/>
                        </a:lnTo>
                        <a:lnTo>
                          <a:pt x="150" y="452"/>
                        </a:lnTo>
                        <a:lnTo>
                          <a:pt x="131" y="456"/>
                        </a:lnTo>
                        <a:lnTo>
                          <a:pt x="85" y="459"/>
                        </a:lnTo>
                        <a:lnTo>
                          <a:pt x="62" y="456"/>
                        </a:lnTo>
                        <a:lnTo>
                          <a:pt x="57" y="453"/>
                        </a:lnTo>
                        <a:lnTo>
                          <a:pt x="50" y="443"/>
                        </a:lnTo>
                        <a:lnTo>
                          <a:pt x="30" y="438"/>
                        </a:lnTo>
                        <a:lnTo>
                          <a:pt x="10" y="446"/>
                        </a:lnTo>
                        <a:lnTo>
                          <a:pt x="0" y="463"/>
                        </a:lnTo>
                        <a:lnTo>
                          <a:pt x="3" y="475"/>
                        </a:lnTo>
                        <a:lnTo>
                          <a:pt x="13" y="498"/>
                        </a:lnTo>
                        <a:lnTo>
                          <a:pt x="45" y="525"/>
                        </a:lnTo>
                        <a:lnTo>
                          <a:pt x="88" y="537"/>
                        </a:lnTo>
                        <a:lnTo>
                          <a:pt x="134" y="538"/>
                        </a:lnTo>
                        <a:lnTo>
                          <a:pt x="155" y="534"/>
                        </a:lnTo>
                        <a:lnTo>
                          <a:pt x="190" y="528"/>
                        </a:lnTo>
                        <a:lnTo>
                          <a:pt x="250" y="504"/>
                        </a:lnTo>
                        <a:lnTo>
                          <a:pt x="302" y="465"/>
                        </a:lnTo>
                        <a:lnTo>
                          <a:pt x="341" y="414"/>
                        </a:lnTo>
                        <a:lnTo>
                          <a:pt x="355" y="383"/>
                        </a:lnTo>
                        <a:lnTo>
                          <a:pt x="358" y="374"/>
                        </a:lnTo>
                        <a:lnTo>
                          <a:pt x="357" y="366"/>
                        </a:lnTo>
                        <a:lnTo>
                          <a:pt x="381" y="360"/>
                        </a:lnTo>
                        <a:lnTo>
                          <a:pt x="425" y="341"/>
                        </a:lnTo>
                        <a:lnTo>
                          <a:pt x="463" y="311"/>
                        </a:lnTo>
                        <a:lnTo>
                          <a:pt x="497" y="271"/>
                        </a:lnTo>
                        <a:lnTo>
                          <a:pt x="509" y="246"/>
                        </a:lnTo>
                        <a:lnTo>
                          <a:pt x="520" y="220"/>
                        </a:lnTo>
                        <a:lnTo>
                          <a:pt x="528" y="171"/>
                        </a:lnTo>
                        <a:lnTo>
                          <a:pt x="520" y="127"/>
                        </a:lnTo>
                        <a:lnTo>
                          <a:pt x="499" y="86"/>
                        </a:lnTo>
                        <a:lnTo>
                          <a:pt x="469" y="53"/>
                        </a:lnTo>
                        <a:lnTo>
                          <a:pt x="430" y="26"/>
                        </a:lnTo>
                        <a:lnTo>
                          <a:pt x="384" y="9"/>
                        </a:lnTo>
                        <a:lnTo>
                          <a:pt x="337" y="0"/>
                        </a:lnTo>
                        <a:lnTo>
                          <a:pt x="31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0" name="Freeform 20">
                    <a:extLst>
                      <a:ext uri="{FF2B5EF4-FFF2-40B4-BE49-F238E27FC236}">
                        <a16:creationId xmlns:a16="http://schemas.microsoft.com/office/drawing/2014/main" id="{BD015303-C20E-CBDB-FF22-7F074CADDF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65" y="2702"/>
                    <a:ext cx="205" cy="210"/>
                  </a:xfrm>
                  <a:custGeom>
                    <a:avLst/>
                    <a:gdLst>
                      <a:gd name="T0" fmla="*/ 388 w 613"/>
                      <a:gd name="T1" fmla="*/ 3 h 630"/>
                      <a:gd name="T2" fmla="*/ 357 w 613"/>
                      <a:gd name="T3" fmla="*/ 52 h 630"/>
                      <a:gd name="T4" fmla="*/ 381 w 613"/>
                      <a:gd name="T5" fmla="*/ 89 h 630"/>
                      <a:gd name="T6" fmla="*/ 466 w 613"/>
                      <a:gd name="T7" fmla="*/ 128 h 630"/>
                      <a:gd name="T8" fmla="*/ 511 w 613"/>
                      <a:gd name="T9" fmla="*/ 174 h 630"/>
                      <a:gd name="T10" fmla="*/ 506 w 613"/>
                      <a:gd name="T11" fmla="*/ 230 h 630"/>
                      <a:gd name="T12" fmla="*/ 486 w 613"/>
                      <a:gd name="T13" fmla="*/ 265 h 630"/>
                      <a:gd name="T14" fmla="*/ 431 w 613"/>
                      <a:gd name="T15" fmla="*/ 307 h 630"/>
                      <a:gd name="T16" fmla="*/ 349 w 613"/>
                      <a:gd name="T17" fmla="*/ 312 h 630"/>
                      <a:gd name="T18" fmla="*/ 257 w 613"/>
                      <a:gd name="T19" fmla="*/ 265 h 630"/>
                      <a:gd name="T20" fmla="*/ 253 w 613"/>
                      <a:gd name="T21" fmla="*/ 260 h 630"/>
                      <a:gd name="T22" fmla="*/ 239 w 613"/>
                      <a:gd name="T23" fmla="*/ 252 h 630"/>
                      <a:gd name="T24" fmla="*/ 198 w 613"/>
                      <a:gd name="T25" fmla="*/ 256 h 630"/>
                      <a:gd name="T26" fmla="*/ 175 w 613"/>
                      <a:gd name="T27" fmla="*/ 311 h 630"/>
                      <a:gd name="T28" fmla="*/ 188 w 613"/>
                      <a:gd name="T29" fmla="*/ 334 h 630"/>
                      <a:gd name="T30" fmla="*/ 214 w 613"/>
                      <a:gd name="T31" fmla="*/ 354 h 630"/>
                      <a:gd name="T32" fmla="*/ 256 w 613"/>
                      <a:gd name="T33" fmla="*/ 422 h 630"/>
                      <a:gd name="T34" fmla="*/ 224 w 613"/>
                      <a:gd name="T35" fmla="*/ 512 h 630"/>
                      <a:gd name="T36" fmla="*/ 180 w 613"/>
                      <a:gd name="T37" fmla="*/ 543 h 630"/>
                      <a:gd name="T38" fmla="*/ 119 w 613"/>
                      <a:gd name="T39" fmla="*/ 547 h 630"/>
                      <a:gd name="T40" fmla="*/ 72 w 613"/>
                      <a:gd name="T41" fmla="*/ 495 h 630"/>
                      <a:gd name="T42" fmla="*/ 51 w 613"/>
                      <a:gd name="T43" fmla="*/ 397 h 630"/>
                      <a:gd name="T44" fmla="*/ 37 w 613"/>
                      <a:gd name="T45" fmla="*/ 374 h 630"/>
                      <a:gd name="T46" fmla="*/ 5 w 613"/>
                      <a:gd name="T47" fmla="*/ 387 h 630"/>
                      <a:gd name="T48" fmla="*/ 0 w 613"/>
                      <a:gd name="T49" fmla="*/ 425 h 630"/>
                      <a:gd name="T50" fmla="*/ 13 w 613"/>
                      <a:gd name="T51" fmla="*/ 540 h 630"/>
                      <a:gd name="T52" fmla="*/ 66 w 613"/>
                      <a:gd name="T53" fmla="*/ 607 h 630"/>
                      <a:gd name="T54" fmla="*/ 131 w 613"/>
                      <a:gd name="T55" fmla="*/ 630 h 630"/>
                      <a:gd name="T56" fmla="*/ 220 w 613"/>
                      <a:gd name="T57" fmla="*/ 615 h 630"/>
                      <a:gd name="T58" fmla="*/ 263 w 613"/>
                      <a:gd name="T59" fmla="*/ 594 h 630"/>
                      <a:gd name="T60" fmla="*/ 329 w 613"/>
                      <a:gd name="T61" fmla="*/ 522 h 630"/>
                      <a:gd name="T62" fmla="*/ 352 w 613"/>
                      <a:gd name="T63" fmla="*/ 452 h 630"/>
                      <a:gd name="T64" fmla="*/ 352 w 613"/>
                      <a:gd name="T65" fmla="*/ 410 h 630"/>
                      <a:gd name="T66" fmla="*/ 446 w 613"/>
                      <a:gd name="T67" fmla="*/ 404 h 630"/>
                      <a:gd name="T68" fmla="*/ 555 w 613"/>
                      <a:gd name="T69" fmla="*/ 338 h 630"/>
                      <a:gd name="T70" fmla="*/ 594 w 613"/>
                      <a:gd name="T71" fmla="*/ 283 h 630"/>
                      <a:gd name="T72" fmla="*/ 613 w 613"/>
                      <a:gd name="T73" fmla="*/ 177 h 630"/>
                      <a:gd name="T74" fmla="*/ 574 w 613"/>
                      <a:gd name="T75" fmla="*/ 82 h 630"/>
                      <a:gd name="T76" fmla="*/ 489 w 613"/>
                      <a:gd name="T77" fmla="*/ 17 h 630"/>
                      <a:gd name="T78" fmla="*/ 404 w 613"/>
                      <a:gd name="T79" fmla="*/ 0 h 6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613" h="630">
                        <a:moveTo>
                          <a:pt x="404" y="0"/>
                        </a:moveTo>
                        <a:lnTo>
                          <a:pt x="388" y="3"/>
                        </a:lnTo>
                        <a:lnTo>
                          <a:pt x="365" y="21"/>
                        </a:lnTo>
                        <a:lnTo>
                          <a:pt x="357" y="52"/>
                        </a:lnTo>
                        <a:lnTo>
                          <a:pt x="367" y="79"/>
                        </a:lnTo>
                        <a:lnTo>
                          <a:pt x="381" y="89"/>
                        </a:lnTo>
                        <a:lnTo>
                          <a:pt x="410" y="101"/>
                        </a:lnTo>
                        <a:lnTo>
                          <a:pt x="466" y="128"/>
                        </a:lnTo>
                        <a:lnTo>
                          <a:pt x="498" y="152"/>
                        </a:lnTo>
                        <a:lnTo>
                          <a:pt x="511" y="174"/>
                        </a:lnTo>
                        <a:lnTo>
                          <a:pt x="515" y="200"/>
                        </a:lnTo>
                        <a:lnTo>
                          <a:pt x="506" y="230"/>
                        </a:lnTo>
                        <a:lnTo>
                          <a:pt x="498" y="249"/>
                        </a:lnTo>
                        <a:lnTo>
                          <a:pt x="486" y="265"/>
                        </a:lnTo>
                        <a:lnTo>
                          <a:pt x="462" y="291"/>
                        </a:lnTo>
                        <a:lnTo>
                          <a:pt x="431" y="307"/>
                        </a:lnTo>
                        <a:lnTo>
                          <a:pt x="400" y="314"/>
                        </a:lnTo>
                        <a:lnTo>
                          <a:pt x="349" y="312"/>
                        </a:lnTo>
                        <a:lnTo>
                          <a:pt x="285" y="286"/>
                        </a:lnTo>
                        <a:lnTo>
                          <a:pt x="257" y="265"/>
                        </a:lnTo>
                        <a:lnTo>
                          <a:pt x="257" y="265"/>
                        </a:lnTo>
                        <a:lnTo>
                          <a:pt x="253" y="260"/>
                        </a:lnTo>
                        <a:lnTo>
                          <a:pt x="247" y="258"/>
                        </a:lnTo>
                        <a:lnTo>
                          <a:pt x="239" y="252"/>
                        </a:lnTo>
                        <a:lnTo>
                          <a:pt x="223" y="249"/>
                        </a:lnTo>
                        <a:lnTo>
                          <a:pt x="198" y="256"/>
                        </a:lnTo>
                        <a:lnTo>
                          <a:pt x="177" y="285"/>
                        </a:lnTo>
                        <a:lnTo>
                          <a:pt x="175" y="311"/>
                        </a:lnTo>
                        <a:lnTo>
                          <a:pt x="181" y="327"/>
                        </a:lnTo>
                        <a:lnTo>
                          <a:pt x="188" y="334"/>
                        </a:lnTo>
                        <a:lnTo>
                          <a:pt x="201" y="344"/>
                        </a:lnTo>
                        <a:lnTo>
                          <a:pt x="214" y="354"/>
                        </a:lnTo>
                        <a:lnTo>
                          <a:pt x="234" y="376"/>
                        </a:lnTo>
                        <a:lnTo>
                          <a:pt x="256" y="422"/>
                        </a:lnTo>
                        <a:lnTo>
                          <a:pt x="253" y="469"/>
                        </a:lnTo>
                        <a:lnTo>
                          <a:pt x="224" y="512"/>
                        </a:lnTo>
                        <a:lnTo>
                          <a:pt x="198" y="531"/>
                        </a:lnTo>
                        <a:lnTo>
                          <a:pt x="180" y="543"/>
                        </a:lnTo>
                        <a:lnTo>
                          <a:pt x="146" y="551"/>
                        </a:lnTo>
                        <a:lnTo>
                          <a:pt x="119" y="547"/>
                        </a:lnTo>
                        <a:lnTo>
                          <a:pt x="96" y="533"/>
                        </a:lnTo>
                        <a:lnTo>
                          <a:pt x="72" y="495"/>
                        </a:lnTo>
                        <a:lnTo>
                          <a:pt x="54" y="430"/>
                        </a:lnTo>
                        <a:lnTo>
                          <a:pt x="51" y="397"/>
                        </a:lnTo>
                        <a:lnTo>
                          <a:pt x="50" y="386"/>
                        </a:lnTo>
                        <a:lnTo>
                          <a:pt x="37" y="374"/>
                        </a:lnTo>
                        <a:lnTo>
                          <a:pt x="20" y="374"/>
                        </a:lnTo>
                        <a:lnTo>
                          <a:pt x="5" y="387"/>
                        </a:lnTo>
                        <a:lnTo>
                          <a:pt x="2" y="397"/>
                        </a:lnTo>
                        <a:lnTo>
                          <a:pt x="0" y="425"/>
                        </a:lnTo>
                        <a:lnTo>
                          <a:pt x="1" y="484"/>
                        </a:lnTo>
                        <a:lnTo>
                          <a:pt x="13" y="540"/>
                        </a:lnTo>
                        <a:lnTo>
                          <a:pt x="43" y="589"/>
                        </a:lnTo>
                        <a:lnTo>
                          <a:pt x="66" y="607"/>
                        </a:lnTo>
                        <a:lnTo>
                          <a:pt x="87" y="619"/>
                        </a:lnTo>
                        <a:lnTo>
                          <a:pt x="131" y="630"/>
                        </a:lnTo>
                        <a:lnTo>
                          <a:pt x="175" y="628"/>
                        </a:lnTo>
                        <a:lnTo>
                          <a:pt x="220" y="615"/>
                        </a:lnTo>
                        <a:lnTo>
                          <a:pt x="241" y="606"/>
                        </a:lnTo>
                        <a:lnTo>
                          <a:pt x="263" y="594"/>
                        </a:lnTo>
                        <a:lnTo>
                          <a:pt x="300" y="561"/>
                        </a:lnTo>
                        <a:lnTo>
                          <a:pt x="329" y="522"/>
                        </a:lnTo>
                        <a:lnTo>
                          <a:pt x="348" y="476"/>
                        </a:lnTo>
                        <a:lnTo>
                          <a:pt x="352" y="452"/>
                        </a:lnTo>
                        <a:lnTo>
                          <a:pt x="355" y="430"/>
                        </a:lnTo>
                        <a:lnTo>
                          <a:pt x="352" y="410"/>
                        </a:lnTo>
                        <a:lnTo>
                          <a:pt x="384" y="413"/>
                        </a:lnTo>
                        <a:lnTo>
                          <a:pt x="446" y="404"/>
                        </a:lnTo>
                        <a:lnTo>
                          <a:pt x="505" y="380"/>
                        </a:lnTo>
                        <a:lnTo>
                          <a:pt x="555" y="338"/>
                        </a:lnTo>
                        <a:lnTo>
                          <a:pt x="577" y="309"/>
                        </a:lnTo>
                        <a:lnTo>
                          <a:pt x="594" y="283"/>
                        </a:lnTo>
                        <a:lnTo>
                          <a:pt x="611" y="230"/>
                        </a:lnTo>
                        <a:lnTo>
                          <a:pt x="613" y="177"/>
                        </a:lnTo>
                        <a:lnTo>
                          <a:pt x="600" y="127"/>
                        </a:lnTo>
                        <a:lnTo>
                          <a:pt x="574" y="82"/>
                        </a:lnTo>
                        <a:lnTo>
                          <a:pt x="537" y="44"/>
                        </a:lnTo>
                        <a:lnTo>
                          <a:pt x="489" y="17"/>
                        </a:lnTo>
                        <a:lnTo>
                          <a:pt x="434" y="1"/>
                        </a:lnTo>
                        <a:lnTo>
                          <a:pt x="40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24" name="Group 31">
                  <a:extLst>
                    <a:ext uri="{FF2B5EF4-FFF2-40B4-BE49-F238E27FC236}">
                      <a16:creationId xmlns:a16="http://schemas.microsoft.com/office/drawing/2014/main" id="{8965279C-FCF1-C75B-A845-75E12EB20D8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852447" y="4628670"/>
                  <a:ext cx="167284" cy="203007"/>
                  <a:chOff x="2647" y="1727"/>
                  <a:chExt cx="192" cy="233"/>
                </a:xfrm>
                <a:solidFill>
                  <a:schemeClr val="bg1"/>
                </a:solidFill>
              </p:grpSpPr>
              <p:sp>
                <p:nvSpPr>
                  <p:cNvPr id="25" name="Freeform 32">
                    <a:extLst>
                      <a:ext uri="{FF2B5EF4-FFF2-40B4-BE49-F238E27FC236}">
                        <a16:creationId xmlns:a16="http://schemas.microsoft.com/office/drawing/2014/main" id="{209EB58E-4569-1696-83D4-C1A2E01454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9" y="1727"/>
                    <a:ext cx="140" cy="152"/>
                  </a:xfrm>
                  <a:custGeom>
                    <a:avLst/>
                    <a:gdLst>
                      <a:gd name="T0" fmla="*/ 94 w 421"/>
                      <a:gd name="T1" fmla="*/ 455 h 455"/>
                      <a:gd name="T2" fmla="*/ 0 w 421"/>
                      <a:gd name="T3" fmla="*/ 362 h 455"/>
                      <a:gd name="T4" fmla="*/ 172 w 421"/>
                      <a:gd name="T5" fmla="*/ 191 h 455"/>
                      <a:gd name="T6" fmla="*/ 371 w 421"/>
                      <a:gd name="T7" fmla="*/ 1 h 455"/>
                      <a:gd name="T8" fmla="*/ 377 w 421"/>
                      <a:gd name="T9" fmla="*/ 0 h 455"/>
                      <a:gd name="T10" fmla="*/ 404 w 421"/>
                      <a:gd name="T11" fmla="*/ 4 h 455"/>
                      <a:gd name="T12" fmla="*/ 419 w 421"/>
                      <a:gd name="T13" fmla="*/ 21 h 455"/>
                      <a:gd name="T14" fmla="*/ 421 w 421"/>
                      <a:gd name="T15" fmla="*/ 37 h 455"/>
                      <a:gd name="T16" fmla="*/ 364 w 421"/>
                      <a:gd name="T17" fmla="*/ 120 h 455"/>
                      <a:gd name="T18" fmla="*/ 130 w 421"/>
                      <a:gd name="T19" fmla="*/ 410 h 455"/>
                      <a:gd name="T20" fmla="*/ 94 w 421"/>
                      <a:gd name="T21" fmla="*/ 455 h 4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1" h="455">
                        <a:moveTo>
                          <a:pt x="94" y="455"/>
                        </a:moveTo>
                        <a:lnTo>
                          <a:pt x="0" y="362"/>
                        </a:lnTo>
                        <a:lnTo>
                          <a:pt x="172" y="191"/>
                        </a:lnTo>
                        <a:lnTo>
                          <a:pt x="371" y="1"/>
                        </a:lnTo>
                        <a:lnTo>
                          <a:pt x="377" y="0"/>
                        </a:lnTo>
                        <a:lnTo>
                          <a:pt x="404" y="4"/>
                        </a:lnTo>
                        <a:lnTo>
                          <a:pt x="419" y="21"/>
                        </a:lnTo>
                        <a:lnTo>
                          <a:pt x="421" y="37"/>
                        </a:lnTo>
                        <a:lnTo>
                          <a:pt x="364" y="120"/>
                        </a:lnTo>
                        <a:lnTo>
                          <a:pt x="130" y="410"/>
                        </a:lnTo>
                        <a:lnTo>
                          <a:pt x="94" y="45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" name="Freeform 33">
                    <a:extLst>
                      <a:ext uri="{FF2B5EF4-FFF2-40B4-BE49-F238E27FC236}">
                        <a16:creationId xmlns:a16="http://schemas.microsoft.com/office/drawing/2014/main" id="{C2F5F9FB-3B50-8DAE-D690-DCD4461FDD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7" y="1856"/>
                    <a:ext cx="76" cy="104"/>
                  </a:xfrm>
                  <a:custGeom>
                    <a:avLst/>
                    <a:gdLst>
                      <a:gd name="T0" fmla="*/ 22 w 226"/>
                      <a:gd name="T1" fmla="*/ 314 h 314"/>
                      <a:gd name="T2" fmla="*/ 21 w 226"/>
                      <a:gd name="T3" fmla="*/ 301 h 314"/>
                      <a:gd name="T4" fmla="*/ 37 w 226"/>
                      <a:gd name="T5" fmla="*/ 242 h 314"/>
                      <a:gd name="T6" fmla="*/ 63 w 226"/>
                      <a:gd name="T7" fmla="*/ 219 h 314"/>
                      <a:gd name="T8" fmla="*/ 90 w 226"/>
                      <a:gd name="T9" fmla="*/ 211 h 314"/>
                      <a:gd name="T10" fmla="*/ 107 w 226"/>
                      <a:gd name="T11" fmla="*/ 209 h 314"/>
                      <a:gd name="T12" fmla="*/ 125 w 226"/>
                      <a:gd name="T13" fmla="*/ 208 h 314"/>
                      <a:gd name="T14" fmla="*/ 153 w 226"/>
                      <a:gd name="T15" fmla="*/ 199 h 314"/>
                      <a:gd name="T16" fmla="*/ 188 w 226"/>
                      <a:gd name="T17" fmla="*/ 173 h 314"/>
                      <a:gd name="T18" fmla="*/ 223 w 226"/>
                      <a:gd name="T19" fmla="*/ 107 h 314"/>
                      <a:gd name="T20" fmla="*/ 226 w 226"/>
                      <a:gd name="T21" fmla="*/ 91 h 314"/>
                      <a:gd name="T22" fmla="*/ 132 w 226"/>
                      <a:gd name="T23" fmla="*/ 0 h 314"/>
                      <a:gd name="T24" fmla="*/ 96 w 226"/>
                      <a:gd name="T25" fmla="*/ 17 h 314"/>
                      <a:gd name="T26" fmla="*/ 44 w 226"/>
                      <a:gd name="T27" fmla="*/ 61 h 314"/>
                      <a:gd name="T28" fmla="*/ 13 w 226"/>
                      <a:gd name="T29" fmla="*/ 113 h 314"/>
                      <a:gd name="T30" fmla="*/ 0 w 226"/>
                      <a:gd name="T31" fmla="*/ 165 h 314"/>
                      <a:gd name="T32" fmla="*/ 2 w 226"/>
                      <a:gd name="T33" fmla="*/ 239 h 314"/>
                      <a:gd name="T34" fmla="*/ 19 w 226"/>
                      <a:gd name="T35" fmla="*/ 307 h 314"/>
                      <a:gd name="T36" fmla="*/ 22 w 226"/>
                      <a:gd name="T37" fmla="*/ 314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26" h="314">
                        <a:moveTo>
                          <a:pt x="22" y="314"/>
                        </a:moveTo>
                        <a:lnTo>
                          <a:pt x="21" y="301"/>
                        </a:lnTo>
                        <a:lnTo>
                          <a:pt x="37" y="242"/>
                        </a:lnTo>
                        <a:lnTo>
                          <a:pt x="63" y="219"/>
                        </a:lnTo>
                        <a:lnTo>
                          <a:pt x="90" y="211"/>
                        </a:lnTo>
                        <a:lnTo>
                          <a:pt x="107" y="209"/>
                        </a:lnTo>
                        <a:lnTo>
                          <a:pt x="125" y="208"/>
                        </a:lnTo>
                        <a:lnTo>
                          <a:pt x="153" y="199"/>
                        </a:lnTo>
                        <a:lnTo>
                          <a:pt x="188" y="173"/>
                        </a:lnTo>
                        <a:lnTo>
                          <a:pt x="223" y="107"/>
                        </a:lnTo>
                        <a:lnTo>
                          <a:pt x="226" y="91"/>
                        </a:lnTo>
                        <a:lnTo>
                          <a:pt x="132" y="0"/>
                        </a:lnTo>
                        <a:lnTo>
                          <a:pt x="96" y="17"/>
                        </a:lnTo>
                        <a:lnTo>
                          <a:pt x="44" y="61"/>
                        </a:lnTo>
                        <a:lnTo>
                          <a:pt x="13" y="113"/>
                        </a:lnTo>
                        <a:lnTo>
                          <a:pt x="0" y="165"/>
                        </a:lnTo>
                        <a:lnTo>
                          <a:pt x="2" y="239"/>
                        </a:lnTo>
                        <a:lnTo>
                          <a:pt x="19" y="307"/>
                        </a:lnTo>
                        <a:lnTo>
                          <a:pt x="22" y="3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486653B-45B2-3F09-0126-B66E24B8F94B}"/>
                </a:ext>
              </a:extLst>
            </p:cNvPr>
            <p:cNvCxnSpPr>
              <a:cxnSpLocks/>
            </p:cNvCxnSpPr>
            <p:nvPr/>
          </p:nvCxnSpPr>
          <p:spPr>
            <a:xfrm>
              <a:off x="523370" y="709996"/>
              <a:ext cx="11668630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1A369A"/>
                  </a:gs>
                  <a:gs pos="65000">
                    <a:schemeClr val="bg1">
                      <a:lumMod val="75000"/>
                      <a:alpha val="24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모서리가 둥근 직사각형 37">
              <a:extLst>
                <a:ext uri="{FF2B5EF4-FFF2-40B4-BE49-F238E27FC236}">
                  <a16:creationId xmlns:a16="http://schemas.microsoft.com/office/drawing/2014/main" id="{5F37D2D9-5ADB-EF44-ED0E-1444A04812B2}"/>
                </a:ext>
              </a:extLst>
            </p:cNvPr>
            <p:cNvSpPr/>
            <p:nvPr/>
          </p:nvSpPr>
          <p:spPr>
            <a:xfrm>
              <a:off x="11337925" y="335994"/>
              <a:ext cx="770195" cy="239721"/>
            </a:xfrm>
            <a:prstGeom prst="roundRect">
              <a:avLst/>
            </a:prstGeom>
            <a:solidFill>
              <a:srgbClr val="FF5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5856AF1-76BA-397D-F34B-390FFFA857B7}"/>
                </a:ext>
              </a:extLst>
            </p:cNvPr>
            <p:cNvGrpSpPr/>
            <p:nvPr/>
          </p:nvGrpSpPr>
          <p:grpSpPr>
            <a:xfrm>
              <a:off x="214838" y="6471463"/>
              <a:ext cx="213088" cy="236446"/>
              <a:chOff x="543379" y="6026135"/>
              <a:chExt cx="369279" cy="409758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C21FF080-F689-BBBB-EF82-3A4460326827}"/>
                  </a:ext>
                </a:extLst>
              </p:cNvPr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44" name="사각형: 둥근 모서리 18">
                  <a:extLst>
                    <a:ext uri="{FF2B5EF4-FFF2-40B4-BE49-F238E27FC236}">
                      <a16:creationId xmlns:a16="http://schemas.microsoft.com/office/drawing/2014/main" id="{64E57487-711F-CC12-781C-1E01BAF671D2}"/>
                    </a:ext>
                  </a:extLst>
                </p:cNvPr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3732D495-7994-5D2C-BF96-5B0DFE58CA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68842521-0616-FA67-8F5C-292D31E5A2E9}"/>
                  </a:ext>
                </a:extLst>
              </p:cNvPr>
              <p:cNvSpPr/>
              <p:nvPr/>
            </p:nvSpPr>
            <p:spPr>
              <a:xfrm>
                <a:off x="754502" y="6026135"/>
                <a:ext cx="158156" cy="158156"/>
              </a:xfrm>
              <a:prstGeom prst="ellipse">
                <a:avLst/>
              </a:prstGeom>
              <a:solidFill>
                <a:srgbClr val="FF5C0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DD8B982E-2525-217E-5F51-83A982296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297236"/>
              </p:ext>
            </p:extLst>
          </p:nvPr>
        </p:nvGraphicFramePr>
        <p:xfrm>
          <a:off x="1471788" y="2087583"/>
          <a:ext cx="5346633" cy="3658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AC13660-A86F-ADCB-DDD9-F1220195611E}"/>
              </a:ext>
            </a:extLst>
          </p:cNvPr>
          <p:cNvSpPr/>
          <p:nvPr/>
        </p:nvSpPr>
        <p:spPr>
          <a:xfrm>
            <a:off x="3454017" y="3509273"/>
            <a:ext cx="13821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Product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8D0BFF-DCDA-2F5B-9B15-2CBBAE63C18E}"/>
              </a:ext>
            </a:extLst>
          </p:cNvPr>
          <p:cNvSpPr/>
          <p:nvPr/>
        </p:nvSpPr>
        <p:spPr>
          <a:xfrm>
            <a:off x="3454392" y="1579400"/>
            <a:ext cx="1382174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제품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모서리가 둥근 직사각형 43">
            <a:extLst>
              <a:ext uri="{FF2B5EF4-FFF2-40B4-BE49-F238E27FC236}">
                <a16:creationId xmlns:a16="http://schemas.microsoft.com/office/drawing/2014/main" id="{D150DFD1-F6A5-0BEF-239B-794D1D7BE8ED}"/>
              </a:ext>
            </a:extLst>
          </p:cNvPr>
          <p:cNvSpPr/>
          <p:nvPr/>
        </p:nvSpPr>
        <p:spPr>
          <a:xfrm>
            <a:off x="7374935" y="1868938"/>
            <a:ext cx="3523933" cy="437290"/>
          </a:xfrm>
          <a:prstGeom prst="roundRect">
            <a:avLst>
              <a:gd name="adj" fmla="val 2012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기업 제품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모델별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판매 순위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0A2FC64-9AE2-0CCE-3F2B-8DAF5BAE6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674723"/>
              </p:ext>
            </p:extLst>
          </p:nvPr>
        </p:nvGraphicFramePr>
        <p:xfrm>
          <a:off x="7374934" y="2800818"/>
          <a:ext cx="35239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898C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rgbClr val="FF898C"/>
                          </a:solidFill>
                        </a:rPr>
                        <a:t>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rgbClr val="FF898C"/>
                          </a:solidFill>
                        </a:rPr>
                        <a:t>Product</a:t>
                      </a:r>
                      <a:r>
                        <a:rPr lang="en-US" altLang="ko-KR" sz="1400" baseline="0" dirty="0">
                          <a:solidFill>
                            <a:srgbClr val="FF898C"/>
                          </a:solidFill>
                        </a:rPr>
                        <a:t> A</a:t>
                      </a:r>
                      <a:endParaRPr lang="ko-KR" altLang="en-US" sz="1400" dirty="0">
                        <a:solidFill>
                          <a:srgbClr val="FF898C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898C"/>
                          </a:solidFill>
                        </a:rPr>
                        <a:t>17.25%</a:t>
                      </a:r>
                      <a:endParaRPr lang="ko-KR" altLang="en-US" sz="1400" dirty="0">
                        <a:solidFill>
                          <a:srgbClr val="FF898C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Product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B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12.38%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Product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C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10.11%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Product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7.76%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Product</a:t>
                      </a:r>
                      <a:r>
                        <a:rPr lang="en-US" altLang="ko-KR" sz="12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E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3.54%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D765A3-3792-EE80-7DA1-1FED8BD5BCDF}"/>
              </a:ext>
            </a:extLst>
          </p:cNvPr>
          <p:cNvSpPr/>
          <p:nvPr/>
        </p:nvSpPr>
        <p:spPr>
          <a:xfrm>
            <a:off x="7502860" y="5069374"/>
            <a:ext cx="4165265" cy="61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※2025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판매량 기준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대형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마트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온라인몰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13347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3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FB3FB1-57B4-C835-CF16-41BC6903B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790FCF5-022D-B6E4-F1FF-C5BCEA7F69A3}"/>
              </a:ext>
            </a:extLst>
          </p:cNvPr>
          <p:cNvGrpSpPr/>
          <p:nvPr/>
        </p:nvGrpSpPr>
        <p:grpSpPr>
          <a:xfrm>
            <a:off x="123824" y="200025"/>
            <a:ext cx="12068177" cy="6657975"/>
            <a:chOff x="123824" y="200025"/>
            <a:chExt cx="12068177" cy="6657975"/>
          </a:xfrm>
        </p:grpSpPr>
        <p:sp>
          <p:nvSpPr>
            <p:cNvPr id="6" name="모서리가 둥근 직사각형 2">
              <a:extLst>
                <a:ext uri="{FF2B5EF4-FFF2-40B4-BE49-F238E27FC236}">
                  <a16:creationId xmlns:a16="http://schemas.microsoft.com/office/drawing/2014/main" id="{8E407CCF-18D3-0CA1-8DDC-F48E57F92095}"/>
                </a:ext>
              </a:extLst>
            </p:cNvPr>
            <p:cNvSpPr/>
            <p:nvPr/>
          </p:nvSpPr>
          <p:spPr>
            <a:xfrm flipH="1">
              <a:off x="123824" y="200025"/>
              <a:ext cx="12065848" cy="6657975"/>
            </a:xfrm>
            <a:prstGeom prst="round1Rect">
              <a:avLst>
                <a:gd name="adj" fmla="val 971"/>
              </a:avLst>
            </a:prstGeom>
            <a:solidFill>
              <a:srgbClr val="1A369A"/>
            </a:solidFill>
            <a:ln w="25400">
              <a:noFill/>
            </a:ln>
            <a:effectLst>
              <a:outerShdw blurRad="228600" dist="63500" dir="16200000" rotWithShape="0">
                <a:srgbClr val="1A369A">
                  <a:alpha val="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모서리가 둥근 직사각형 4">
              <a:extLst>
                <a:ext uri="{FF2B5EF4-FFF2-40B4-BE49-F238E27FC236}">
                  <a16:creationId xmlns:a16="http://schemas.microsoft.com/office/drawing/2014/main" id="{E5F32F80-08C3-5B37-738E-F075EC779DB0}"/>
                </a:ext>
              </a:extLst>
            </p:cNvPr>
            <p:cNvSpPr/>
            <p:nvPr/>
          </p:nvSpPr>
          <p:spPr>
            <a:xfrm>
              <a:off x="523875" y="200025"/>
              <a:ext cx="11668126" cy="665797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47FEB4AB-8729-D335-E5F9-28BA9C353599}"/>
                </a:ext>
              </a:extLst>
            </p:cNvPr>
            <p:cNvSpPr/>
            <p:nvPr/>
          </p:nvSpPr>
          <p:spPr>
            <a:xfrm>
              <a:off x="523370" y="201712"/>
              <a:ext cx="11668630" cy="508681"/>
            </a:xfrm>
            <a:prstGeom prst="rect">
              <a:avLst/>
            </a:prstGeom>
            <a:solidFill>
              <a:srgbClr val="F9F9F9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524000" algn="l"/>
                  <a:tab pos="2419350" algn="l"/>
                </a:tabLst>
                <a:defRPr/>
              </a:pPr>
              <a:r>
                <a:rPr kumimoji="0" lang="ko-KR" altLang="en-US" sz="2000" b="0" i="1" u="none" strike="noStrike" kern="0" cap="none" spc="0" normalizeH="0" baseline="0" noProof="0" dirty="0">
                  <a:ln w="15875">
                    <a:noFill/>
                  </a:ln>
                  <a:solidFill>
                    <a:srgbClr val="151517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파워포인트 템플릿</a:t>
              </a:r>
              <a:r>
                <a:rPr kumimoji="0" lang="en-US" altLang="ko-KR" sz="2000" b="0" i="1" u="none" strike="noStrike" kern="0" cap="none" spc="0" normalizeH="0" baseline="0" noProof="0" dirty="0">
                  <a:ln w="15875">
                    <a:noFill/>
                  </a:ln>
                  <a:solidFill>
                    <a:srgbClr val="151517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</a:t>
              </a:r>
              <a:r>
                <a:rPr kumimoji="0" lang="en-US" altLang="ko-KR" sz="800" b="0" i="1" u="none" strike="noStrike" kern="0" cap="none" spc="0" normalizeH="0" baseline="0" noProof="0" dirty="0">
                  <a:ln w="15875"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B262040-4FCF-2557-FEB4-6AA5F9C8EEBE}"/>
                </a:ext>
              </a:extLst>
            </p:cNvPr>
            <p:cNvGrpSpPr/>
            <p:nvPr/>
          </p:nvGrpSpPr>
          <p:grpSpPr>
            <a:xfrm>
              <a:off x="227619" y="456053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1BB618-3BDB-8ACC-BD00-001C8386D608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7D821B-AC51-F6A3-6CDC-27EC90895949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5DFC7F-20DF-177E-CA72-8488F2D1F09F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solidFill>
                <a:srgbClr val="FF5C01"/>
              </a:solidFill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F47ABD9-8BF4-85E0-C63E-D86CDFC3C92A}"/>
                </a:ext>
              </a:extLst>
            </p:cNvPr>
            <p:cNvGrpSpPr/>
            <p:nvPr/>
          </p:nvGrpSpPr>
          <p:grpSpPr>
            <a:xfrm>
              <a:off x="205497" y="1084344"/>
              <a:ext cx="239721" cy="3543639"/>
              <a:chOff x="180975" y="1812132"/>
              <a:chExt cx="295275" cy="4364865"/>
            </a:xfrm>
          </p:grpSpPr>
          <p:sp>
            <p:nvSpPr>
              <p:cNvPr id="15" name="모서리가 둥근 직사각형 37">
                <a:extLst>
                  <a:ext uri="{FF2B5EF4-FFF2-40B4-BE49-F238E27FC236}">
                    <a16:creationId xmlns:a16="http://schemas.microsoft.com/office/drawing/2014/main" id="{635C9CCF-92DD-F497-5EEA-1F5DD8C8C85A}"/>
                  </a:ext>
                </a:extLst>
              </p:cNvPr>
              <p:cNvSpPr/>
              <p:nvPr/>
            </p:nvSpPr>
            <p:spPr>
              <a:xfrm>
                <a:off x="180975" y="1812132"/>
                <a:ext cx="295275" cy="295275"/>
              </a:xfrm>
              <a:prstGeom prst="roundRect">
                <a:avLst/>
              </a:prstGeom>
              <a:solidFill>
                <a:srgbClr val="FF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2F566B77-31BB-118D-2BFD-437D1E6F16ED}"/>
                  </a:ext>
                </a:extLst>
              </p:cNvPr>
              <p:cNvGrpSpPr/>
              <p:nvPr/>
            </p:nvGrpSpPr>
            <p:grpSpPr>
              <a:xfrm>
                <a:off x="227292" y="1877931"/>
                <a:ext cx="193117" cy="4299066"/>
                <a:chOff x="7839531" y="1128631"/>
                <a:chExt cx="193117" cy="4299066"/>
              </a:xfrm>
            </p:grpSpPr>
            <p:sp>
              <p:nvSpPr>
                <p:cNvPr id="17" name="Freeform 9">
                  <a:extLst>
                    <a:ext uri="{FF2B5EF4-FFF2-40B4-BE49-F238E27FC236}">
                      <a16:creationId xmlns:a16="http://schemas.microsoft.com/office/drawing/2014/main" id="{4E974E20-FF55-D153-600E-042D1024A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0266" y="1703544"/>
                  <a:ext cx="131646" cy="173731"/>
                </a:xfrm>
                <a:custGeom>
                  <a:avLst/>
                  <a:gdLst>
                    <a:gd name="T0" fmla="*/ 1093 w 9310"/>
                    <a:gd name="T1" fmla="*/ 12245 h 12286"/>
                    <a:gd name="T2" fmla="*/ 582 w 9310"/>
                    <a:gd name="T3" fmla="*/ 12007 h 12286"/>
                    <a:gd name="T4" fmla="*/ 279 w 9310"/>
                    <a:gd name="T5" fmla="*/ 11710 h 12286"/>
                    <a:gd name="T6" fmla="*/ 42 w 9310"/>
                    <a:gd name="T7" fmla="*/ 11209 h 12286"/>
                    <a:gd name="T8" fmla="*/ 0 w 9310"/>
                    <a:gd name="T9" fmla="*/ 1919 h 12286"/>
                    <a:gd name="T10" fmla="*/ 117 w 9310"/>
                    <a:gd name="T11" fmla="*/ 1260 h 12286"/>
                    <a:gd name="T12" fmla="*/ 498 w 9310"/>
                    <a:gd name="T13" fmla="*/ 629 h 12286"/>
                    <a:gd name="T14" fmla="*/ 1088 w 9310"/>
                    <a:gd name="T15" fmla="*/ 189 h 12286"/>
                    <a:gd name="T16" fmla="*/ 1821 w 9310"/>
                    <a:gd name="T17" fmla="*/ 1 h 12286"/>
                    <a:gd name="T18" fmla="*/ 7682 w 9310"/>
                    <a:gd name="T19" fmla="*/ 22 h 12286"/>
                    <a:gd name="T20" fmla="*/ 8385 w 9310"/>
                    <a:gd name="T21" fmla="*/ 278 h 12286"/>
                    <a:gd name="T22" fmla="*/ 8929 w 9310"/>
                    <a:gd name="T23" fmla="*/ 772 h 12286"/>
                    <a:gd name="T24" fmla="*/ 9250 w 9310"/>
                    <a:gd name="T25" fmla="*/ 1440 h 12286"/>
                    <a:gd name="T26" fmla="*/ 9310 w 9310"/>
                    <a:gd name="T27" fmla="*/ 8471 h 12286"/>
                    <a:gd name="T28" fmla="*/ 9201 w 9310"/>
                    <a:gd name="T29" fmla="*/ 8777 h 12286"/>
                    <a:gd name="T30" fmla="*/ 8880 w 9310"/>
                    <a:gd name="T31" fmla="*/ 8949 h 12286"/>
                    <a:gd name="T32" fmla="*/ 8601 w 9310"/>
                    <a:gd name="T33" fmla="*/ 8894 h 12286"/>
                    <a:gd name="T34" fmla="*/ 8370 w 9310"/>
                    <a:gd name="T35" fmla="*/ 8615 h 12286"/>
                    <a:gd name="T36" fmla="*/ 8349 w 9310"/>
                    <a:gd name="T37" fmla="*/ 1870 h 12286"/>
                    <a:gd name="T38" fmla="*/ 8255 w 9310"/>
                    <a:gd name="T39" fmla="*/ 1503 h 12286"/>
                    <a:gd name="T40" fmla="*/ 8035 w 9310"/>
                    <a:gd name="T41" fmla="*/ 1209 h 12286"/>
                    <a:gd name="T42" fmla="*/ 7720 w 9310"/>
                    <a:gd name="T43" fmla="*/ 1018 h 12286"/>
                    <a:gd name="T44" fmla="*/ 7390 w 9310"/>
                    <a:gd name="T45" fmla="*/ 960 h 12286"/>
                    <a:gd name="T46" fmla="*/ 1680 w 9310"/>
                    <a:gd name="T47" fmla="*/ 989 h 12286"/>
                    <a:gd name="T48" fmla="*/ 1346 w 9310"/>
                    <a:gd name="T49" fmla="*/ 1150 h 12286"/>
                    <a:gd name="T50" fmla="*/ 1098 w 9310"/>
                    <a:gd name="T51" fmla="*/ 1423 h 12286"/>
                    <a:gd name="T52" fmla="*/ 970 w 9310"/>
                    <a:gd name="T53" fmla="*/ 1774 h 12286"/>
                    <a:gd name="T54" fmla="*/ 962 w 9310"/>
                    <a:gd name="T55" fmla="*/ 10904 h 12286"/>
                    <a:gd name="T56" fmla="*/ 1091 w 9310"/>
                    <a:gd name="T57" fmla="*/ 11185 h 12286"/>
                    <a:gd name="T58" fmla="*/ 1405 w 9310"/>
                    <a:gd name="T59" fmla="*/ 11326 h 12286"/>
                    <a:gd name="T60" fmla="*/ 1677 w 9310"/>
                    <a:gd name="T61" fmla="*/ 11273 h 12286"/>
                    <a:gd name="T62" fmla="*/ 4346 w 9310"/>
                    <a:gd name="T63" fmla="*/ 8559 h 12286"/>
                    <a:gd name="T64" fmla="*/ 4655 w 9310"/>
                    <a:gd name="T65" fmla="*/ 8448 h 12286"/>
                    <a:gd name="T66" fmla="*/ 4964 w 9310"/>
                    <a:gd name="T67" fmla="*/ 8559 h 12286"/>
                    <a:gd name="T68" fmla="*/ 7633 w 9310"/>
                    <a:gd name="T69" fmla="*/ 11273 h 12286"/>
                    <a:gd name="T70" fmla="*/ 7902 w 9310"/>
                    <a:gd name="T71" fmla="*/ 11326 h 12286"/>
                    <a:gd name="T72" fmla="*/ 8215 w 9310"/>
                    <a:gd name="T73" fmla="*/ 11182 h 12286"/>
                    <a:gd name="T74" fmla="*/ 8349 w 9310"/>
                    <a:gd name="T75" fmla="*/ 10897 h 12286"/>
                    <a:gd name="T76" fmla="*/ 8408 w 9310"/>
                    <a:gd name="T77" fmla="*/ 10618 h 12286"/>
                    <a:gd name="T78" fmla="*/ 8687 w 9310"/>
                    <a:gd name="T79" fmla="*/ 10387 h 12286"/>
                    <a:gd name="T80" fmla="*/ 8974 w 9310"/>
                    <a:gd name="T81" fmla="*/ 10387 h 12286"/>
                    <a:gd name="T82" fmla="*/ 9253 w 9310"/>
                    <a:gd name="T83" fmla="*/ 10618 h 12286"/>
                    <a:gd name="T84" fmla="*/ 9309 w 9310"/>
                    <a:gd name="T85" fmla="*/ 10920 h 12286"/>
                    <a:gd name="T86" fmla="*/ 9174 w 9310"/>
                    <a:gd name="T87" fmla="*/ 11466 h 12286"/>
                    <a:gd name="T88" fmla="*/ 8890 w 9310"/>
                    <a:gd name="T89" fmla="*/ 11865 h 12286"/>
                    <a:gd name="T90" fmla="*/ 8474 w 9310"/>
                    <a:gd name="T91" fmla="*/ 12151 h 12286"/>
                    <a:gd name="T92" fmla="*/ 7913 w 9310"/>
                    <a:gd name="T93" fmla="*/ 12286 h 12286"/>
                    <a:gd name="T94" fmla="*/ 7489 w 9310"/>
                    <a:gd name="T95" fmla="*/ 12242 h 12286"/>
                    <a:gd name="T96" fmla="*/ 6997 w 9310"/>
                    <a:gd name="T97" fmla="*/ 12001 h 12286"/>
                    <a:gd name="T98" fmla="*/ 2472 w 9310"/>
                    <a:gd name="T99" fmla="*/ 11859 h 12286"/>
                    <a:gd name="T100" fmla="*/ 2080 w 9310"/>
                    <a:gd name="T101" fmla="*/ 12145 h 12286"/>
                    <a:gd name="T102" fmla="*/ 1545 w 9310"/>
                    <a:gd name="T103" fmla="*/ 12285 h 122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310" h="12286">
                      <a:moveTo>
                        <a:pt x="1447" y="12286"/>
                      </a:moveTo>
                      <a:lnTo>
                        <a:pt x="1375" y="12286"/>
                      </a:lnTo>
                      <a:lnTo>
                        <a:pt x="1232" y="12272"/>
                      </a:lnTo>
                      <a:lnTo>
                        <a:pt x="1093" y="12245"/>
                      </a:lnTo>
                      <a:lnTo>
                        <a:pt x="957" y="12203"/>
                      </a:lnTo>
                      <a:lnTo>
                        <a:pt x="826" y="12150"/>
                      </a:lnTo>
                      <a:lnTo>
                        <a:pt x="700" y="12085"/>
                      </a:lnTo>
                      <a:lnTo>
                        <a:pt x="582" y="12007"/>
                      </a:lnTo>
                      <a:lnTo>
                        <a:pt x="471" y="11918"/>
                      </a:lnTo>
                      <a:lnTo>
                        <a:pt x="419" y="11869"/>
                      </a:lnTo>
                      <a:lnTo>
                        <a:pt x="370" y="11818"/>
                      </a:lnTo>
                      <a:lnTo>
                        <a:pt x="279" y="11710"/>
                      </a:lnTo>
                      <a:lnTo>
                        <a:pt x="202" y="11595"/>
                      </a:lnTo>
                      <a:lnTo>
                        <a:pt x="135" y="11471"/>
                      </a:lnTo>
                      <a:lnTo>
                        <a:pt x="82" y="11343"/>
                      </a:lnTo>
                      <a:lnTo>
                        <a:pt x="42" y="11209"/>
                      </a:lnTo>
                      <a:lnTo>
                        <a:pt x="14" y="11070"/>
                      </a:lnTo>
                      <a:lnTo>
                        <a:pt x="1" y="10927"/>
                      </a:lnTo>
                      <a:lnTo>
                        <a:pt x="0" y="10855"/>
                      </a:lnTo>
                      <a:lnTo>
                        <a:pt x="0" y="1919"/>
                      </a:lnTo>
                      <a:lnTo>
                        <a:pt x="1" y="1821"/>
                      </a:lnTo>
                      <a:lnTo>
                        <a:pt x="22" y="1627"/>
                      </a:lnTo>
                      <a:lnTo>
                        <a:pt x="60" y="1440"/>
                      </a:lnTo>
                      <a:lnTo>
                        <a:pt x="117" y="1260"/>
                      </a:lnTo>
                      <a:lnTo>
                        <a:pt x="189" y="1089"/>
                      </a:lnTo>
                      <a:lnTo>
                        <a:pt x="278" y="924"/>
                      </a:lnTo>
                      <a:lnTo>
                        <a:pt x="382" y="772"/>
                      </a:lnTo>
                      <a:lnTo>
                        <a:pt x="498" y="629"/>
                      </a:lnTo>
                      <a:lnTo>
                        <a:pt x="629" y="498"/>
                      </a:lnTo>
                      <a:lnTo>
                        <a:pt x="772" y="382"/>
                      </a:lnTo>
                      <a:lnTo>
                        <a:pt x="924" y="278"/>
                      </a:lnTo>
                      <a:lnTo>
                        <a:pt x="1088" y="189"/>
                      </a:lnTo>
                      <a:lnTo>
                        <a:pt x="1260" y="117"/>
                      </a:lnTo>
                      <a:lnTo>
                        <a:pt x="1440" y="60"/>
                      </a:lnTo>
                      <a:lnTo>
                        <a:pt x="1627" y="22"/>
                      </a:lnTo>
                      <a:lnTo>
                        <a:pt x="1821" y="1"/>
                      </a:lnTo>
                      <a:lnTo>
                        <a:pt x="1919" y="0"/>
                      </a:lnTo>
                      <a:lnTo>
                        <a:pt x="7390" y="0"/>
                      </a:lnTo>
                      <a:lnTo>
                        <a:pt x="7489" y="1"/>
                      </a:lnTo>
                      <a:lnTo>
                        <a:pt x="7682" y="22"/>
                      </a:lnTo>
                      <a:lnTo>
                        <a:pt x="7869" y="60"/>
                      </a:lnTo>
                      <a:lnTo>
                        <a:pt x="8049" y="117"/>
                      </a:lnTo>
                      <a:lnTo>
                        <a:pt x="8222" y="189"/>
                      </a:lnTo>
                      <a:lnTo>
                        <a:pt x="8385" y="278"/>
                      </a:lnTo>
                      <a:lnTo>
                        <a:pt x="8539" y="382"/>
                      </a:lnTo>
                      <a:lnTo>
                        <a:pt x="8681" y="498"/>
                      </a:lnTo>
                      <a:lnTo>
                        <a:pt x="8811" y="629"/>
                      </a:lnTo>
                      <a:lnTo>
                        <a:pt x="8929" y="772"/>
                      </a:lnTo>
                      <a:lnTo>
                        <a:pt x="9033" y="924"/>
                      </a:lnTo>
                      <a:lnTo>
                        <a:pt x="9120" y="1089"/>
                      </a:lnTo>
                      <a:lnTo>
                        <a:pt x="9194" y="1260"/>
                      </a:lnTo>
                      <a:lnTo>
                        <a:pt x="9250" y="1440"/>
                      </a:lnTo>
                      <a:lnTo>
                        <a:pt x="9289" y="1627"/>
                      </a:lnTo>
                      <a:lnTo>
                        <a:pt x="9308" y="1821"/>
                      </a:lnTo>
                      <a:lnTo>
                        <a:pt x="9310" y="1919"/>
                      </a:lnTo>
                      <a:lnTo>
                        <a:pt x="9310" y="8471"/>
                      </a:lnTo>
                      <a:lnTo>
                        <a:pt x="9308" y="8521"/>
                      </a:lnTo>
                      <a:lnTo>
                        <a:pt x="9289" y="8615"/>
                      </a:lnTo>
                      <a:lnTo>
                        <a:pt x="9253" y="8700"/>
                      </a:lnTo>
                      <a:lnTo>
                        <a:pt x="9201" y="8777"/>
                      </a:lnTo>
                      <a:lnTo>
                        <a:pt x="9136" y="8842"/>
                      </a:lnTo>
                      <a:lnTo>
                        <a:pt x="9058" y="8894"/>
                      </a:lnTo>
                      <a:lnTo>
                        <a:pt x="8974" y="8930"/>
                      </a:lnTo>
                      <a:lnTo>
                        <a:pt x="8880" y="8949"/>
                      </a:lnTo>
                      <a:lnTo>
                        <a:pt x="8830" y="8952"/>
                      </a:lnTo>
                      <a:lnTo>
                        <a:pt x="8781" y="8949"/>
                      </a:lnTo>
                      <a:lnTo>
                        <a:pt x="8687" y="8930"/>
                      </a:lnTo>
                      <a:lnTo>
                        <a:pt x="8601" y="8894"/>
                      </a:lnTo>
                      <a:lnTo>
                        <a:pt x="8524" y="8842"/>
                      </a:lnTo>
                      <a:lnTo>
                        <a:pt x="8460" y="8777"/>
                      </a:lnTo>
                      <a:lnTo>
                        <a:pt x="8408" y="8700"/>
                      </a:lnTo>
                      <a:lnTo>
                        <a:pt x="8370" y="8615"/>
                      </a:lnTo>
                      <a:lnTo>
                        <a:pt x="8352" y="8521"/>
                      </a:lnTo>
                      <a:lnTo>
                        <a:pt x="8350" y="8471"/>
                      </a:lnTo>
                      <a:lnTo>
                        <a:pt x="8350" y="1919"/>
                      </a:lnTo>
                      <a:lnTo>
                        <a:pt x="8349" y="1870"/>
                      </a:lnTo>
                      <a:lnTo>
                        <a:pt x="8340" y="1774"/>
                      </a:lnTo>
                      <a:lnTo>
                        <a:pt x="8320" y="1680"/>
                      </a:lnTo>
                      <a:lnTo>
                        <a:pt x="8293" y="1590"/>
                      </a:lnTo>
                      <a:lnTo>
                        <a:pt x="8255" y="1503"/>
                      </a:lnTo>
                      <a:lnTo>
                        <a:pt x="8211" y="1423"/>
                      </a:lnTo>
                      <a:lnTo>
                        <a:pt x="8160" y="1346"/>
                      </a:lnTo>
                      <a:lnTo>
                        <a:pt x="8101" y="1274"/>
                      </a:lnTo>
                      <a:lnTo>
                        <a:pt x="8035" y="1209"/>
                      </a:lnTo>
                      <a:lnTo>
                        <a:pt x="7964" y="1150"/>
                      </a:lnTo>
                      <a:lnTo>
                        <a:pt x="7888" y="1099"/>
                      </a:lnTo>
                      <a:lnTo>
                        <a:pt x="7806" y="1054"/>
                      </a:lnTo>
                      <a:lnTo>
                        <a:pt x="7720" y="1018"/>
                      </a:lnTo>
                      <a:lnTo>
                        <a:pt x="7630" y="989"/>
                      </a:lnTo>
                      <a:lnTo>
                        <a:pt x="7537" y="970"/>
                      </a:lnTo>
                      <a:lnTo>
                        <a:pt x="7440" y="960"/>
                      </a:lnTo>
                      <a:lnTo>
                        <a:pt x="7390" y="960"/>
                      </a:lnTo>
                      <a:lnTo>
                        <a:pt x="1919" y="960"/>
                      </a:lnTo>
                      <a:lnTo>
                        <a:pt x="1870" y="960"/>
                      </a:lnTo>
                      <a:lnTo>
                        <a:pt x="1774" y="970"/>
                      </a:lnTo>
                      <a:lnTo>
                        <a:pt x="1680" y="989"/>
                      </a:lnTo>
                      <a:lnTo>
                        <a:pt x="1589" y="1018"/>
                      </a:lnTo>
                      <a:lnTo>
                        <a:pt x="1503" y="1054"/>
                      </a:lnTo>
                      <a:lnTo>
                        <a:pt x="1422" y="1099"/>
                      </a:lnTo>
                      <a:lnTo>
                        <a:pt x="1346" y="1150"/>
                      </a:lnTo>
                      <a:lnTo>
                        <a:pt x="1274" y="1209"/>
                      </a:lnTo>
                      <a:lnTo>
                        <a:pt x="1209" y="1274"/>
                      </a:lnTo>
                      <a:lnTo>
                        <a:pt x="1150" y="1346"/>
                      </a:lnTo>
                      <a:lnTo>
                        <a:pt x="1098" y="1423"/>
                      </a:lnTo>
                      <a:lnTo>
                        <a:pt x="1054" y="1503"/>
                      </a:lnTo>
                      <a:lnTo>
                        <a:pt x="1018" y="1590"/>
                      </a:lnTo>
                      <a:lnTo>
                        <a:pt x="989" y="1680"/>
                      </a:lnTo>
                      <a:lnTo>
                        <a:pt x="970" y="1774"/>
                      </a:lnTo>
                      <a:lnTo>
                        <a:pt x="960" y="1870"/>
                      </a:lnTo>
                      <a:lnTo>
                        <a:pt x="960" y="1919"/>
                      </a:lnTo>
                      <a:lnTo>
                        <a:pt x="960" y="10855"/>
                      </a:lnTo>
                      <a:lnTo>
                        <a:pt x="962" y="10904"/>
                      </a:lnTo>
                      <a:lnTo>
                        <a:pt x="978" y="10995"/>
                      </a:lnTo>
                      <a:lnTo>
                        <a:pt x="1011" y="11078"/>
                      </a:lnTo>
                      <a:lnTo>
                        <a:pt x="1061" y="11152"/>
                      </a:lnTo>
                      <a:lnTo>
                        <a:pt x="1091" y="11185"/>
                      </a:lnTo>
                      <a:lnTo>
                        <a:pt x="1129" y="11218"/>
                      </a:lnTo>
                      <a:lnTo>
                        <a:pt x="1212" y="11271"/>
                      </a:lnTo>
                      <a:lnTo>
                        <a:pt x="1306" y="11307"/>
                      </a:lnTo>
                      <a:lnTo>
                        <a:pt x="1405" y="11326"/>
                      </a:lnTo>
                      <a:lnTo>
                        <a:pt x="1456" y="11327"/>
                      </a:lnTo>
                      <a:lnTo>
                        <a:pt x="1504" y="11325"/>
                      </a:lnTo>
                      <a:lnTo>
                        <a:pt x="1595" y="11307"/>
                      </a:lnTo>
                      <a:lnTo>
                        <a:pt x="1677" y="11273"/>
                      </a:lnTo>
                      <a:lnTo>
                        <a:pt x="1751" y="11222"/>
                      </a:lnTo>
                      <a:lnTo>
                        <a:pt x="1784" y="11191"/>
                      </a:lnTo>
                      <a:lnTo>
                        <a:pt x="4310" y="8592"/>
                      </a:lnTo>
                      <a:lnTo>
                        <a:pt x="4346" y="8559"/>
                      </a:lnTo>
                      <a:lnTo>
                        <a:pt x="4426" y="8505"/>
                      </a:lnTo>
                      <a:lnTo>
                        <a:pt x="4513" y="8468"/>
                      </a:lnTo>
                      <a:lnTo>
                        <a:pt x="4607" y="8449"/>
                      </a:lnTo>
                      <a:lnTo>
                        <a:pt x="4655" y="8448"/>
                      </a:lnTo>
                      <a:lnTo>
                        <a:pt x="4703" y="8449"/>
                      </a:lnTo>
                      <a:lnTo>
                        <a:pt x="4797" y="8468"/>
                      </a:lnTo>
                      <a:lnTo>
                        <a:pt x="4885" y="8505"/>
                      </a:lnTo>
                      <a:lnTo>
                        <a:pt x="4964" y="8559"/>
                      </a:lnTo>
                      <a:lnTo>
                        <a:pt x="4999" y="8592"/>
                      </a:lnTo>
                      <a:lnTo>
                        <a:pt x="7527" y="11191"/>
                      </a:lnTo>
                      <a:lnTo>
                        <a:pt x="7560" y="11222"/>
                      </a:lnTo>
                      <a:lnTo>
                        <a:pt x="7633" y="11273"/>
                      </a:lnTo>
                      <a:lnTo>
                        <a:pt x="7714" y="11307"/>
                      </a:lnTo>
                      <a:lnTo>
                        <a:pt x="7803" y="11325"/>
                      </a:lnTo>
                      <a:lnTo>
                        <a:pt x="7852" y="11327"/>
                      </a:lnTo>
                      <a:lnTo>
                        <a:pt x="7902" y="11326"/>
                      </a:lnTo>
                      <a:lnTo>
                        <a:pt x="8002" y="11306"/>
                      </a:lnTo>
                      <a:lnTo>
                        <a:pt x="8095" y="11270"/>
                      </a:lnTo>
                      <a:lnTo>
                        <a:pt x="8179" y="11215"/>
                      </a:lnTo>
                      <a:lnTo>
                        <a:pt x="8215" y="11182"/>
                      </a:lnTo>
                      <a:lnTo>
                        <a:pt x="8248" y="11148"/>
                      </a:lnTo>
                      <a:lnTo>
                        <a:pt x="8298" y="11073"/>
                      </a:lnTo>
                      <a:lnTo>
                        <a:pt x="8331" y="10989"/>
                      </a:lnTo>
                      <a:lnTo>
                        <a:pt x="8349" y="10897"/>
                      </a:lnTo>
                      <a:lnTo>
                        <a:pt x="8350" y="10847"/>
                      </a:lnTo>
                      <a:lnTo>
                        <a:pt x="8352" y="10798"/>
                      </a:lnTo>
                      <a:lnTo>
                        <a:pt x="8370" y="10704"/>
                      </a:lnTo>
                      <a:lnTo>
                        <a:pt x="8408" y="10618"/>
                      </a:lnTo>
                      <a:lnTo>
                        <a:pt x="8460" y="10541"/>
                      </a:lnTo>
                      <a:lnTo>
                        <a:pt x="8524" y="10477"/>
                      </a:lnTo>
                      <a:lnTo>
                        <a:pt x="8601" y="10425"/>
                      </a:lnTo>
                      <a:lnTo>
                        <a:pt x="8687" y="10387"/>
                      </a:lnTo>
                      <a:lnTo>
                        <a:pt x="8781" y="10369"/>
                      </a:lnTo>
                      <a:lnTo>
                        <a:pt x="8830" y="10367"/>
                      </a:lnTo>
                      <a:lnTo>
                        <a:pt x="8880" y="10369"/>
                      </a:lnTo>
                      <a:lnTo>
                        <a:pt x="8974" y="10387"/>
                      </a:lnTo>
                      <a:lnTo>
                        <a:pt x="9058" y="10425"/>
                      </a:lnTo>
                      <a:lnTo>
                        <a:pt x="9136" y="10477"/>
                      </a:lnTo>
                      <a:lnTo>
                        <a:pt x="9201" y="10541"/>
                      </a:lnTo>
                      <a:lnTo>
                        <a:pt x="9253" y="10618"/>
                      </a:lnTo>
                      <a:lnTo>
                        <a:pt x="9289" y="10704"/>
                      </a:lnTo>
                      <a:lnTo>
                        <a:pt x="9308" y="10798"/>
                      </a:lnTo>
                      <a:lnTo>
                        <a:pt x="9310" y="10847"/>
                      </a:lnTo>
                      <a:lnTo>
                        <a:pt x="9309" y="10920"/>
                      </a:lnTo>
                      <a:lnTo>
                        <a:pt x="9295" y="11063"/>
                      </a:lnTo>
                      <a:lnTo>
                        <a:pt x="9267" y="11202"/>
                      </a:lnTo>
                      <a:lnTo>
                        <a:pt x="9227" y="11336"/>
                      </a:lnTo>
                      <a:lnTo>
                        <a:pt x="9174" y="11466"/>
                      </a:lnTo>
                      <a:lnTo>
                        <a:pt x="9107" y="11588"/>
                      </a:lnTo>
                      <a:lnTo>
                        <a:pt x="9030" y="11705"/>
                      </a:lnTo>
                      <a:lnTo>
                        <a:pt x="8939" y="11814"/>
                      </a:lnTo>
                      <a:lnTo>
                        <a:pt x="8890" y="11865"/>
                      </a:lnTo>
                      <a:lnTo>
                        <a:pt x="8837" y="11915"/>
                      </a:lnTo>
                      <a:lnTo>
                        <a:pt x="8724" y="12006"/>
                      </a:lnTo>
                      <a:lnTo>
                        <a:pt x="8602" y="12085"/>
                      </a:lnTo>
                      <a:lnTo>
                        <a:pt x="8474" y="12151"/>
                      </a:lnTo>
                      <a:lnTo>
                        <a:pt x="8340" y="12206"/>
                      </a:lnTo>
                      <a:lnTo>
                        <a:pt x="8200" y="12246"/>
                      </a:lnTo>
                      <a:lnTo>
                        <a:pt x="8058" y="12273"/>
                      </a:lnTo>
                      <a:lnTo>
                        <a:pt x="7913" y="12286"/>
                      </a:lnTo>
                      <a:lnTo>
                        <a:pt x="7841" y="12286"/>
                      </a:lnTo>
                      <a:lnTo>
                        <a:pt x="7767" y="12285"/>
                      </a:lnTo>
                      <a:lnTo>
                        <a:pt x="7626" y="12269"/>
                      </a:lnTo>
                      <a:lnTo>
                        <a:pt x="7489" y="12242"/>
                      </a:lnTo>
                      <a:lnTo>
                        <a:pt x="7358" y="12200"/>
                      </a:lnTo>
                      <a:lnTo>
                        <a:pt x="7232" y="12147"/>
                      </a:lnTo>
                      <a:lnTo>
                        <a:pt x="7111" y="12079"/>
                      </a:lnTo>
                      <a:lnTo>
                        <a:pt x="6997" y="12001"/>
                      </a:lnTo>
                      <a:lnTo>
                        <a:pt x="6889" y="11911"/>
                      </a:lnTo>
                      <a:lnTo>
                        <a:pt x="6839" y="11859"/>
                      </a:lnTo>
                      <a:lnTo>
                        <a:pt x="4655" y="9615"/>
                      </a:lnTo>
                      <a:lnTo>
                        <a:pt x="2472" y="11859"/>
                      </a:lnTo>
                      <a:lnTo>
                        <a:pt x="2422" y="11909"/>
                      </a:lnTo>
                      <a:lnTo>
                        <a:pt x="2315" y="12000"/>
                      </a:lnTo>
                      <a:lnTo>
                        <a:pt x="2201" y="12079"/>
                      </a:lnTo>
                      <a:lnTo>
                        <a:pt x="2080" y="12145"/>
                      </a:lnTo>
                      <a:lnTo>
                        <a:pt x="1955" y="12199"/>
                      </a:lnTo>
                      <a:lnTo>
                        <a:pt x="1823" y="12240"/>
                      </a:lnTo>
                      <a:lnTo>
                        <a:pt x="1686" y="12269"/>
                      </a:lnTo>
                      <a:lnTo>
                        <a:pt x="1545" y="12285"/>
                      </a:lnTo>
                      <a:lnTo>
                        <a:pt x="1473" y="12286"/>
                      </a:lnTo>
                      <a:lnTo>
                        <a:pt x="1460" y="12286"/>
                      </a:lnTo>
                      <a:lnTo>
                        <a:pt x="1447" y="1228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18" name="Group 12">
                  <a:extLst>
                    <a:ext uri="{FF2B5EF4-FFF2-40B4-BE49-F238E27FC236}">
                      <a16:creationId xmlns:a16="http://schemas.microsoft.com/office/drawing/2014/main" id="{F353C33A-C92D-6A19-8A21-0E394743EF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839531" y="1128631"/>
                  <a:ext cx="193117" cy="153620"/>
                  <a:chOff x="6124" y="305"/>
                  <a:chExt cx="841" cy="669"/>
                </a:xfrm>
                <a:solidFill>
                  <a:schemeClr val="bg1"/>
                </a:solidFill>
              </p:grpSpPr>
              <p:sp>
                <p:nvSpPr>
                  <p:cNvPr id="35" name="Freeform 13">
                    <a:extLst>
                      <a:ext uri="{FF2B5EF4-FFF2-40B4-BE49-F238E27FC236}">
                        <a16:creationId xmlns:a16="http://schemas.microsoft.com/office/drawing/2014/main" id="{D90E2C52-33BF-E804-5738-0796967F60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244" y="440"/>
                    <a:ext cx="601" cy="534"/>
                  </a:xfrm>
                  <a:custGeom>
                    <a:avLst/>
                    <a:gdLst>
                      <a:gd name="T0" fmla="*/ 902 w 1802"/>
                      <a:gd name="T1" fmla="*/ 0 h 1602"/>
                      <a:gd name="T2" fmla="*/ 2 w 1802"/>
                      <a:gd name="T3" fmla="*/ 742 h 1602"/>
                      <a:gd name="T4" fmla="*/ 2 w 1802"/>
                      <a:gd name="T5" fmla="*/ 743 h 1602"/>
                      <a:gd name="T6" fmla="*/ 2 w 1802"/>
                      <a:gd name="T7" fmla="*/ 746 h 1602"/>
                      <a:gd name="T8" fmla="*/ 0 w 1802"/>
                      <a:gd name="T9" fmla="*/ 749 h 1602"/>
                      <a:gd name="T10" fmla="*/ 0 w 1802"/>
                      <a:gd name="T11" fmla="*/ 751 h 1602"/>
                      <a:gd name="T12" fmla="*/ 0 w 1802"/>
                      <a:gd name="T13" fmla="*/ 1501 h 1602"/>
                      <a:gd name="T14" fmla="*/ 2 w 1802"/>
                      <a:gd name="T15" fmla="*/ 1521 h 1602"/>
                      <a:gd name="T16" fmla="*/ 16 w 1802"/>
                      <a:gd name="T17" fmla="*/ 1557 h 1602"/>
                      <a:gd name="T18" fmla="*/ 30 w 1802"/>
                      <a:gd name="T19" fmla="*/ 1572 h 1602"/>
                      <a:gd name="T20" fmla="*/ 45 w 1802"/>
                      <a:gd name="T21" fmla="*/ 1586 h 1602"/>
                      <a:gd name="T22" fmla="*/ 81 w 1802"/>
                      <a:gd name="T23" fmla="*/ 1601 h 1602"/>
                      <a:gd name="T24" fmla="*/ 100 w 1802"/>
                      <a:gd name="T25" fmla="*/ 1602 h 1602"/>
                      <a:gd name="T26" fmla="*/ 702 w 1802"/>
                      <a:gd name="T27" fmla="*/ 1602 h 1602"/>
                      <a:gd name="T28" fmla="*/ 702 w 1802"/>
                      <a:gd name="T29" fmla="*/ 1001 h 1602"/>
                      <a:gd name="T30" fmla="*/ 1102 w 1802"/>
                      <a:gd name="T31" fmla="*/ 1001 h 1602"/>
                      <a:gd name="T32" fmla="*/ 1102 w 1802"/>
                      <a:gd name="T33" fmla="*/ 1602 h 1602"/>
                      <a:gd name="T34" fmla="*/ 1703 w 1802"/>
                      <a:gd name="T35" fmla="*/ 1602 h 1602"/>
                      <a:gd name="T36" fmla="*/ 1723 w 1802"/>
                      <a:gd name="T37" fmla="*/ 1601 h 1602"/>
                      <a:gd name="T38" fmla="*/ 1758 w 1802"/>
                      <a:gd name="T39" fmla="*/ 1586 h 1602"/>
                      <a:gd name="T40" fmla="*/ 1773 w 1802"/>
                      <a:gd name="T41" fmla="*/ 1572 h 1602"/>
                      <a:gd name="T42" fmla="*/ 1786 w 1802"/>
                      <a:gd name="T43" fmla="*/ 1557 h 1602"/>
                      <a:gd name="T44" fmla="*/ 1802 w 1802"/>
                      <a:gd name="T45" fmla="*/ 1521 h 1602"/>
                      <a:gd name="T46" fmla="*/ 1802 w 1802"/>
                      <a:gd name="T47" fmla="*/ 1501 h 1602"/>
                      <a:gd name="T48" fmla="*/ 1802 w 1802"/>
                      <a:gd name="T49" fmla="*/ 751 h 1602"/>
                      <a:gd name="T50" fmla="*/ 1802 w 1802"/>
                      <a:gd name="T51" fmla="*/ 745 h 1602"/>
                      <a:gd name="T52" fmla="*/ 1801 w 1802"/>
                      <a:gd name="T53" fmla="*/ 742 h 1602"/>
                      <a:gd name="T54" fmla="*/ 902 w 1802"/>
                      <a:gd name="T55" fmla="*/ 0 h 16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1802" h="1602">
                        <a:moveTo>
                          <a:pt x="902" y="0"/>
                        </a:moveTo>
                        <a:lnTo>
                          <a:pt x="2" y="742"/>
                        </a:lnTo>
                        <a:lnTo>
                          <a:pt x="2" y="743"/>
                        </a:lnTo>
                        <a:lnTo>
                          <a:pt x="2" y="746"/>
                        </a:lnTo>
                        <a:lnTo>
                          <a:pt x="0" y="749"/>
                        </a:lnTo>
                        <a:lnTo>
                          <a:pt x="0" y="751"/>
                        </a:lnTo>
                        <a:lnTo>
                          <a:pt x="0" y="1501"/>
                        </a:lnTo>
                        <a:lnTo>
                          <a:pt x="2" y="1521"/>
                        </a:lnTo>
                        <a:lnTo>
                          <a:pt x="16" y="1557"/>
                        </a:lnTo>
                        <a:lnTo>
                          <a:pt x="30" y="1572"/>
                        </a:lnTo>
                        <a:lnTo>
                          <a:pt x="45" y="1586"/>
                        </a:lnTo>
                        <a:lnTo>
                          <a:pt x="81" y="1601"/>
                        </a:lnTo>
                        <a:lnTo>
                          <a:pt x="100" y="1602"/>
                        </a:lnTo>
                        <a:lnTo>
                          <a:pt x="702" y="1602"/>
                        </a:lnTo>
                        <a:lnTo>
                          <a:pt x="702" y="1001"/>
                        </a:lnTo>
                        <a:lnTo>
                          <a:pt x="1102" y="1001"/>
                        </a:lnTo>
                        <a:lnTo>
                          <a:pt x="1102" y="1602"/>
                        </a:lnTo>
                        <a:lnTo>
                          <a:pt x="1703" y="1602"/>
                        </a:lnTo>
                        <a:lnTo>
                          <a:pt x="1723" y="1601"/>
                        </a:lnTo>
                        <a:lnTo>
                          <a:pt x="1758" y="1586"/>
                        </a:lnTo>
                        <a:lnTo>
                          <a:pt x="1773" y="1572"/>
                        </a:lnTo>
                        <a:lnTo>
                          <a:pt x="1786" y="1557"/>
                        </a:lnTo>
                        <a:lnTo>
                          <a:pt x="1802" y="1521"/>
                        </a:lnTo>
                        <a:lnTo>
                          <a:pt x="1802" y="1501"/>
                        </a:lnTo>
                        <a:lnTo>
                          <a:pt x="1802" y="751"/>
                        </a:lnTo>
                        <a:lnTo>
                          <a:pt x="1802" y="745"/>
                        </a:lnTo>
                        <a:lnTo>
                          <a:pt x="1801" y="742"/>
                        </a:lnTo>
                        <a:lnTo>
                          <a:pt x="902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6" name="Freeform 14">
                    <a:extLst>
                      <a:ext uri="{FF2B5EF4-FFF2-40B4-BE49-F238E27FC236}">
                        <a16:creationId xmlns:a16="http://schemas.microsoft.com/office/drawing/2014/main" id="{F1AFA888-F723-0A66-132C-D46A78C673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24" y="305"/>
                    <a:ext cx="841" cy="394"/>
                  </a:xfrm>
                  <a:custGeom>
                    <a:avLst/>
                    <a:gdLst>
                      <a:gd name="T0" fmla="*/ 2505 w 2522"/>
                      <a:gd name="T1" fmla="*/ 978 h 1181"/>
                      <a:gd name="T2" fmla="*/ 2162 w 2522"/>
                      <a:gd name="T3" fmla="*/ 694 h 1181"/>
                      <a:gd name="T4" fmla="*/ 2162 w 2522"/>
                      <a:gd name="T5" fmla="*/ 54 h 1181"/>
                      <a:gd name="T6" fmla="*/ 2162 w 2522"/>
                      <a:gd name="T7" fmla="*/ 44 h 1181"/>
                      <a:gd name="T8" fmla="*/ 2155 w 2522"/>
                      <a:gd name="T9" fmla="*/ 26 h 1181"/>
                      <a:gd name="T10" fmla="*/ 2149 w 2522"/>
                      <a:gd name="T11" fmla="*/ 18 h 1181"/>
                      <a:gd name="T12" fmla="*/ 2141 w 2522"/>
                      <a:gd name="T13" fmla="*/ 13 h 1181"/>
                      <a:gd name="T14" fmla="*/ 2123 w 2522"/>
                      <a:gd name="T15" fmla="*/ 5 h 1181"/>
                      <a:gd name="T16" fmla="*/ 2113 w 2522"/>
                      <a:gd name="T17" fmla="*/ 5 h 1181"/>
                      <a:gd name="T18" fmla="*/ 1812 w 2522"/>
                      <a:gd name="T19" fmla="*/ 5 h 1181"/>
                      <a:gd name="T20" fmla="*/ 1802 w 2522"/>
                      <a:gd name="T21" fmla="*/ 5 h 1181"/>
                      <a:gd name="T22" fmla="*/ 1783 w 2522"/>
                      <a:gd name="T23" fmla="*/ 13 h 1181"/>
                      <a:gd name="T24" fmla="*/ 1776 w 2522"/>
                      <a:gd name="T25" fmla="*/ 18 h 1181"/>
                      <a:gd name="T26" fmla="*/ 1770 w 2522"/>
                      <a:gd name="T27" fmla="*/ 26 h 1181"/>
                      <a:gd name="T28" fmla="*/ 1763 w 2522"/>
                      <a:gd name="T29" fmla="*/ 44 h 1181"/>
                      <a:gd name="T30" fmla="*/ 1762 w 2522"/>
                      <a:gd name="T31" fmla="*/ 54 h 1181"/>
                      <a:gd name="T32" fmla="*/ 1762 w 2522"/>
                      <a:gd name="T33" fmla="*/ 360 h 1181"/>
                      <a:gd name="T34" fmla="*/ 1380 w 2522"/>
                      <a:gd name="T35" fmla="*/ 41 h 1181"/>
                      <a:gd name="T36" fmla="*/ 1354 w 2522"/>
                      <a:gd name="T37" fmla="*/ 23 h 1181"/>
                      <a:gd name="T38" fmla="*/ 1295 w 2522"/>
                      <a:gd name="T39" fmla="*/ 1 h 1181"/>
                      <a:gd name="T40" fmla="*/ 1262 w 2522"/>
                      <a:gd name="T41" fmla="*/ 0 h 1181"/>
                      <a:gd name="T42" fmla="*/ 1227 w 2522"/>
                      <a:gd name="T43" fmla="*/ 1 h 1181"/>
                      <a:gd name="T44" fmla="*/ 1168 w 2522"/>
                      <a:gd name="T45" fmla="*/ 23 h 1181"/>
                      <a:gd name="T46" fmla="*/ 1142 w 2522"/>
                      <a:gd name="T47" fmla="*/ 41 h 1181"/>
                      <a:gd name="T48" fmla="*/ 17 w 2522"/>
                      <a:gd name="T49" fmla="*/ 978 h 1181"/>
                      <a:gd name="T50" fmla="*/ 10 w 2522"/>
                      <a:gd name="T51" fmla="*/ 985 h 1181"/>
                      <a:gd name="T52" fmla="*/ 1 w 2522"/>
                      <a:gd name="T53" fmla="*/ 1001 h 1181"/>
                      <a:gd name="T54" fmla="*/ 0 w 2522"/>
                      <a:gd name="T55" fmla="*/ 1012 h 1181"/>
                      <a:gd name="T56" fmla="*/ 0 w 2522"/>
                      <a:gd name="T57" fmla="*/ 1023 h 1181"/>
                      <a:gd name="T58" fmla="*/ 6 w 2522"/>
                      <a:gd name="T59" fmla="*/ 1040 h 1181"/>
                      <a:gd name="T60" fmla="*/ 12 w 2522"/>
                      <a:gd name="T61" fmla="*/ 1048 h 1181"/>
                      <a:gd name="T62" fmla="*/ 108 w 2522"/>
                      <a:gd name="T63" fmla="*/ 1164 h 1181"/>
                      <a:gd name="T64" fmla="*/ 122 w 2522"/>
                      <a:gd name="T65" fmla="*/ 1177 h 1181"/>
                      <a:gd name="T66" fmla="*/ 141 w 2522"/>
                      <a:gd name="T67" fmla="*/ 1181 h 1181"/>
                      <a:gd name="T68" fmla="*/ 160 w 2522"/>
                      <a:gd name="T69" fmla="*/ 1181 h 1181"/>
                      <a:gd name="T70" fmla="*/ 179 w 2522"/>
                      <a:gd name="T71" fmla="*/ 1171 h 1181"/>
                      <a:gd name="T72" fmla="*/ 1262 w 2522"/>
                      <a:gd name="T73" fmla="*/ 268 h 1181"/>
                      <a:gd name="T74" fmla="*/ 2344 w 2522"/>
                      <a:gd name="T75" fmla="*/ 1171 h 1181"/>
                      <a:gd name="T76" fmla="*/ 2358 w 2522"/>
                      <a:gd name="T77" fmla="*/ 1180 h 1181"/>
                      <a:gd name="T78" fmla="*/ 2377 w 2522"/>
                      <a:gd name="T79" fmla="*/ 1181 h 1181"/>
                      <a:gd name="T80" fmla="*/ 2383 w 2522"/>
                      <a:gd name="T81" fmla="*/ 1181 h 1181"/>
                      <a:gd name="T82" fmla="*/ 2401 w 2522"/>
                      <a:gd name="T83" fmla="*/ 1177 h 1181"/>
                      <a:gd name="T84" fmla="*/ 2414 w 2522"/>
                      <a:gd name="T85" fmla="*/ 1164 h 1181"/>
                      <a:gd name="T86" fmla="*/ 2512 w 2522"/>
                      <a:gd name="T87" fmla="*/ 1048 h 1181"/>
                      <a:gd name="T88" fmla="*/ 2518 w 2522"/>
                      <a:gd name="T89" fmla="*/ 1040 h 1181"/>
                      <a:gd name="T90" fmla="*/ 2522 w 2522"/>
                      <a:gd name="T91" fmla="*/ 1023 h 1181"/>
                      <a:gd name="T92" fmla="*/ 2522 w 2522"/>
                      <a:gd name="T93" fmla="*/ 1012 h 1181"/>
                      <a:gd name="T94" fmla="*/ 2521 w 2522"/>
                      <a:gd name="T95" fmla="*/ 1001 h 1181"/>
                      <a:gd name="T96" fmla="*/ 2512 w 2522"/>
                      <a:gd name="T97" fmla="*/ 985 h 1181"/>
                      <a:gd name="T98" fmla="*/ 2505 w 2522"/>
                      <a:gd name="T99" fmla="*/ 978 h 11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2522" h="1181">
                        <a:moveTo>
                          <a:pt x="2505" y="978"/>
                        </a:moveTo>
                        <a:lnTo>
                          <a:pt x="2162" y="694"/>
                        </a:lnTo>
                        <a:lnTo>
                          <a:pt x="2162" y="54"/>
                        </a:lnTo>
                        <a:lnTo>
                          <a:pt x="2162" y="44"/>
                        </a:lnTo>
                        <a:lnTo>
                          <a:pt x="2155" y="26"/>
                        </a:lnTo>
                        <a:lnTo>
                          <a:pt x="2149" y="18"/>
                        </a:lnTo>
                        <a:lnTo>
                          <a:pt x="2141" y="13"/>
                        </a:lnTo>
                        <a:lnTo>
                          <a:pt x="2123" y="5"/>
                        </a:lnTo>
                        <a:lnTo>
                          <a:pt x="2113" y="5"/>
                        </a:lnTo>
                        <a:lnTo>
                          <a:pt x="1812" y="5"/>
                        </a:lnTo>
                        <a:lnTo>
                          <a:pt x="1802" y="5"/>
                        </a:lnTo>
                        <a:lnTo>
                          <a:pt x="1783" y="13"/>
                        </a:lnTo>
                        <a:lnTo>
                          <a:pt x="1776" y="18"/>
                        </a:lnTo>
                        <a:lnTo>
                          <a:pt x="1770" y="26"/>
                        </a:lnTo>
                        <a:lnTo>
                          <a:pt x="1763" y="44"/>
                        </a:lnTo>
                        <a:lnTo>
                          <a:pt x="1762" y="54"/>
                        </a:lnTo>
                        <a:lnTo>
                          <a:pt x="1762" y="360"/>
                        </a:lnTo>
                        <a:lnTo>
                          <a:pt x="1380" y="41"/>
                        </a:lnTo>
                        <a:lnTo>
                          <a:pt x="1354" y="23"/>
                        </a:lnTo>
                        <a:lnTo>
                          <a:pt x="1295" y="1"/>
                        </a:lnTo>
                        <a:lnTo>
                          <a:pt x="1262" y="0"/>
                        </a:lnTo>
                        <a:lnTo>
                          <a:pt x="1227" y="1"/>
                        </a:lnTo>
                        <a:lnTo>
                          <a:pt x="1168" y="23"/>
                        </a:lnTo>
                        <a:lnTo>
                          <a:pt x="1142" y="41"/>
                        </a:lnTo>
                        <a:lnTo>
                          <a:pt x="17" y="978"/>
                        </a:lnTo>
                        <a:lnTo>
                          <a:pt x="10" y="985"/>
                        </a:lnTo>
                        <a:lnTo>
                          <a:pt x="1" y="1001"/>
                        </a:lnTo>
                        <a:lnTo>
                          <a:pt x="0" y="1012"/>
                        </a:lnTo>
                        <a:lnTo>
                          <a:pt x="0" y="1023"/>
                        </a:lnTo>
                        <a:lnTo>
                          <a:pt x="6" y="1040"/>
                        </a:lnTo>
                        <a:lnTo>
                          <a:pt x="12" y="1048"/>
                        </a:lnTo>
                        <a:lnTo>
                          <a:pt x="108" y="1164"/>
                        </a:lnTo>
                        <a:lnTo>
                          <a:pt x="122" y="1177"/>
                        </a:lnTo>
                        <a:lnTo>
                          <a:pt x="141" y="1181"/>
                        </a:lnTo>
                        <a:lnTo>
                          <a:pt x="160" y="1181"/>
                        </a:lnTo>
                        <a:lnTo>
                          <a:pt x="179" y="1171"/>
                        </a:lnTo>
                        <a:lnTo>
                          <a:pt x="1262" y="268"/>
                        </a:lnTo>
                        <a:lnTo>
                          <a:pt x="2344" y="1171"/>
                        </a:lnTo>
                        <a:lnTo>
                          <a:pt x="2358" y="1180"/>
                        </a:lnTo>
                        <a:lnTo>
                          <a:pt x="2377" y="1181"/>
                        </a:lnTo>
                        <a:lnTo>
                          <a:pt x="2383" y="1181"/>
                        </a:lnTo>
                        <a:lnTo>
                          <a:pt x="2401" y="1177"/>
                        </a:lnTo>
                        <a:lnTo>
                          <a:pt x="2414" y="1164"/>
                        </a:lnTo>
                        <a:lnTo>
                          <a:pt x="2512" y="1048"/>
                        </a:lnTo>
                        <a:lnTo>
                          <a:pt x="2518" y="1040"/>
                        </a:lnTo>
                        <a:lnTo>
                          <a:pt x="2522" y="1023"/>
                        </a:lnTo>
                        <a:lnTo>
                          <a:pt x="2522" y="1012"/>
                        </a:lnTo>
                        <a:lnTo>
                          <a:pt x="2521" y="1001"/>
                        </a:lnTo>
                        <a:lnTo>
                          <a:pt x="2512" y="985"/>
                        </a:lnTo>
                        <a:lnTo>
                          <a:pt x="2505" y="97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sp>
              <p:nvSpPr>
                <p:cNvPr id="19" name="Freeform 36">
                  <a:extLst>
                    <a:ext uri="{FF2B5EF4-FFF2-40B4-BE49-F238E27FC236}">
                      <a16:creationId xmlns:a16="http://schemas.microsoft.com/office/drawing/2014/main" id="{25AF821C-0964-FF94-5EA0-ABD0577173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83401" y="2906615"/>
                  <a:ext cx="105376" cy="177233"/>
                </a:xfrm>
                <a:custGeom>
                  <a:avLst/>
                  <a:gdLst>
                    <a:gd name="T0" fmla="*/ 937 w 1926"/>
                    <a:gd name="T1" fmla="*/ 3639 h 4045"/>
                    <a:gd name="T2" fmla="*/ 893 w 1926"/>
                    <a:gd name="T3" fmla="*/ 3665 h 4045"/>
                    <a:gd name="T4" fmla="*/ 863 w 1926"/>
                    <a:gd name="T5" fmla="*/ 3712 h 4045"/>
                    <a:gd name="T6" fmla="*/ 851 w 1926"/>
                    <a:gd name="T7" fmla="*/ 3772 h 4045"/>
                    <a:gd name="T8" fmla="*/ 863 w 1926"/>
                    <a:gd name="T9" fmla="*/ 3832 h 4045"/>
                    <a:gd name="T10" fmla="*/ 893 w 1926"/>
                    <a:gd name="T11" fmla="*/ 3878 h 4045"/>
                    <a:gd name="T12" fmla="*/ 937 w 1926"/>
                    <a:gd name="T13" fmla="*/ 3905 h 4045"/>
                    <a:gd name="T14" fmla="*/ 988 w 1926"/>
                    <a:gd name="T15" fmla="*/ 3905 h 4045"/>
                    <a:gd name="T16" fmla="*/ 1033 w 1926"/>
                    <a:gd name="T17" fmla="*/ 3878 h 4045"/>
                    <a:gd name="T18" fmla="*/ 1064 w 1926"/>
                    <a:gd name="T19" fmla="*/ 3832 h 4045"/>
                    <a:gd name="T20" fmla="*/ 1075 w 1926"/>
                    <a:gd name="T21" fmla="*/ 3772 h 4045"/>
                    <a:gd name="T22" fmla="*/ 1064 w 1926"/>
                    <a:gd name="T23" fmla="*/ 3712 h 4045"/>
                    <a:gd name="T24" fmla="*/ 1033 w 1926"/>
                    <a:gd name="T25" fmla="*/ 3665 h 4045"/>
                    <a:gd name="T26" fmla="*/ 988 w 1926"/>
                    <a:gd name="T27" fmla="*/ 3639 h 4045"/>
                    <a:gd name="T28" fmla="*/ 156 w 1926"/>
                    <a:gd name="T29" fmla="*/ 434 h 4045"/>
                    <a:gd name="T30" fmla="*/ 1770 w 1926"/>
                    <a:gd name="T31" fmla="*/ 3540 h 4045"/>
                    <a:gd name="T32" fmla="*/ 156 w 1926"/>
                    <a:gd name="T33" fmla="*/ 434 h 4045"/>
                    <a:gd name="T34" fmla="*/ 716 w 1926"/>
                    <a:gd name="T35" fmla="*/ 200 h 4045"/>
                    <a:gd name="T36" fmla="*/ 701 w 1926"/>
                    <a:gd name="T37" fmla="*/ 217 h 4045"/>
                    <a:gd name="T38" fmla="*/ 701 w 1926"/>
                    <a:gd name="T39" fmla="*/ 243 h 4045"/>
                    <a:gd name="T40" fmla="*/ 716 w 1926"/>
                    <a:gd name="T41" fmla="*/ 260 h 4045"/>
                    <a:gd name="T42" fmla="*/ 1199 w 1926"/>
                    <a:gd name="T43" fmla="*/ 262 h 4045"/>
                    <a:gd name="T44" fmla="*/ 1218 w 1926"/>
                    <a:gd name="T45" fmla="*/ 254 h 4045"/>
                    <a:gd name="T46" fmla="*/ 1226 w 1926"/>
                    <a:gd name="T47" fmla="*/ 230 h 4045"/>
                    <a:gd name="T48" fmla="*/ 1218 w 1926"/>
                    <a:gd name="T49" fmla="*/ 207 h 4045"/>
                    <a:gd name="T50" fmla="*/ 1199 w 1926"/>
                    <a:gd name="T51" fmla="*/ 197 h 4045"/>
                    <a:gd name="T52" fmla="*/ 224 w 1926"/>
                    <a:gd name="T53" fmla="*/ 0 h 4045"/>
                    <a:gd name="T54" fmla="*/ 1738 w 1926"/>
                    <a:gd name="T55" fmla="*/ 4 h 4045"/>
                    <a:gd name="T56" fmla="*/ 1805 w 1926"/>
                    <a:gd name="T57" fmla="*/ 31 h 4045"/>
                    <a:gd name="T58" fmla="*/ 1860 w 1926"/>
                    <a:gd name="T59" fmla="*/ 81 h 4045"/>
                    <a:gd name="T60" fmla="*/ 1900 w 1926"/>
                    <a:gd name="T61" fmla="*/ 148 h 4045"/>
                    <a:gd name="T62" fmla="*/ 1923 w 1926"/>
                    <a:gd name="T63" fmla="*/ 229 h 4045"/>
                    <a:gd name="T64" fmla="*/ 1926 w 1926"/>
                    <a:gd name="T65" fmla="*/ 3772 h 4045"/>
                    <a:gd name="T66" fmla="*/ 1915 w 1926"/>
                    <a:gd name="T67" fmla="*/ 3857 h 4045"/>
                    <a:gd name="T68" fmla="*/ 1882 w 1926"/>
                    <a:gd name="T69" fmla="*/ 3932 h 4045"/>
                    <a:gd name="T70" fmla="*/ 1834 w 1926"/>
                    <a:gd name="T71" fmla="*/ 3992 h 4045"/>
                    <a:gd name="T72" fmla="*/ 1773 w 1926"/>
                    <a:gd name="T73" fmla="*/ 4032 h 4045"/>
                    <a:gd name="T74" fmla="*/ 1702 w 1926"/>
                    <a:gd name="T75" fmla="*/ 4045 h 4045"/>
                    <a:gd name="T76" fmla="*/ 188 w 1926"/>
                    <a:gd name="T77" fmla="*/ 4041 h 4045"/>
                    <a:gd name="T78" fmla="*/ 122 w 1926"/>
                    <a:gd name="T79" fmla="*/ 4014 h 4045"/>
                    <a:gd name="T80" fmla="*/ 66 w 1926"/>
                    <a:gd name="T81" fmla="*/ 3964 h 4045"/>
                    <a:gd name="T82" fmla="*/ 25 w 1926"/>
                    <a:gd name="T83" fmla="*/ 3897 h 4045"/>
                    <a:gd name="T84" fmla="*/ 3 w 1926"/>
                    <a:gd name="T85" fmla="*/ 3816 h 4045"/>
                    <a:gd name="T86" fmla="*/ 0 w 1926"/>
                    <a:gd name="T87" fmla="*/ 273 h 4045"/>
                    <a:gd name="T88" fmla="*/ 12 w 1926"/>
                    <a:gd name="T89" fmla="*/ 188 h 4045"/>
                    <a:gd name="T90" fmla="*/ 43 w 1926"/>
                    <a:gd name="T91" fmla="*/ 113 h 4045"/>
                    <a:gd name="T92" fmla="*/ 92 w 1926"/>
                    <a:gd name="T93" fmla="*/ 53 h 4045"/>
                    <a:gd name="T94" fmla="*/ 154 w 1926"/>
                    <a:gd name="T95" fmla="*/ 13 h 4045"/>
                    <a:gd name="T96" fmla="*/ 224 w 1926"/>
                    <a:gd name="T97" fmla="*/ 0 h 40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26" h="4045">
                      <a:moveTo>
                        <a:pt x="963" y="3636"/>
                      </a:moveTo>
                      <a:lnTo>
                        <a:pt x="937" y="3639"/>
                      </a:lnTo>
                      <a:lnTo>
                        <a:pt x="914" y="3649"/>
                      </a:lnTo>
                      <a:lnTo>
                        <a:pt x="893" y="3665"/>
                      </a:lnTo>
                      <a:lnTo>
                        <a:pt x="876" y="3686"/>
                      </a:lnTo>
                      <a:lnTo>
                        <a:pt x="863" y="3712"/>
                      </a:lnTo>
                      <a:lnTo>
                        <a:pt x="854" y="3741"/>
                      </a:lnTo>
                      <a:lnTo>
                        <a:pt x="851" y="3772"/>
                      </a:lnTo>
                      <a:lnTo>
                        <a:pt x="854" y="3804"/>
                      </a:lnTo>
                      <a:lnTo>
                        <a:pt x="863" y="3832"/>
                      </a:lnTo>
                      <a:lnTo>
                        <a:pt x="876" y="3857"/>
                      </a:lnTo>
                      <a:lnTo>
                        <a:pt x="893" y="3878"/>
                      </a:lnTo>
                      <a:lnTo>
                        <a:pt x="914" y="3894"/>
                      </a:lnTo>
                      <a:lnTo>
                        <a:pt x="937" y="3905"/>
                      </a:lnTo>
                      <a:lnTo>
                        <a:pt x="963" y="3909"/>
                      </a:lnTo>
                      <a:lnTo>
                        <a:pt x="988" y="3905"/>
                      </a:lnTo>
                      <a:lnTo>
                        <a:pt x="1013" y="3894"/>
                      </a:lnTo>
                      <a:lnTo>
                        <a:pt x="1033" y="3878"/>
                      </a:lnTo>
                      <a:lnTo>
                        <a:pt x="1051" y="3857"/>
                      </a:lnTo>
                      <a:lnTo>
                        <a:pt x="1064" y="3832"/>
                      </a:lnTo>
                      <a:lnTo>
                        <a:pt x="1072" y="3804"/>
                      </a:lnTo>
                      <a:lnTo>
                        <a:pt x="1075" y="3772"/>
                      </a:lnTo>
                      <a:lnTo>
                        <a:pt x="1072" y="3741"/>
                      </a:lnTo>
                      <a:lnTo>
                        <a:pt x="1064" y="3712"/>
                      </a:lnTo>
                      <a:lnTo>
                        <a:pt x="1051" y="3686"/>
                      </a:lnTo>
                      <a:lnTo>
                        <a:pt x="1033" y="3665"/>
                      </a:lnTo>
                      <a:lnTo>
                        <a:pt x="1013" y="3649"/>
                      </a:lnTo>
                      <a:lnTo>
                        <a:pt x="988" y="3639"/>
                      </a:lnTo>
                      <a:lnTo>
                        <a:pt x="963" y="3636"/>
                      </a:lnTo>
                      <a:close/>
                      <a:moveTo>
                        <a:pt x="156" y="434"/>
                      </a:moveTo>
                      <a:lnTo>
                        <a:pt x="156" y="3540"/>
                      </a:lnTo>
                      <a:lnTo>
                        <a:pt x="1770" y="3540"/>
                      </a:lnTo>
                      <a:lnTo>
                        <a:pt x="1770" y="434"/>
                      </a:lnTo>
                      <a:lnTo>
                        <a:pt x="156" y="434"/>
                      </a:lnTo>
                      <a:close/>
                      <a:moveTo>
                        <a:pt x="727" y="197"/>
                      </a:moveTo>
                      <a:lnTo>
                        <a:pt x="716" y="200"/>
                      </a:lnTo>
                      <a:lnTo>
                        <a:pt x="707" y="207"/>
                      </a:lnTo>
                      <a:lnTo>
                        <a:pt x="701" y="217"/>
                      </a:lnTo>
                      <a:lnTo>
                        <a:pt x="699" y="230"/>
                      </a:lnTo>
                      <a:lnTo>
                        <a:pt x="701" y="243"/>
                      </a:lnTo>
                      <a:lnTo>
                        <a:pt x="707" y="254"/>
                      </a:lnTo>
                      <a:lnTo>
                        <a:pt x="716" y="260"/>
                      </a:lnTo>
                      <a:lnTo>
                        <a:pt x="727" y="262"/>
                      </a:lnTo>
                      <a:lnTo>
                        <a:pt x="1199" y="262"/>
                      </a:lnTo>
                      <a:lnTo>
                        <a:pt x="1210" y="260"/>
                      </a:lnTo>
                      <a:lnTo>
                        <a:pt x="1218" y="254"/>
                      </a:lnTo>
                      <a:lnTo>
                        <a:pt x="1224" y="243"/>
                      </a:lnTo>
                      <a:lnTo>
                        <a:pt x="1226" y="230"/>
                      </a:lnTo>
                      <a:lnTo>
                        <a:pt x="1224" y="217"/>
                      </a:lnTo>
                      <a:lnTo>
                        <a:pt x="1218" y="207"/>
                      </a:lnTo>
                      <a:lnTo>
                        <a:pt x="1210" y="200"/>
                      </a:lnTo>
                      <a:lnTo>
                        <a:pt x="1199" y="197"/>
                      </a:lnTo>
                      <a:lnTo>
                        <a:pt x="727" y="197"/>
                      </a:lnTo>
                      <a:close/>
                      <a:moveTo>
                        <a:pt x="224" y="0"/>
                      </a:moveTo>
                      <a:lnTo>
                        <a:pt x="1702" y="0"/>
                      </a:lnTo>
                      <a:lnTo>
                        <a:pt x="1738" y="4"/>
                      </a:lnTo>
                      <a:lnTo>
                        <a:pt x="1773" y="13"/>
                      </a:lnTo>
                      <a:lnTo>
                        <a:pt x="1805" y="31"/>
                      </a:lnTo>
                      <a:lnTo>
                        <a:pt x="1834" y="53"/>
                      </a:lnTo>
                      <a:lnTo>
                        <a:pt x="1860" y="81"/>
                      </a:lnTo>
                      <a:lnTo>
                        <a:pt x="1882" y="113"/>
                      </a:lnTo>
                      <a:lnTo>
                        <a:pt x="1900" y="148"/>
                      </a:lnTo>
                      <a:lnTo>
                        <a:pt x="1915" y="188"/>
                      </a:lnTo>
                      <a:lnTo>
                        <a:pt x="1923" y="229"/>
                      </a:lnTo>
                      <a:lnTo>
                        <a:pt x="1926" y="273"/>
                      </a:lnTo>
                      <a:lnTo>
                        <a:pt x="1926" y="3772"/>
                      </a:lnTo>
                      <a:lnTo>
                        <a:pt x="1923" y="3816"/>
                      </a:lnTo>
                      <a:lnTo>
                        <a:pt x="1915" y="3857"/>
                      </a:lnTo>
                      <a:lnTo>
                        <a:pt x="1900" y="3897"/>
                      </a:lnTo>
                      <a:lnTo>
                        <a:pt x="1882" y="3932"/>
                      </a:lnTo>
                      <a:lnTo>
                        <a:pt x="1860" y="3964"/>
                      </a:lnTo>
                      <a:lnTo>
                        <a:pt x="1834" y="3992"/>
                      </a:lnTo>
                      <a:lnTo>
                        <a:pt x="1805" y="4014"/>
                      </a:lnTo>
                      <a:lnTo>
                        <a:pt x="1773" y="4032"/>
                      </a:lnTo>
                      <a:lnTo>
                        <a:pt x="1738" y="4041"/>
                      </a:lnTo>
                      <a:lnTo>
                        <a:pt x="1702" y="4045"/>
                      </a:lnTo>
                      <a:lnTo>
                        <a:pt x="224" y="4045"/>
                      </a:lnTo>
                      <a:lnTo>
                        <a:pt x="188" y="4041"/>
                      </a:lnTo>
                      <a:lnTo>
                        <a:pt x="154" y="4032"/>
                      </a:lnTo>
                      <a:lnTo>
                        <a:pt x="122" y="4014"/>
                      </a:lnTo>
                      <a:lnTo>
                        <a:pt x="92" y="3992"/>
                      </a:lnTo>
                      <a:lnTo>
                        <a:pt x="66" y="3964"/>
                      </a:lnTo>
                      <a:lnTo>
                        <a:pt x="43" y="3932"/>
                      </a:lnTo>
                      <a:lnTo>
                        <a:pt x="25" y="3897"/>
                      </a:lnTo>
                      <a:lnTo>
                        <a:pt x="12" y="3857"/>
                      </a:lnTo>
                      <a:lnTo>
                        <a:pt x="3" y="3816"/>
                      </a:lnTo>
                      <a:lnTo>
                        <a:pt x="0" y="3772"/>
                      </a:lnTo>
                      <a:lnTo>
                        <a:pt x="0" y="273"/>
                      </a:lnTo>
                      <a:lnTo>
                        <a:pt x="3" y="229"/>
                      </a:lnTo>
                      <a:lnTo>
                        <a:pt x="12" y="188"/>
                      </a:lnTo>
                      <a:lnTo>
                        <a:pt x="25" y="148"/>
                      </a:lnTo>
                      <a:lnTo>
                        <a:pt x="43" y="113"/>
                      </a:lnTo>
                      <a:lnTo>
                        <a:pt x="66" y="81"/>
                      </a:lnTo>
                      <a:lnTo>
                        <a:pt x="92" y="53"/>
                      </a:lnTo>
                      <a:lnTo>
                        <a:pt x="122" y="31"/>
                      </a:lnTo>
                      <a:lnTo>
                        <a:pt x="154" y="13"/>
                      </a:lnTo>
                      <a:lnTo>
                        <a:pt x="188" y="4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자유형 20">
                  <a:extLst>
                    <a:ext uri="{FF2B5EF4-FFF2-40B4-BE49-F238E27FC236}">
                      <a16:creationId xmlns:a16="http://schemas.microsoft.com/office/drawing/2014/main" id="{9A3E1514-95F6-2333-4EF6-D214E5890E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56775" y="3505141"/>
                  <a:ext cx="158629" cy="138832"/>
                </a:xfrm>
                <a:custGeom>
                  <a:avLst/>
                  <a:gdLst>
                    <a:gd name="connsiteX0" fmla="*/ 149021 w 448462"/>
                    <a:gd name="connsiteY0" fmla="*/ 328125 h 392491"/>
                    <a:gd name="connsiteX1" fmla="*/ 210588 w 448462"/>
                    <a:gd name="connsiteY1" fmla="*/ 357224 h 392491"/>
                    <a:gd name="connsiteX2" fmla="*/ 160375 w 448462"/>
                    <a:gd name="connsiteY2" fmla="*/ 391211 h 392491"/>
                    <a:gd name="connsiteX3" fmla="*/ 158502 w 448462"/>
                    <a:gd name="connsiteY3" fmla="*/ 392025 h 392491"/>
                    <a:gd name="connsiteX4" fmla="*/ 156629 w 448462"/>
                    <a:gd name="connsiteY4" fmla="*/ 392491 h 392491"/>
                    <a:gd name="connsiteX5" fmla="*/ 154757 w 448462"/>
                    <a:gd name="connsiteY5" fmla="*/ 392375 h 392491"/>
                    <a:gd name="connsiteX6" fmla="*/ 153001 w 448462"/>
                    <a:gd name="connsiteY6" fmla="*/ 391676 h 392491"/>
                    <a:gd name="connsiteX7" fmla="*/ 151362 w 448462"/>
                    <a:gd name="connsiteY7" fmla="*/ 390396 h 392491"/>
                    <a:gd name="connsiteX8" fmla="*/ 150075 w 448462"/>
                    <a:gd name="connsiteY8" fmla="*/ 388883 h 392491"/>
                    <a:gd name="connsiteX9" fmla="*/ 149255 w 448462"/>
                    <a:gd name="connsiteY9" fmla="*/ 387137 h 392491"/>
                    <a:gd name="connsiteX10" fmla="*/ 149021 w 448462"/>
                    <a:gd name="connsiteY10" fmla="*/ 385158 h 392491"/>
                    <a:gd name="connsiteX11" fmla="*/ 441235 w 448462"/>
                    <a:gd name="connsiteY11" fmla="*/ 0 h 392491"/>
                    <a:gd name="connsiteX12" fmla="*/ 442983 w 448462"/>
                    <a:gd name="connsiteY12" fmla="*/ 233 h 392491"/>
                    <a:gd name="connsiteX13" fmla="*/ 444615 w 448462"/>
                    <a:gd name="connsiteY13" fmla="*/ 816 h 392491"/>
                    <a:gd name="connsiteX14" fmla="*/ 446131 w 448462"/>
                    <a:gd name="connsiteY14" fmla="*/ 1866 h 392491"/>
                    <a:gd name="connsiteX15" fmla="*/ 447530 w 448462"/>
                    <a:gd name="connsiteY15" fmla="*/ 3615 h 392491"/>
                    <a:gd name="connsiteX16" fmla="*/ 448346 w 448462"/>
                    <a:gd name="connsiteY16" fmla="*/ 5714 h 392491"/>
                    <a:gd name="connsiteX17" fmla="*/ 448462 w 448462"/>
                    <a:gd name="connsiteY17" fmla="*/ 7696 h 392491"/>
                    <a:gd name="connsiteX18" fmla="*/ 447879 w 448462"/>
                    <a:gd name="connsiteY18" fmla="*/ 9911 h 392491"/>
                    <a:gd name="connsiteX19" fmla="*/ 307990 w 448462"/>
                    <a:gd name="connsiteY19" fmla="*/ 362641 h 392491"/>
                    <a:gd name="connsiteX20" fmla="*/ 306708 w 448462"/>
                    <a:gd name="connsiteY20" fmla="*/ 364973 h 392491"/>
                    <a:gd name="connsiteX21" fmla="*/ 305076 w 448462"/>
                    <a:gd name="connsiteY21" fmla="*/ 366955 h 392491"/>
                    <a:gd name="connsiteX22" fmla="*/ 303094 w 448462"/>
                    <a:gd name="connsiteY22" fmla="*/ 368588 h 392491"/>
                    <a:gd name="connsiteX23" fmla="*/ 300646 w 448462"/>
                    <a:gd name="connsiteY23" fmla="*/ 369870 h 392491"/>
                    <a:gd name="connsiteX24" fmla="*/ 298314 w 448462"/>
                    <a:gd name="connsiteY24" fmla="*/ 370570 h 392491"/>
                    <a:gd name="connsiteX25" fmla="*/ 295983 w 448462"/>
                    <a:gd name="connsiteY25" fmla="*/ 370803 h 392491"/>
                    <a:gd name="connsiteX26" fmla="*/ 293068 w 448462"/>
                    <a:gd name="connsiteY26" fmla="*/ 370453 h 392491"/>
                    <a:gd name="connsiteX27" fmla="*/ 290387 w 448462"/>
                    <a:gd name="connsiteY27" fmla="*/ 369404 h 392491"/>
                    <a:gd name="connsiteX28" fmla="*/ 148982 w 448462"/>
                    <a:gd name="connsiteY28" fmla="*/ 302123 h 392491"/>
                    <a:gd name="connsiteX29" fmla="*/ 347858 w 448462"/>
                    <a:gd name="connsiteY29" fmla="*/ 102379 h 392491"/>
                    <a:gd name="connsiteX30" fmla="*/ 120771 w 448462"/>
                    <a:gd name="connsiteY30" fmla="*/ 288830 h 392491"/>
                    <a:gd name="connsiteX31" fmla="*/ 7344 w 448462"/>
                    <a:gd name="connsiteY31" fmla="*/ 234842 h 392491"/>
                    <a:gd name="connsiteX32" fmla="*/ 4896 w 448462"/>
                    <a:gd name="connsiteY32" fmla="*/ 233209 h 392491"/>
                    <a:gd name="connsiteX33" fmla="*/ 2798 w 448462"/>
                    <a:gd name="connsiteY33" fmla="*/ 231227 h 392491"/>
                    <a:gd name="connsiteX34" fmla="*/ 1282 w 448462"/>
                    <a:gd name="connsiteY34" fmla="*/ 228895 h 392491"/>
                    <a:gd name="connsiteX35" fmla="*/ 349 w 448462"/>
                    <a:gd name="connsiteY35" fmla="*/ 226213 h 392491"/>
                    <a:gd name="connsiteX36" fmla="*/ 0 w 448462"/>
                    <a:gd name="connsiteY36" fmla="*/ 223298 h 392491"/>
                    <a:gd name="connsiteX37" fmla="*/ 233 w 448462"/>
                    <a:gd name="connsiteY37" fmla="*/ 220499 h 392491"/>
                    <a:gd name="connsiteX38" fmla="*/ 1165 w 448462"/>
                    <a:gd name="connsiteY38" fmla="*/ 217701 h 392491"/>
                    <a:gd name="connsiteX39" fmla="*/ 2681 w 448462"/>
                    <a:gd name="connsiteY39" fmla="*/ 215252 h 392491"/>
                    <a:gd name="connsiteX40" fmla="*/ 4779 w 448462"/>
                    <a:gd name="connsiteY40" fmla="*/ 213270 h 392491"/>
                    <a:gd name="connsiteX41" fmla="*/ 7227 w 448462"/>
                    <a:gd name="connsiteY41" fmla="*/ 211754 h 392491"/>
                    <a:gd name="connsiteX42" fmla="*/ 437971 w 448462"/>
                    <a:gd name="connsiteY42" fmla="*/ 583 h 392491"/>
                    <a:gd name="connsiteX43" fmla="*/ 439603 w 448462"/>
                    <a:gd name="connsiteY43" fmla="*/ 117 h 3924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448462" h="392491">
                      <a:moveTo>
                        <a:pt x="149021" y="328125"/>
                      </a:moveTo>
                      <a:lnTo>
                        <a:pt x="210588" y="357224"/>
                      </a:lnTo>
                      <a:lnTo>
                        <a:pt x="160375" y="391211"/>
                      </a:lnTo>
                      <a:lnTo>
                        <a:pt x="158502" y="392025"/>
                      </a:lnTo>
                      <a:lnTo>
                        <a:pt x="156629" y="392491"/>
                      </a:lnTo>
                      <a:lnTo>
                        <a:pt x="154757" y="392375"/>
                      </a:lnTo>
                      <a:lnTo>
                        <a:pt x="153001" y="391676"/>
                      </a:lnTo>
                      <a:lnTo>
                        <a:pt x="151362" y="390396"/>
                      </a:lnTo>
                      <a:lnTo>
                        <a:pt x="150075" y="388883"/>
                      </a:lnTo>
                      <a:lnTo>
                        <a:pt x="149255" y="387137"/>
                      </a:lnTo>
                      <a:lnTo>
                        <a:pt x="149021" y="385158"/>
                      </a:lnTo>
                      <a:close/>
                      <a:moveTo>
                        <a:pt x="441235" y="0"/>
                      </a:moveTo>
                      <a:lnTo>
                        <a:pt x="442983" y="233"/>
                      </a:lnTo>
                      <a:lnTo>
                        <a:pt x="444615" y="816"/>
                      </a:lnTo>
                      <a:lnTo>
                        <a:pt x="446131" y="1866"/>
                      </a:lnTo>
                      <a:lnTo>
                        <a:pt x="447530" y="3615"/>
                      </a:lnTo>
                      <a:lnTo>
                        <a:pt x="448346" y="5714"/>
                      </a:lnTo>
                      <a:lnTo>
                        <a:pt x="448462" y="7696"/>
                      </a:lnTo>
                      <a:lnTo>
                        <a:pt x="447879" y="9911"/>
                      </a:lnTo>
                      <a:lnTo>
                        <a:pt x="307990" y="362641"/>
                      </a:lnTo>
                      <a:lnTo>
                        <a:pt x="306708" y="364973"/>
                      </a:lnTo>
                      <a:lnTo>
                        <a:pt x="305076" y="366955"/>
                      </a:lnTo>
                      <a:lnTo>
                        <a:pt x="303094" y="368588"/>
                      </a:lnTo>
                      <a:lnTo>
                        <a:pt x="300646" y="369870"/>
                      </a:lnTo>
                      <a:lnTo>
                        <a:pt x="298314" y="370570"/>
                      </a:lnTo>
                      <a:lnTo>
                        <a:pt x="295983" y="370803"/>
                      </a:lnTo>
                      <a:lnTo>
                        <a:pt x="293068" y="370453"/>
                      </a:lnTo>
                      <a:lnTo>
                        <a:pt x="290387" y="369404"/>
                      </a:lnTo>
                      <a:lnTo>
                        <a:pt x="148982" y="302123"/>
                      </a:lnTo>
                      <a:lnTo>
                        <a:pt x="347858" y="102379"/>
                      </a:lnTo>
                      <a:lnTo>
                        <a:pt x="120771" y="288830"/>
                      </a:lnTo>
                      <a:lnTo>
                        <a:pt x="7344" y="234842"/>
                      </a:lnTo>
                      <a:lnTo>
                        <a:pt x="4896" y="233209"/>
                      </a:lnTo>
                      <a:lnTo>
                        <a:pt x="2798" y="231227"/>
                      </a:lnTo>
                      <a:lnTo>
                        <a:pt x="1282" y="228895"/>
                      </a:lnTo>
                      <a:lnTo>
                        <a:pt x="349" y="226213"/>
                      </a:lnTo>
                      <a:lnTo>
                        <a:pt x="0" y="223298"/>
                      </a:lnTo>
                      <a:lnTo>
                        <a:pt x="233" y="220499"/>
                      </a:lnTo>
                      <a:lnTo>
                        <a:pt x="1165" y="217701"/>
                      </a:lnTo>
                      <a:lnTo>
                        <a:pt x="2681" y="215252"/>
                      </a:lnTo>
                      <a:lnTo>
                        <a:pt x="4779" y="213270"/>
                      </a:lnTo>
                      <a:lnTo>
                        <a:pt x="7227" y="211754"/>
                      </a:lnTo>
                      <a:lnTo>
                        <a:pt x="437971" y="583"/>
                      </a:lnTo>
                      <a:lnTo>
                        <a:pt x="439603" y="11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Freeform 6">
                  <a:extLst>
                    <a:ext uri="{FF2B5EF4-FFF2-40B4-BE49-F238E27FC236}">
                      <a16:creationId xmlns:a16="http://schemas.microsoft.com/office/drawing/2014/main" id="{F9EA1B05-5753-8FFC-B3AE-A6AE70488F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 flipH="1" flipV="1">
                  <a:off x="7855946" y="4065266"/>
                  <a:ext cx="160288" cy="142111"/>
                </a:xfrm>
                <a:custGeom>
                  <a:avLst/>
                  <a:gdLst>
                    <a:gd name="T0" fmla="*/ 2689 w 3491"/>
                    <a:gd name="T1" fmla="*/ 15 h 3097"/>
                    <a:gd name="T2" fmla="*/ 2963 w 3491"/>
                    <a:gd name="T3" fmla="*/ 108 h 3097"/>
                    <a:gd name="T4" fmla="*/ 3204 w 3491"/>
                    <a:gd name="T5" fmla="*/ 281 h 3097"/>
                    <a:gd name="T6" fmla="*/ 3382 w 3491"/>
                    <a:gd name="T7" fmla="*/ 518 h 3097"/>
                    <a:gd name="T8" fmla="*/ 3475 w 3491"/>
                    <a:gd name="T9" fmla="*/ 786 h 3097"/>
                    <a:gd name="T10" fmla="*/ 3486 w 3491"/>
                    <a:gd name="T11" fmla="*/ 1066 h 3097"/>
                    <a:gd name="T12" fmla="*/ 3413 w 3491"/>
                    <a:gd name="T13" fmla="*/ 1339 h 3097"/>
                    <a:gd name="T14" fmla="*/ 3256 w 3491"/>
                    <a:gd name="T15" fmla="*/ 1586 h 3097"/>
                    <a:gd name="T16" fmla="*/ 1965 w 3491"/>
                    <a:gd name="T17" fmla="*/ 2838 h 3097"/>
                    <a:gd name="T18" fmla="*/ 1873 w 3491"/>
                    <a:gd name="T19" fmla="*/ 2828 h 3097"/>
                    <a:gd name="T20" fmla="*/ 1821 w 3491"/>
                    <a:gd name="T21" fmla="*/ 2749 h 3097"/>
                    <a:gd name="T22" fmla="*/ 1853 w 3491"/>
                    <a:gd name="T23" fmla="*/ 2662 h 3097"/>
                    <a:gd name="T24" fmla="*/ 3153 w 3491"/>
                    <a:gd name="T25" fmla="*/ 1355 h 3097"/>
                    <a:gd name="T26" fmla="*/ 3242 w 3491"/>
                    <a:gd name="T27" fmla="*/ 1126 h 3097"/>
                    <a:gd name="T28" fmla="*/ 3253 w 3491"/>
                    <a:gd name="T29" fmla="*/ 885 h 3097"/>
                    <a:gd name="T30" fmla="*/ 3183 w 3491"/>
                    <a:gd name="T31" fmla="*/ 653 h 3097"/>
                    <a:gd name="T32" fmla="*/ 3035 w 3491"/>
                    <a:gd name="T33" fmla="*/ 448 h 3097"/>
                    <a:gd name="T34" fmla="*/ 2825 w 3491"/>
                    <a:gd name="T35" fmla="*/ 301 h 3097"/>
                    <a:gd name="T36" fmla="*/ 2586 w 3491"/>
                    <a:gd name="T37" fmla="*/ 234 h 3097"/>
                    <a:gd name="T38" fmla="*/ 2340 w 3491"/>
                    <a:gd name="T39" fmla="*/ 243 h 3097"/>
                    <a:gd name="T40" fmla="*/ 2108 w 3491"/>
                    <a:gd name="T41" fmla="*/ 331 h 3097"/>
                    <a:gd name="T42" fmla="*/ 378 w 3491"/>
                    <a:gd name="T43" fmla="*/ 1972 h 3097"/>
                    <a:gd name="T44" fmla="*/ 258 w 3491"/>
                    <a:gd name="T45" fmla="*/ 2149 h 3097"/>
                    <a:gd name="T46" fmla="*/ 218 w 3491"/>
                    <a:gd name="T47" fmla="*/ 2350 h 3097"/>
                    <a:gd name="T48" fmla="*/ 258 w 3491"/>
                    <a:gd name="T49" fmla="*/ 2551 h 3097"/>
                    <a:gd name="T50" fmla="*/ 378 w 3491"/>
                    <a:gd name="T51" fmla="*/ 2728 h 3097"/>
                    <a:gd name="T52" fmla="*/ 558 w 3491"/>
                    <a:gd name="T53" fmla="*/ 2846 h 3097"/>
                    <a:gd name="T54" fmla="*/ 763 w 3491"/>
                    <a:gd name="T55" fmla="*/ 2885 h 3097"/>
                    <a:gd name="T56" fmla="*/ 968 w 3491"/>
                    <a:gd name="T57" fmla="*/ 2846 h 3097"/>
                    <a:gd name="T58" fmla="*/ 1149 w 3491"/>
                    <a:gd name="T59" fmla="*/ 2728 h 3097"/>
                    <a:gd name="T60" fmla="*/ 2809 w 3491"/>
                    <a:gd name="T61" fmla="*/ 1091 h 3097"/>
                    <a:gd name="T62" fmla="*/ 2837 w 3491"/>
                    <a:gd name="T63" fmla="*/ 942 h 3097"/>
                    <a:gd name="T64" fmla="*/ 2791 w 3491"/>
                    <a:gd name="T65" fmla="*/ 797 h 3097"/>
                    <a:gd name="T66" fmla="*/ 2677 w 3491"/>
                    <a:gd name="T67" fmla="*/ 685 h 3097"/>
                    <a:gd name="T68" fmla="*/ 2528 w 3491"/>
                    <a:gd name="T69" fmla="*/ 641 h 3097"/>
                    <a:gd name="T70" fmla="*/ 2377 w 3491"/>
                    <a:gd name="T71" fmla="*/ 668 h 3097"/>
                    <a:gd name="T72" fmla="*/ 1082 w 3491"/>
                    <a:gd name="T73" fmla="*/ 1906 h 3097"/>
                    <a:gd name="T74" fmla="*/ 992 w 3491"/>
                    <a:gd name="T75" fmla="*/ 1937 h 3097"/>
                    <a:gd name="T76" fmla="*/ 911 w 3491"/>
                    <a:gd name="T77" fmla="*/ 1887 h 3097"/>
                    <a:gd name="T78" fmla="*/ 900 w 3491"/>
                    <a:gd name="T79" fmla="*/ 1796 h 3097"/>
                    <a:gd name="T80" fmla="*/ 2165 w 3491"/>
                    <a:gd name="T81" fmla="*/ 546 h 3097"/>
                    <a:gd name="T82" fmla="*/ 2354 w 3491"/>
                    <a:gd name="T83" fmla="*/ 449 h 3097"/>
                    <a:gd name="T84" fmla="*/ 2562 w 3491"/>
                    <a:gd name="T85" fmla="*/ 429 h 3097"/>
                    <a:gd name="T86" fmla="*/ 2763 w 3491"/>
                    <a:gd name="T87" fmla="*/ 488 h 3097"/>
                    <a:gd name="T88" fmla="*/ 2932 w 3491"/>
                    <a:gd name="T89" fmla="*/ 623 h 3097"/>
                    <a:gd name="T90" fmla="*/ 3032 w 3491"/>
                    <a:gd name="T91" fmla="*/ 809 h 3097"/>
                    <a:gd name="T92" fmla="*/ 3053 w 3491"/>
                    <a:gd name="T93" fmla="*/ 1012 h 3097"/>
                    <a:gd name="T94" fmla="*/ 2993 w 3491"/>
                    <a:gd name="T95" fmla="*/ 1209 h 3097"/>
                    <a:gd name="T96" fmla="*/ 1303 w 3491"/>
                    <a:gd name="T97" fmla="*/ 2879 h 3097"/>
                    <a:gd name="T98" fmla="*/ 1094 w 3491"/>
                    <a:gd name="T99" fmla="*/ 3025 h 3097"/>
                    <a:gd name="T100" fmla="*/ 855 w 3491"/>
                    <a:gd name="T101" fmla="*/ 3092 h 3097"/>
                    <a:gd name="T102" fmla="*/ 609 w 3491"/>
                    <a:gd name="T103" fmla="*/ 3083 h 3097"/>
                    <a:gd name="T104" fmla="*/ 377 w 3491"/>
                    <a:gd name="T105" fmla="*/ 2995 h 3097"/>
                    <a:gd name="T106" fmla="*/ 178 w 3491"/>
                    <a:gd name="T107" fmla="*/ 2832 h 3097"/>
                    <a:gd name="T108" fmla="*/ 51 w 3491"/>
                    <a:gd name="T109" fmla="*/ 2617 h 3097"/>
                    <a:gd name="T110" fmla="*/ 0 w 3491"/>
                    <a:gd name="T111" fmla="*/ 2381 h 3097"/>
                    <a:gd name="T112" fmla="*/ 30 w 3491"/>
                    <a:gd name="T113" fmla="*/ 2141 h 3097"/>
                    <a:gd name="T114" fmla="*/ 139 w 3491"/>
                    <a:gd name="T115" fmla="*/ 1920 h 3097"/>
                    <a:gd name="T116" fmla="*/ 1872 w 3491"/>
                    <a:gd name="T117" fmla="*/ 230 h 3097"/>
                    <a:gd name="T118" fmla="*/ 2123 w 3491"/>
                    <a:gd name="T119" fmla="*/ 76 h 3097"/>
                    <a:gd name="T120" fmla="*/ 2402 w 3491"/>
                    <a:gd name="T121" fmla="*/ 5 h 3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491" h="3097">
                      <a:moveTo>
                        <a:pt x="2474" y="0"/>
                      </a:moveTo>
                      <a:lnTo>
                        <a:pt x="2546" y="0"/>
                      </a:lnTo>
                      <a:lnTo>
                        <a:pt x="2618" y="5"/>
                      </a:lnTo>
                      <a:lnTo>
                        <a:pt x="2689" y="15"/>
                      </a:lnTo>
                      <a:lnTo>
                        <a:pt x="2758" y="31"/>
                      </a:lnTo>
                      <a:lnTo>
                        <a:pt x="2828" y="51"/>
                      </a:lnTo>
                      <a:lnTo>
                        <a:pt x="2896" y="76"/>
                      </a:lnTo>
                      <a:lnTo>
                        <a:pt x="2963" y="108"/>
                      </a:lnTo>
                      <a:lnTo>
                        <a:pt x="3026" y="143"/>
                      </a:lnTo>
                      <a:lnTo>
                        <a:pt x="3088" y="183"/>
                      </a:lnTo>
                      <a:lnTo>
                        <a:pt x="3147" y="230"/>
                      </a:lnTo>
                      <a:lnTo>
                        <a:pt x="3204" y="281"/>
                      </a:lnTo>
                      <a:lnTo>
                        <a:pt x="3256" y="336"/>
                      </a:lnTo>
                      <a:lnTo>
                        <a:pt x="3303" y="394"/>
                      </a:lnTo>
                      <a:lnTo>
                        <a:pt x="3345" y="455"/>
                      </a:lnTo>
                      <a:lnTo>
                        <a:pt x="3382" y="518"/>
                      </a:lnTo>
                      <a:lnTo>
                        <a:pt x="3413" y="582"/>
                      </a:lnTo>
                      <a:lnTo>
                        <a:pt x="3439" y="650"/>
                      </a:lnTo>
                      <a:lnTo>
                        <a:pt x="3460" y="717"/>
                      </a:lnTo>
                      <a:lnTo>
                        <a:pt x="3475" y="786"/>
                      </a:lnTo>
                      <a:lnTo>
                        <a:pt x="3486" y="856"/>
                      </a:lnTo>
                      <a:lnTo>
                        <a:pt x="3491" y="926"/>
                      </a:lnTo>
                      <a:lnTo>
                        <a:pt x="3491" y="996"/>
                      </a:lnTo>
                      <a:lnTo>
                        <a:pt x="3486" y="1066"/>
                      </a:lnTo>
                      <a:lnTo>
                        <a:pt x="3475" y="1136"/>
                      </a:lnTo>
                      <a:lnTo>
                        <a:pt x="3460" y="1205"/>
                      </a:lnTo>
                      <a:lnTo>
                        <a:pt x="3439" y="1273"/>
                      </a:lnTo>
                      <a:lnTo>
                        <a:pt x="3413" y="1339"/>
                      </a:lnTo>
                      <a:lnTo>
                        <a:pt x="3382" y="1404"/>
                      </a:lnTo>
                      <a:lnTo>
                        <a:pt x="3345" y="1467"/>
                      </a:lnTo>
                      <a:lnTo>
                        <a:pt x="3303" y="1528"/>
                      </a:lnTo>
                      <a:lnTo>
                        <a:pt x="3256" y="1586"/>
                      </a:lnTo>
                      <a:lnTo>
                        <a:pt x="3204" y="1641"/>
                      </a:lnTo>
                      <a:lnTo>
                        <a:pt x="2007" y="2813"/>
                      </a:lnTo>
                      <a:lnTo>
                        <a:pt x="1988" y="2828"/>
                      </a:lnTo>
                      <a:lnTo>
                        <a:pt x="1965" y="2838"/>
                      </a:lnTo>
                      <a:lnTo>
                        <a:pt x="1942" y="2844"/>
                      </a:lnTo>
                      <a:lnTo>
                        <a:pt x="1918" y="2844"/>
                      </a:lnTo>
                      <a:lnTo>
                        <a:pt x="1894" y="2838"/>
                      </a:lnTo>
                      <a:lnTo>
                        <a:pt x="1873" y="2828"/>
                      </a:lnTo>
                      <a:lnTo>
                        <a:pt x="1853" y="2813"/>
                      </a:lnTo>
                      <a:lnTo>
                        <a:pt x="1837" y="2793"/>
                      </a:lnTo>
                      <a:lnTo>
                        <a:pt x="1827" y="2772"/>
                      </a:lnTo>
                      <a:lnTo>
                        <a:pt x="1821" y="2749"/>
                      </a:lnTo>
                      <a:lnTo>
                        <a:pt x="1821" y="2726"/>
                      </a:lnTo>
                      <a:lnTo>
                        <a:pt x="1827" y="2703"/>
                      </a:lnTo>
                      <a:lnTo>
                        <a:pt x="1837" y="2681"/>
                      </a:lnTo>
                      <a:lnTo>
                        <a:pt x="1853" y="2662"/>
                      </a:lnTo>
                      <a:lnTo>
                        <a:pt x="3035" y="1505"/>
                      </a:lnTo>
                      <a:lnTo>
                        <a:pt x="3079" y="1458"/>
                      </a:lnTo>
                      <a:lnTo>
                        <a:pt x="3118" y="1407"/>
                      </a:lnTo>
                      <a:lnTo>
                        <a:pt x="3153" y="1355"/>
                      </a:lnTo>
                      <a:lnTo>
                        <a:pt x="3183" y="1300"/>
                      </a:lnTo>
                      <a:lnTo>
                        <a:pt x="3208" y="1243"/>
                      </a:lnTo>
                      <a:lnTo>
                        <a:pt x="3228" y="1185"/>
                      </a:lnTo>
                      <a:lnTo>
                        <a:pt x="3242" y="1126"/>
                      </a:lnTo>
                      <a:lnTo>
                        <a:pt x="3253" y="1066"/>
                      </a:lnTo>
                      <a:lnTo>
                        <a:pt x="3257" y="1006"/>
                      </a:lnTo>
                      <a:lnTo>
                        <a:pt x="3257" y="946"/>
                      </a:lnTo>
                      <a:lnTo>
                        <a:pt x="3253" y="885"/>
                      </a:lnTo>
                      <a:lnTo>
                        <a:pt x="3242" y="826"/>
                      </a:lnTo>
                      <a:lnTo>
                        <a:pt x="3228" y="766"/>
                      </a:lnTo>
                      <a:lnTo>
                        <a:pt x="3208" y="709"/>
                      </a:lnTo>
                      <a:lnTo>
                        <a:pt x="3183" y="653"/>
                      </a:lnTo>
                      <a:lnTo>
                        <a:pt x="3153" y="598"/>
                      </a:lnTo>
                      <a:lnTo>
                        <a:pt x="3118" y="545"/>
                      </a:lnTo>
                      <a:lnTo>
                        <a:pt x="3079" y="495"/>
                      </a:lnTo>
                      <a:lnTo>
                        <a:pt x="3035" y="448"/>
                      </a:lnTo>
                      <a:lnTo>
                        <a:pt x="2985" y="403"/>
                      </a:lnTo>
                      <a:lnTo>
                        <a:pt x="2935" y="364"/>
                      </a:lnTo>
                      <a:lnTo>
                        <a:pt x="2881" y="331"/>
                      </a:lnTo>
                      <a:lnTo>
                        <a:pt x="2825" y="301"/>
                      </a:lnTo>
                      <a:lnTo>
                        <a:pt x="2767" y="277"/>
                      </a:lnTo>
                      <a:lnTo>
                        <a:pt x="2708" y="258"/>
                      </a:lnTo>
                      <a:lnTo>
                        <a:pt x="2648" y="243"/>
                      </a:lnTo>
                      <a:lnTo>
                        <a:pt x="2586" y="234"/>
                      </a:lnTo>
                      <a:lnTo>
                        <a:pt x="2525" y="229"/>
                      </a:lnTo>
                      <a:lnTo>
                        <a:pt x="2464" y="229"/>
                      </a:lnTo>
                      <a:lnTo>
                        <a:pt x="2402" y="234"/>
                      </a:lnTo>
                      <a:lnTo>
                        <a:pt x="2340" y="243"/>
                      </a:lnTo>
                      <a:lnTo>
                        <a:pt x="2280" y="258"/>
                      </a:lnTo>
                      <a:lnTo>
                        <a:pt x="2221" y="277"/>
                      </a:lnTo>
                      <a:lnTo>
                        <a:pt x="2164" y="301"/>
                      </a:lnTo>
                      <a:lnTo>
                        <a:pt x="2108" y="331"/>
                      </a:lnTo>
                      <a:lnTo>
                        <a:pt x="2055" y="364"/>
                      </a:lnTo>
                      <a:lnTo>
                        <a:pt x="2003" y="403"/>
                      </a:lnTo>
                      <a:lnTo>
                        <a:pt x="1955" y="448"/>
                      </a:lnTo>
                      <a:lnTo>
                        <a:pt x="378" y="1972"/>
                      </a:lnTo>
                      <a:lnTo>
                        <a:pt x="341" y="2013"/>
                      </a:lnTo>
                      <a:lnTo>
                        <a:pt x="307" y="2057"/>
                      </a:lnTo>
                      <a:lnTo>
                        <a:pt x="280" y="2102"/>
                      </a:lnTo>
                      <a:lnTo>
                        <a:pt x="258" y="2149"/>
                      </a:lnTo>
                      <a:lnTo>
                        <a:pt x="241" y="2199"/>
                      </a:lnTo>
                      <a:lnTo>
                        <a:pt x="228" y="2248"/>
                      </a:lnTo>
                      <a:lnTo>
                        <a:pt x="220" y="2299"/>
                      </a:lnTo>
                      <a:lnTo>
                        <a:pt x="218" y="2350"/>
                      </a:lnTo>
                      <a:lnTo>
                        <a:pt x="220" y="2402"/>
                      </a:lnTo>
                      <a:lnTo>
                        <a:pt x="228" y="2452"/>
                      </a:lnTo>
                      <a:lnTo>
                        <a:pt x="241" y="2503"/>
                      </a:lnTo>
                      <a:lnTo>
                        <a:pt x="258" y="2551"/>
                      </a:lnTo>
                      <a:lnTo>
                        <a:pt x="280" y="2599"/>
                      </a:lnTo>
                      <a:lnTo>
                        <a:pt x="307" y="2644"/>
                      </a:lnTo>
                      <a:lnTo>
                        <a:pt x="341" y="2687"/>
                      </a:lnTo>
                      <a:lnTo>
                        <a:pt x="378" y="2728"/>
                      </a:lnTo>
                      <a:lnTo>
                        <a:pt x="419" y="2765"/>
                      </a:lnTo>
                      <a:lnTo>
                        <a:pt x="463" y="2796"/>
                      </a:lnTo>
                      <a:lnTo>
                        <a:pt x="509" y="2824"/>
                      </a:lnTo>
                      <a:lnTo>
                        <a:pt x="558" y="2846"/>
                      </a:lnTo>
                      <a:lnTo>
                        <a:pt x="608" y="2863"/>
                      </a:lnTo>
                      <a:lnTo>
                        <a:pt x="660" y="2874"/>
                      </a:lnTo>
                      <a:lnTo>
                        <a:pt x="711" y="2882"/>
                      </a:lnTo>
                      <a:lnTo>
                        <a:pt x="763" y="2885"/>
                      </a:lnTo>
                      <a:lnTo>
                        <a:pt x="816" y="2882"/>
                      </a:lnTo>
                      <a:lnTo>
                        <a:pt x="867" y="2874"/>
                      </a:lnTo>
                      <a:lnTo>
                        <a:pt x="919" y="2863"/>
                      </a:lnTo>
                      <a:lnTo>
                        <a:pt x="968" y="2846"/>
                      </a:lnTo>
                      <a:lnTo>
                        <a:pt x="1018" y="2824"/>
                      </a:lnTo>
                      <a:lnTo>
                        <a:pt x="1064" y="2796"/>
                      </a:lnTo>
                      <a:lnTo>
                        <a:pt x="1108" y="2765"/>
                      </a:lnTo>
                      <a:lnTo>
                        <a:pt x="1149" y="2728"/>
                      </a:lnTo>
                      <a:lnTo>
                        <a:pt x="2741" y="1187"/>
                      </a:lnTo>
                      <a:lnTo>
                        <a:pt x="2768" y="1158"/>
                      </a:lnTo>
                      <a:lnTo>
                        <a:pt x="2791" y="1125"/>
                      </a:lnTo>
                      <a:lnTo>
                        <a:pt x="2809" y="1091"/>
                      </a:lnTo>
                      <a:lnTo>
                        <a:pt x="2823" y="1055"/>
                      </a:lnTo>
                      <a:lnTo>
                        <a:pt x="2831" y="1018"/>
                      </a:lnTo>
                      <a:lnTo>
                        <a:pt x="2837" y="980"/>
                      </a:lnTo>
                      <a:lnTo>
                        <a:pt x="2837" y="942"/>
                      </a:lnTo>
                      <a:lnTo>
                        <a:pt x="2831" y="904"/>
                      </a:lnTo>
                      <a:lnTo>
                        <a:pt x="2823" y="867"/>
                      </a:lnTo>
                      <a:lnTo>
                        <a:pt x="2809" y="832"/>
                      </a:lnTo>
                      <a:lnTo>
                        <a:pt x="2791" y="797"/>
                      </a:lnTo>
                      <a:lnTo>
                        <a:pt x="2768" y="764"/>
                      </a:lnTo>
                      <a:lnTo>
                        <a:pt x="2741" y="734"/>
                      </a:lnTo>
                      <a:lnTo>
                        <a:pt x="2710" y="707"/>
                      </a:lnTo>
                      <a:lnTo>
                        <a:pt x="2677" y="685"/>
                      </a:lnTo>
                      <a:lnTo>
                        <a:pt x="2642" y="668"/>
                      </a:lnTo>
                      <a:lnTo>
                        <a:pt x="2605" y="654"/>
                      </a:lnTo>
                      <a:lnTo>
                        <a:pt x="2567" y="645"/>
                      </a:lnTo>
                      <a:lnTo>
                        <a:pt x="2528" y="641"/>
                      </a:lnTo>
                      <a:lnTo>
                        <a:pt x="2490" y="641"/>
                      </a:lnTo>
                      <a:lnTo>
                        <a:pt x="2452" y="645"/>
                      </a:lnTo>
                      <a:lnTo>
                        <a:pt x="2415" y="654"/>
                      </a:lnTo>
                      <a:lnTo>
                        <a:pt x="2377" y="668"/>
                      </a:lnTo>
                      <a:lnTo>
                        <a:pt x="2343" y="685"/>
                      </a:lnTo>
                      <a:lnTo>
                        <a:pt x="2309" y="707"/>
                      </a:lnTo>
                      <a:lnTo>
                        <a:pt x="2278" y="734"/>
                      </a:lnTo>
                      <a:lnTo>
                        <a:pt x="1082" y="1906"/>
                      </a:lnTo>
                      <a:lnTo>
                        <a:pt x="1062" y="1922"/>
                      </a:lnTo>
                      <a:lnTo>
                        <a:pt x="1040" y="1931"/>
                      </a:lnTo>
                      <a:lnTo>
                        <a:pt x="1017" y="1937"/>
                      </a:lnTo>
                      <a:lnTo>
                        <a:pt x="992" y="1937"/>
                      </a:lnTo>
                      <a:lnTo>
                        <a:pt x="969" y="1931"/>
                      </a:lnTo>
                      <a:lnTo>
                        <a:pt x="947" y="1922"/>
                      </a:lnTo>
                      <a:lnTo>
                        <a:pt x="927" y="1906"/>
                      </a:lnTo>
                      <a:lnTo>
                        <a:pt x="911" y="1887"/>
                      </a:lnTo>
                      <a:lnTo>
                        <a:pt x="900" y="1865"/>
                      </a:lnTo>
                      <a:lnTo>
                        <a:pt x="896" y="1842"/>
                      </a:lnTo>
                      <a:lnTo>
                        <a:pt x="896" y="1819"/>
                      </a:lnTo>
                      <a:lnTo>
                        <a:pt x="900" y="1796"/>
                      </a:lnTo>
                      <a:lnTo>
                        <a:pt x="911" y="1775"/>
                      </a:lnTo>
                      <a:lnTo>
                        <a:pt x="927" y="1755"/>
                      </a:lnTo>
                      <a:lnTo>
                        <a:pt x="2123" y="583"/>
                      </a:lnTo>
                      <a:lnTo>
                        <a:pt x="2165" y="546"/>
                      </a:lnTo>
                      <a:lnTo>
                        <a:pt x="2209" y="515"/>
                      </a:lnTo>
                      <a:lnTo>
                        <a:pt x="2255" y="488"/>
                      </a:lnTo>
                      <a:lnTo>
                        <a:pt x="2304" y="465"/>
                      </a:lnTo>
                      <a:lnTo>
                        <a:pt x="2354" y="449"/>
                      </a:lnTo>
                      <a:lnTo>
                        <a:pt x="2405" y="436"/>
                      </a:lnTo>
                      <a:lnTo>
                        <a:pt x="2457" y="429"/>
                      </a:lnTo>
                      <a:lnTo>
                        <a:pt x="2509" y="427"/>
                      </a:lnTo>
                      <a:lnTo>
                        <a:pt x="2562" y="429"/>
                      </a:lnTo>
                      <a:lnTo>
                        <a:pt x="2613" y="436"/>
                      </a:lnTo>
                      <a:lnTo>
                        <a:pt x="2665" y="449"/>
                      </a:lnTo>
                      <a:lnTo>
                        <a:pt x="2714" y="465"/>
                      </a:lnTo>
                      <a:lnTo>
                        <a:pt x="2763" y="488"/>
                      </a:lnTo>
                      <a:lnTo>
                        <a:pt x="2810" y="515"/>
                      </a:lnTo>
                      <a:lnTo>
                        <a:pt x="2854" y="546"/>
                      </a:lnTo>
                      <a:lnTo>
                        <a:pt x="2895" y="583"/>
                      </a:lnTo>
                      <a:lnTo>
                        <a:pt x="2932" y="623"/>
                      </a:lnTo>
                      <a:lnTo>
                        <a:pt x="2965" y="666"/>
                      </a:lnTo>
                      <a:lnTo>
                        <a:pt x="2993" y="713"/>
                      </a:lnTo>
                      <a:lnTo>
                        <a:pt x="3015" y="760"/>
                      </a:lnTo>
                      <a:lnTo>
                        <a:pt x="3032" y="809"/>
                      </a:lnTo>
                      <a:lnTo>
                        <a:pt x="3045" y="859"/>
                      </a:lnTo>
                      <a:lnTo>
                        <a:pt x="3053" y="910"/>
                      </a:lnTo>
                      <a:lnTo>
                        <a:pt x="3055" y="961"/>
                      </a:lnTo>
                      <a:lnTo>
                        <a:pt x="3053" y="1012"/>
                      </a:lnTo>
                      <a:lnTo>
                        <a:pt x="3045" y="1063"/>
                      </a:lnTo>
                      <a:lnTo>
                        <a:pt x="3032" y="1113"/>
                      </a:lnTo>
                      <a:lnTo>
                        <a:pt x="3015" y="1162"/>
                      </a:lnTo>
                      <a:lnTo>
                        <a:pt x="2993" y="1209"/>
                      </a:lnTo>
                      <a:lnTo>
                        <a:pt x="2965" y="1255"/>
                      </a:lnTo>
                      <a:lnTo>
                        <a:pt x="2932" y="1298"/>
                      </a:lnTo>
                      <a:lnTo>
                        <a:pt x="2895" y="1339"/>
                      </a:lnTo>
                      <a:lnTo>
                        <a:pt x="1303" y="2879"/>
                      </a:lnTo>
                      <a:lnTo>
                        <a:pt x="1255" y="2923"/>
                      </a:lnTo>
                      <a:lnTo>
                        <a:pt x="1203" y="2962"/>
                      </a:lnTo>
                      <a:lnTo>
                        <a:pt x="1150" y="2995"/>
                      </a:lnTo>
                      <a:lnTo>
                        <a:pt x="1094" y="3025"/>
                      </a:lnTo>
                      <a:lnTo>
                        <a:pt x="1036" y="3049"/>
                      </a:lnTo>
                      <a:lnTo>
                        <a:pt x="977" y="3068"/>
                      </a:lnTo>
                      <a:lnTo>
                        <a:pt x="917" y="3083"/>
                      </a:lnTo>
                      <a:lnTo>
                        <a:pt x="855" y="3092"/>
                      </a:lnTo>
                      <a:lnTo>
                        <a:pt x="794" y="3097"/>
                      </a:lnTo>
                      <a:lnTo>
                        <a:pt x="733" y="3097"/>
                      </a:lnTo>
                      <a:lnTo>
                        <a:pt x="671" y="3092"/>
                      </a:lnTo>
                      <a:lnTo>
                        <a:pt x="609" y="3083"/>
                      </a:lnTo>
                      <a:lnTo>
                        <a:pt x="549" y="3068"/>
                      </a:lnTo>
                      <a:lnTo>
                        <a:pt x="490" y="3049"/>
                      </a:lnTo>
                      <a:lnTo>
                        <a:pt x="433" y="3025"/>
                      </a:lnTo>
                      <a:lnTo>
                        <a:pt x="377" y="2995"/>
                      </a:lnTo>
                      <a:lnTo>
                        <a:pt x="323" y="2962"/>
                      </a:lnTo>
                      <a:lnTo>
                        <a:pt x="272" y="2923"/>
                      </a:lnTo>
                      <a:lnTo>
                        <a:pt x="224" y="2879"/>
                      </a:lnTo>
                      <a:lnTo>
                        <a:pt x="178" y="2832"/>
                      </a:lnTo>
                      <a:lnTo>
                        <a:pt x="139" y="2782"/>
                      </a:lnTo>
                      <a:lnTo>
                        <a:pt x="104" y="2729"/>
                      </a:lnTo>
                      <a:lnTo>
                        <a:pt x="75" y="2674"/>
                      </a:lnTo>
                      <a:lnTo>
                        <a:pt x="51" y="2617"/>
                      </a:lnTo>
                      <a:lnTo>
                        <a:pt x="30" y="2560"/>
                      </a:lnTo>
                      <a:lnTo>
                        <a:pt x="15" y="2501"/>
                      </a:lnTo>
                      <a:lnTo>
                        <a:pt x="5" y="2441"/>
                      </a:lnTo>
                      <a:lnTo>
                        <a:pt x="0" y="2381"/>
                      </a:lnTo>
                      <a:lnTo>
                        <a:pt x="0" y="2321"/>
                      </a:lnTo>
                      <a:lnTo>
                        <a:pt x="5" y="2260"/>
                      </a:lnTo>
                      <a:lnTo>
                        <a:pt x="15" y="2200"/>
                      </a:lnTo>
                      <a:lnTo>
                        <a:pt x="30" y="2141"/>
                      </a:lnTo>
                      <a:lnTo>
                        <a:pt x="51" y="2083"/>
                      </a:lnTo>
                      <a:lnTo>
                        <a:pt x="75" y="2027"/>
                      </a:lnTo>
                      <a:lnTo>
                        <a:pt x="104" y="1972"/>
                      </a:lnTo>
                      <a:lnTo>
                        <a:pt x="139" y="1920"/>
                      </a:lnTo>
                      <a:lnTo>
                        <a:pt x="178" y="1869"/>
                      </a:lnTo>
                      <a:lnTo>
                        <a:pt x="224" y="1822"/>
                      </a:lnTo>
                      <a:lnTo>
                        <a:pt x="1815" y="281"/>
                      </a:lnTo>
                      <a:lnTo>
                        <a:pt x="1872" y="230"/>
                      </a:lnTo>
                      <a:lnTo>
                        <a:pt x="1931" y="183"/>
                      </a:lnTo>
                      <a:lnTo>
                        <a:pt x="1992" y="143"/>
                      </a:lnTo>
                      <a:lnTo>
                        <a:pt x="2057" y="108"/>
                      </a:lnTo>
                      <a:lnTo>
                        <a:pt x="2123" y="76"/>
                      </a:lnTo>
                      <a:lnTo>
                        <a:pt x="2191" y="51"/>
                      </a:lnTo>
                      <a:lnTo>
                        <a:pt x="2261" y="31"/>
                      </a:lnTo>
                      <a:lnTo>
                        <a:pt x="2331" y="15"/>
                      </a:lnTo>
                      <a:lnTo>
                        <a:pt x="2402" y="5"/>
                      </a:lnTo>
                      <a:lnTo>
                        <a:pt x="2474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22" name="Group 20">
                  <a:extLst>
                    <a:ext uri="{FF2B5EF4-FFF2-40B4-BE49-F238E27FC236}">
                      <a16:creationId xmlns:a16="http://schemas.microsoft.com/office/drawing/2014/main" id="{B2DC9046-6309-7CA1-ED32-01D57BC3426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872043" y="5252973"/>
                  <a:ext cx="128093" cy="174724"/>
                  <a:chOff x="2597" y="4163"/>
                  <a:chExt cx="217" cy="296"/>
                </a:xfrm>
                <a:solidFill>
                  <a:schemeClr val="bg1"/>
                </a:solidFill>
              </p:grpSpPr>
              <p:sp>
                <p:nvSpPr>
                  <p:cNvPr id="31" name="Freeform 22">
                    <a:extLst>
                      <a:ext uri="{FF2B5EF4-FFF2-40B4-BE49-F238E27FC236}">
                        <a16:creationId xmlns:a16="http://schemas.microsoft.com/office/drawing/2014/main" id="{692AD7A5-CBE1-177D-3A8E-CCAEF8DD79C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630" y="4163"/>
                    <a:ext cx="151" cy="176"/>
                  </a:xfrm>
                  <a:custGeom>
                    <a:avLst/>
                    <a:gdLst>
                      <a:gd name="T0" fmla="*/ 410 w 1662"/>
                      <a:gd name="T1" fmla="*/ 645 h 1942"/>
                      <a:gd name="T2" fmla="*/ 309 w 1662"/>
                      <a:gd name="T3" fmla="*/ 847 h 1942"/>
                      <a:gd name="T4" fmla="*/ 255 w 1662"/>
                      <a:gd name="T5" fmla="*/ 1023 h 1942"/>
                      <a:gd name="T6" fmla="*/ 263 w 1662"/>
                      <a:gd name="T7" fmla="*/ 1206 h 1942"/>
                      <a:gd name="T8" fmla="*/ 347 w 1662"/>
                      <a:gd name="T9" fmla="*/ 1429 h 1942"/>
                      <a:gd name="T10" fmla="*/ 476 w 1662"/>
                      <a:gd name="T11" fmla="*/ 1620 h 1942"/>
                      <a:gd name="T12" fmla="*/ 638 w 1662"/>
                      <a:gd name="T13" fmla="*/ 1753 h 1942"/>
                      <a:gd name="T14" fmla="*/ 825 w 1662"/>
                      <a:gd name="T15" fmla="*/ 1803 h 1942"/>
                      <a:gd name="T16" fmla="*/ 1013 w 1662"/>
                      <a:gd name="T17" fmla="*/ 1753 h 1942"/>
                      <a:gd name="T18" fmla="*/ 1176 w 1662"/>
                      <a:gd name="T19" fmla="*/ 1619 h 1942"/>
                      <a:gd name="T20" fmla="*/ 1305 w 1662"/>
                      <a:gd name="T21" fmla="*/ 1428 h 1942"/>
                      <a:gd name="T22" fmla="*/ 1388 w 1662"/>
                      <a:gd name="T23" fmla="*/ 1205 h 1942"/>
                      <a:gd name="T24" fmla="*/ 1418 w 1662"/>
                      <a:gd name="T25" fmla="*/ 974 h 1942"/>
                      <a:gd name="T26" fmla="*/ 1266 w 1662"/>
                      <a:gd name="T27" fmla="*/ 836 h 1942"/>
                      <a:gd name="T28" fmla="*/ 1012 w 1662"/>
                      <a:gd name="T29" fmla="*/ 794 h 1942"/>
                      <a:gd name="T30" fmla="*/ 806 w 1662"/>
                      <a:gd name="T31" fmla="*/ 713 h 1942"/>
                      <a:gd name="T32" fmla="*/ 646 w 1662"/>
                      <a:gd name="T33" fmla="*/ 610 h 1942"/>
                      <a:gd name="T34" fmla="*/ 526 w 1662"/>
                      <a:gd name="T35" fmla="*/ 499 h 1942"/>
                      <a:gd name="T36" fmla="*/ 944 w 1662"/>
                      <a:gd name="T37" fmla="*/ 23 h 1942"/>
                      <a:gd name="T38" fmla="*/ 1152 w 1662"/>
                      <a:gd name="T39" fmla="*/ 118 h 1942"/>
                      <a:gd name="T40" fmla="*/ 1271 w 1662"/>
                      <a:gd name="T41" fmla="*/ 205 h 1942"/>
                      <a:gd name="T42" fmla="*/ 1388 w 1662"/>
                      <a:gd name="T43" fmla="*/ 323 h 1942"/>
                      <a:gd name="T44" fmla="*/ 1455 w 1662"/>
                      <a:gd name="T45" fmla="*/ 429 h 1942"/>
                      <a:gd name="T46" fmla="*/ 1524 w 1662"/>
                      <a:gd name="T47" fmla="*/ 626 h 1942"/>
                      <a:gd name="T48" fmla="*/ 1555 w 1662"/>
                      <a:gd name="T49" fmla="*/ 892 h 1942"/>
                      <a:gd name="T50" fmla="*/ 1619 w 1662"/>
                      <a:gd name="T51" fmla="*/ 939 h 1942"/>
                      <a:gd name="T52" fmla="*/ 1657 w 1662"/>
                      <a:gd name="T53" fmla="*/ 1032 h 1942"/>
                      <a:gd name="T54" fmla="*/ 1655 w 1662"/>
                      <a:gd name="T55" fmla="*/ 1183 h 1942"/>
                      <a:gd name="T56" fmla="*/ 1611 w 1662"/>
                      <a:gd name="T57" fmla="*/ 1304 h 1942"/>
                      <a:gd name="T58" fmla="*/ 1537 w 1662"/>
                      <a:gd name="T59" fmla="*/ 1372 h 1942"/>
                      <a:gd name="T60" fmla="*/ 1445 w 1662"/>
                      <a:gd name="T61" fmla="*/ 1454 h 1942"/>
                      <a:gd name="T62" fmla="*/ 1313 w 1662"/>
                      <a:gd name="T63" fmla="*/ 1670 h 1942"/>
                      <a:gd name="T64" fmla="*/ 1141 w 1662"/>
                      <a:gd name="T65" fmla="*/ 1836 h 1942"/>
                      <a:gd name="T66" fmla="*/ 937 w 1662"/>
                      <a:gd name="T67" fmla="*/ 1930 h 1942"/>
                      <a:gd name="T68" fmla="*/ 714 w 1662"/>
                      <a:gd name="T69" fmla="*/ 1930 h 1942"/>
                      <a:gd name="T70" fmla="*/ 510 w 1662"/>
                      <a:gd name="T71" fmla="*/ 1836 h 1942"/>
                      <a:gd name="T72" fmla="*/ 337 w 1662"/>
                      <a:gd name="T73" fmla="*/ 1669 h 1942"/>
                      <a:gd name="T74" fmla="*/ 205 w 1662"/>
                      <a:gd name="T75" fmla="*/ 1452 h 1942"/>
                      <a:gd name="T76" fmla="*/ 111 w 1662"/>
                      <a:gd name="T77" fmla="*/ 1364 h 1942"/>
                      <a:gd name="T78" fmla="*/ 39 w 1662"/>
                      <a:gd name="T79" fmla="*/ 1284 h 1942"/>
                      <a:gd name="T80" fmla="*/ 2 w 1662"/>
                      <a:gd name="T81" fmla="*/ 1143 h 1942"/>
                      <a:gd name="T82" fmla="*/ 9 w 1662"/>
                      <a:gd name="T83" fmla="*/ 1009 h 1942"/>
                      <a:gd name="T84" fmla="*/ 50 w 1662"/>
                      <a:gd name="T85" fmla="*/ 930 h 1942"/>
                      <a:gd name="T86" fmla="*/ 98 w 1662"/>
                      <a:gd name="T87" fmla="*/ 851 h 1942"/>
                      <a:gd name="T88" fmla="*/ 85 w 1662"/>
                      <a:gd name="T89" fmla="*/ 643 h 1942"/>
                      <a:gd name="T90" fmla="*/ 120 w 1662"/>
                      <a:gd name="T91" fmla="*/ 487 h 1942"/>
                      <a:gd name="T92" fmla="*/ 183 w 1662"/>
                      <a:gd name="T93" fmla="*/ 377 h 1942"/>
                      <a:gd name="T94" fmla="*/ 257 w 1662"/>
                      <a:gd name="T95" fmla="*/ 305 h 1942"/>
                      <a:gd name="T96" fmla="*/ 319 w 1662"/>
                      <a:gd name="T97" fmla="*/ 266 h 1942"/>
                      <a:gd name="T98" fmla="*/ 352 w 1662"/>
                      <a:gd name="T99" fmla="*/ 246 h 1942"/>
                      <a:gd name="T100" fmla="*/ 390 w 1662"/>
                      <a:gd name="T101" fmla="*/ 196 h 1942"/>
                      <a:gd name="T102" fmla="*/ 459 w 1662"/>
                      <a:gd name="T103" fmla="*/ 127 h 1942"/>
                      <a:gd name="T104" fmla="*/ 559 w 1662"/>
                      <a:gd name="T105" fmla="*/ 57 h 1942"/>
                      <a:gd name="T106" fmla="*/ 690 w 1662"/>
                      <a:gd name="T107" fmla="*/ 10 h 19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1662" h="1942">
                        <a:moveTo>
                          <a:pt x="526" y="499"/>
                        </a:moveTo>
                        <a:lnTo>
                          <a:pt x="484" y="546"/>
                        </a:lnTo>
                        <a:lnTo>
                          <a:pt x="445" y="595"/>
                        </a:lnTo>
                        <a:lnTo>
                          <a:pt x="410" y="645"/>
                        </a:lnTo>
                        <a:lnTo>
                          <a:pt x="379" y="696"/>
                        </a:lnTo>
                        <a:lnTo>
                          <a:pt x="352" y="747"/>
                        </a:lnTo>
                        <a:lnTo>
                          <a:pt x="329" y="797"/>
                        </a:lnTo>
                        <a:lnTo>
                          <a:pt x="309" y="847"/>
                        </a:lnTo>
                        <a:lnTo>
                          <a:pt x="291" y="895"/>
                        </a:lnTo>
                        <a:lnTo>
                          <a:pt x="277" y="941"/>
                        </a:lnTo>
                        <a:lnTo>
                          <a:pt x="264" y="984"/>
                        </a:lnTo>
                        <a:lnTo>
                          <a:pt x="255" y="1023"/>
                        </a:lnTo>
                        <a:lnTo>
                          <a:pt x="247" y="1059"/>
                        </a:lnTo>
                        <a:lnTo>
                          <a:pt x="241" y="1091"/>
                        </a:lnTo>
                        <a:lnTo>
                          <a:pt x="250" y="1148"/>
                        </a:lnTo>
                        <a:lnTo>
                          <a:pt x="263" y="1206"/>
                        </a:lnTo>
                        <a:lnTo>
                          <a:pt x="280" y="1263"/>
                        </a:lnTo>
                        <a:lnTo>
                          <a:pt x="299" y="1320"/>
                        </a:lnTo>
                        <a:lnTo>
                          <a:pt x="322" y="1375"/>
                        </a:lnTo>
                        <a:lnTo>
                          <a:pt x="347" y="1429"/>
                        </a:lnTo>
                        <a:lnTo>
                          <a:pt x="375" y="1480"/>
                        </a:lnTo>
                        <a:lnTo>
                          <a:pt x="406" y="1530"/>
                        </a:lnTo>
                        <a:lnTo>
                          <a:pt x="440" y="1576"/>
                        </a:lnTo>
                        <a:lnTo>
                          <a:pt x="476" y="1620"/>
                        </a:lnTo>
                        <a:lnTo>
                          <a:pt x="513" y="1659"/>
                        </a:lnTo>
                        <a:lnTo>
                          <a:pt x="553" y="1695"/>
                        </a:lnTo>
                        <a:lnTo>
                          <a:pt x="594" y="1726"/>
                        </a:lnTo>
                        <a:lnTo>
                          <a:pt x="638" y="1753"/>
                        </a:lnTo>
                        <a:lnTo>
                          <a:pt x="683" y="1774"/>
                        </a:lnTo>
                        <a:lnTo>
                          <a:pt x="729" y="1789"/>
                        </a:lnTo>
                        <a:lnTo>
                          <a:pt x="777" y="1800"/>
                        </a:lnTo>
                        <a:lnTo>
                          <a:pt x="825" y="1803"/>
                        </a:lnTo>
                        <a:lnTo>
                          <a:pt x="875" y="1800"/>
                        </a:lnTo>
                        <a:lnTo>
                          <a:pt x="922" y="1789"/>
                        </a:lnTo>
                        <a:lnTo>
                          <a:pt x="968" y="1774"/>
                        </a:lnTo>
                        <a:lnTo>
                          <a:pt x="1013" y="1753"/>
                        </a:lnTo>
                        <a:lnTo>
                          <a:pt x="1056" y="1726"/>
                        </a:lnTo>
                        <a:lnTo>
                          <a:pt x="1099" y="1695"/>
                        </a:lnTo>
                        <a:lnTo>
                          <a:pt x="1139" y="1659"/>
                        </a:lnTo>
                        <a:lnTo>
                          <a:pt x="1176" y="1619"/>
                        </a:lnTo>
                        <a:lnTo>
                          <a:pt x="1212" y="1576"/>
                        </a:lnTo>
                        <a:lnTo>
                          <a:pt x="1245" y="1529"/>
                        </a:lnTo>
                        <a:lnTo>
                          <a:pt x="1276" y="1480"/>
                        </a:lnTo>
                        <a:lnTo>
                          <a:pt x="1305" y="1428"/>
                        </a:lnTo>
                        <a:lnTo>
                          <a:pt x="1330" y="1374"/>
                        </a:lnTo>
                        <a:lnTo>
                          <a:pt x="1353" y="1319"/>
                        </a:lnTo>
                        <a:lnTo>
                          <a:pt x="1372" y="1262"/>
                        </a:lnTo>
                        <a:lnTo>
                          <a:pt x="1388" y="1205"/>
                        </a:lnTo>
                        <a:lnTo>
                          <a:pt x="1401" y="1147"/>
                        </a:lnTo>
                        <a:lnTo>
                          <a:pt x="1411" y="1089"/>
                        </a:lnTo>
                        <a:lnTo>
                          <a:pt x="1416" y="1032"/>
                        </a:lnTo>
                        <a:lnTo>
                          <a:pt x="1418" y="974"/>
                        </a:lnTo>
                        <a:lnTo>
                          <a:pt x="1417" y="904"/>
                        </a:lnTo>
                        <a:lnTo>
                          <a:pt x="1414" y="838"/>
                        </a:lnTo>
                        <a:lnTo>
                          <a:pt x="1339" y="839"/>
                        </a:lnTo>
                        <a:lnTo>
                          <a:pt x="1266" y="836"/>
                        </a:lnTo>
                        <a:lnTo>
                          <a:pt x="1198" y="830"/>
                        </a:lnTo>
                        <a:lnTo>
                          <a:pt x="1133" y="820"/>
                        </a:lnTo>
                        <a:lnTo>
                          <a:pt x="1070" y="808"/>
                        </a:lnTo>
                        <a:lnTo>
                          <a:pt x="1012" y="794"/>
                        </a:lnTo>
                        <a:lnTo>
                          <a:pt x="956" y="777"/>
                        </a:lnTo>
                        <a:lnTo>
                          <a:pt x="903" y="757"/>
                        </a:lnTo>
                        <a:lnTo>
                          <a:pt x="853" y="737"/>
                        </a:lnTo>
                        <a:lnTo>
                          <a:pt x="806" y="713"/>
                        </a:lnTo>
                        <a:lnTo>
                          <a:pt x="762" y="690"/>
                        </a:lnTo>
                        <a:lnTo>
                          <a:pt x="721" y="664"/>
                        </a:lnTo>
                        <a:lnTo>
                          <a:pt x="682" y="638"/>
                        </a:lnTo>
                        <a:lnTo>
                          <a:pt x="646" y="610"/>
                        </a:lnTo>
                        <a:lnTo>
                          <a:pt x="612" y="583"/>
                        </a:lnTo>
                        <a:lnTo>
                          <a:pt x="581" y="555"/>
                        </a:lnTo>
                        <a:lnTo>
                          <a:pt x="552" y="527"/>
                        </a:lnTo>
                        <a:lnTo>
                          <a:pt x="526" y="499"/>
                        </a:lnTo>
                        <a:close/>
                        <a:moveTo>
                          <a:pt x="808" y="0"/>
                        </a:moveTo>
                        <a:lnTo>
                          <a:pt x="851" y="3"/>
                        </a:lnTo>
                        <a:lnTo>
                          <a:pt x="897" y="11"/>
                        </a:lnTo>
                        <a:lnTo>
                          <a:pt x="944" y="23"/>
                        </a:lnTo>
                        <a:lnTo>
                          <a:pt x="993" y="39"/>
                        </a:lnTo>
                        <a:lnTo>
                          <a:pt x="1044" y="60"/>
                        </a:lnTo>
                        <a:lnTo>
                          <a:pt x="1097" y="86"/>
                        </a:lnTo>
                        <a:lnTo>
                          <a:pt x="1152" y="118"/>
                        </a:lnTo>
                        <a:lnTo>
                          <a:pt x="1179" y="135"/>
                        </a:lnTo>
                        <a:lnTo>
                          <a:pt x="1208" y="155"/>
                        </a:lnTo>
                        <a:lnTo>
                          <a:pt x="1239" y="179"/>
                        </a:lnTo>
                        <a:lnTo>
                          <a:pt x="1271" y="205"/>
                        </a:lnTo>
                        <a:lnTo>
                          <a:pt x="1304" y="233"/>
                        </a:lnTo>
                        <a:lnTo>
                          <a:pt x="1334" y="261"/>
                        </a:lnTo>
                        <a:lnTo>
                          <a:pt x="1363" y="292"/>
                        </a:lnTo>
                        <a:lnTo>
                          <a:pt x="1388" y="323"/>
                        </a:lnTo>
                        <a:lnTo>
                          <a:pt x="1409" y="353"/>
                        </a:lnTo>
                        <a:lnTo>
                          <a:pt x="1409" y="353"/>
                        </a:lnTo>
                        <a:lnTo>
                          <a:pt x="1433" y="389"/>
                        </a:lnTo>
                        <a:lnTo>
                          <a:pt x="1455" y="429"/>
                        </a:lnTo>
                        <a:lnTo>
                          <a:pt x="1475" y="472"/>
                        </a:lnTo>
                        <a:lnTo>
                          <a:pt x="1493" y="519"/>
                        </a:lnTo>
                        <a:lnTo>
                          <a:pt x="1509" y="570"/>
                        </a:lnTo>
                        <a:lnTo>
                          <a:pt x="1524" y="626"/>
                        </a:lnTo>
                        <a:lnTo>
                          <a:pt x="1535" y="685"/>
                        </a:lnTo>
                        <a:lnTo>
                          <a:pt x="1545" y="749"/>
                        </a:lnTo>
                        <a:lnTo>
                          <a:pt x="1551" y="817"/>
                        </a:lnTo>
                        <a:lnTo>
                          <a:pt x="1555" y="892"/>
                        </a:lnTo>
                        <a:lnTo>
                          <a:pt x="1573" y="900"/>
                        </a:lnTo>
                        <a:lnTo>
                          <a:pt x="1590" y="910"/>
                        </a:lnTo>
                        <a:lnTo>
                          <a:pt x="1605" y="922"/>
                        </a:lnTo>
                        <a:lnTo>
                          <a:pt x="1619" y="939"/>
                        </a:lnTo>
                        <a:lnTo>
                          <a:pt x="1632" y="957"/>
                        </a:lnTo>
                        <a:lnTo>
                          <a:pt x="1642" y="979"/>
                        </a:lnTo>
                        <a:lnTo>
                          <a:pt x="1651" y="1003"/>
                        </a:lnTo>
                        <a:lnTo>
                          <a:pt x="1657" y="1032"/>
                        </a:lnTo>
                        <a:lnTo>
                          <a:pt x="1661" y="1064"/>
                        </a:lnTo>
                        <a:lnTo>
                          <a:pt x="1662" y="1102"/>
                        </a:lnTo>
                        <a:lnTo>
                          <a:pt x="1660" y="1143"/>
                        </a:lnTo>
                        <a:lnTo>
                          <a:pt x="1655" y="1183"/>
                        </a:lnTo>
                        <a:lnTo>
                          <a:pt x="1648" y="1218"/>
                        </a:lnTo>
                        <a:lnTo>
                          <a:pt x="1638" y="1250"/>
                        </a:lnTo>
                        <a:lnTo>
                          <a:pt x="1625" y="1278"/>
                        </a:lnTo>
                        <a:lnTo>
                          <a:pt x="1611" y="1304"/>
                        </a:lnTo>
                        <a:lnTo>
                          <a:pt x="1595" y="1325"/>
                        </a:lnTo>
                        <a:lnTo>
                          <a:pt x="1577" y="1344"/>
                        </a:lnTo>
                        <a:lnTo>
                          <a:pt x="1558" y="1360"/>
                        </a:lnTo>
                        <a:lnTo>
                          <a:pt x="1537" y="1372"/>
                        </a:lnTo>
                        <a:lnTo>
                          <a:pt x="1515" y="1382"/>
                        </a:lnTo>
                        <a:lnTo>
                          <a:pt x="1493" y="1390"/>
                        </a:lnTo>
                        <a:lnTo>
                          <a:pt x="1471" y="1395"/>
                        </a:lnTo>
                        <a:lnTo>
                          <a:pt x="1445" y="1454"/>
                        </a:lnTo>
                        <a:lnTo>
                          <a:pt x="1416" y="1512"/>
                        </a:lnTo>
                        <a:lnTo>
                          <a:pt x="1385" y="1567"/>
                        </a:lnTo>
                        <a:lnTo>
                          <a:pt x="1350" y="1620"/>
                        </a:lnTo>
                        <a:lnTo>
                          <a:pt x="1313" y="1670"/>
                        </a:lnTo>
                        <a:lnTo>
                          <a:pt x="1273" y="1717"/>
                        </a:lnTo>
                        <a:lnTo>
                          <a:pt x="1231" y="1761"/>
                        </a:lnTo>
                        <a:lnTo>
                          <a:pt x="1187" y="1801"/>
                        </a:lnTo>
                        <a:lnTo>
                          <a:pt x="1141" y="1836"/>
                        </a:lnTo>
                        <a:lnTo>
                          <a:pt x="1092" y="1868"/>
                        </a:lnTo>
                        <a:lnTo>
                          <a:pt x="1042" y="1893"/>
                        </a:lnTo>
                        <a:lnTo>
                          <a:pt x="990" y="1915"/>
                        </a:lnTo>
                        <a:lnTo>
                          <a:pt x="937" y="1930"/>
                        </a:lnTo>
                        <a:lnTo>
                          <a:pt x="882" y="1939"/>
                        </a:lnTo>
                        <a:lnTo>
                          <a:pt x="825" y="1942"/>
                        </a:lnTo>
                        <a:lnTo>
                          <a:pt x="769" y="1939"/>
                        </a:lnTo>
                        <a:lnTo>
                          <a:pt x="714" y="1930"/>
                        </a:lnTo>
                        <a:lnTo>
                          <a:pt x="661" y="1915"/>
                        </a:lnTo>
                        <a:lnTo>
                          <a:pt x="608" y="1893"/>
                        </a:lnTo>
                        <a:lnTo>
                          <a:pt x="558" y="1867"/>
                        </a:lnTo>
                        <a:lnTo>
                          <a:pt x="510" y="1836"/>
                        </a:lnTo>
                        <a:lnTo>
                          <a:pt x="464" y="1800"/>
                        </a:lnTo>
                        <a:lnTo>
                          <a:pt x="419" y="1760"/>
                        </a:lnTo>
                        <a:lnTo>
                          <a:pt x="377" y="1716"/>
                        </a:lnTo>
                        <a:lnTo>
                          <a:pt x="337" y="1669"/>
                        </a:lnTo>
                        <a:lnTo>
                          <a:pt x="300" y="1618"/>
                        </a:lnTo>
                        <a:lnTo>
                          <a:pt x="266" y="1565"/>
                        </a:lnTo>
                        <a:lnTo>
                          <a:pt x="234" y="1510"/>
                        </a:lnTo>
                        <a:lnTo>
                          <a:pt x="205" y="1452"/>
                        </a:lnTo>
                        <a:lnTo>
                          <a:pt x="179" y="1392"/>
                        </a:lnTo>
                        <a:lnTo>
                          <a:pt x="156" y="1386"/>
                        </a:lnTo>
                        <a:lnTo>
                          <a:pt x="133" y="1376"/>
                        </a:lnTo>
                        <a:lnTo>
                          <a:pt x="111" y="1364"/>
                        </a:lnTo>
                        <a:lnTo>
                          <a:pt x="91" y="1349"/>
                        </a:lnTo>
                        <a:lnTo>
                          <a:pt x="72" y="1330"/>
                        </a:lnTo>
                        <a:lnTo>
                          <a:pt x="55" y="1309"/>
                        </a:lnTo>
                        <a:lnTo>
                          <a:pt x="39" y="1284"/>
                        </a:lnTo>
                        <a:lnTo>
                          <a:pt x="26" y="1254"/>
                        </a:lnTo>
                        <a:lnTo>
                          <a:pt x="15" y="1221"/>
                        </a:lnTo>
                        <a:lnTo>
                          <a:pt x="7" y="1184"/>
                        </a:lnTo>
                        <a:lnTo>
                          <a:pt x="2" y="1143"/>
                        </a:lnTo>
                        <a:lnTo>
                          <a:pt x="0" y="1104"/>
                        </a:lnTo>
                        <a:lnTo>
                          <a:pt x="1" y="1068"/>
                        </a:lnTo>
                        <a:lnTo>
                          <a:pt x="4" y="1038"/>
                        </a:lnTo>
                        <a:lnTo>
                          <a:pt x="9" y="1009"/>
                        </a:lnTo>
                        <a:lnTo>
                          <a:pt x="17" y="985"/>
                        </a:lnTo>
                        <a:lnTo>
                          <a:pt x="27" y="964"/>
                        </a:lnTo>
                        <a:lnTo>
                          <a:pt x="38" y="946"/>
                        </a:lnTo>
                        <a:lnTo>
                          <a:pt x="50" y="930"/>
                        </a:lnTo>
                        <a:lnTo>
                          <a:pt x="65" y="916"/>
                        </a:lnTo>
                        <a:lnTo>
                          <a:pt x="80" y="906"/>
                        </a:lnTo>
                        <a:lnTo>
                          <a:pt x="96" y="897"/>
                        </a:lnTo>
                        <a:lnTo>
                          <a:pt x="98" y="851"/>
                        </a:lnTo>
                        <a:lnTo>
                          <a:pt x="89" y="794"/>
                        </a:lnTo>
                        <a:lnTo>
                          <a:pt x="85" y="740"/>
                        </a:lnTo>
                        <a:lnTo>
                          <a:pt x="83" y="690"/>
                        </a:lnTo>
                        <a:lnTo>
                          <a:pt x="85" y="643"/>
                        </a:lnTo>
                        <a:lnTo>
                          <a:pt x="90" y="599"/>
                        </a:lnTo>
                        <a:lnTo>
                          <a:pt x="98" y="559"/>
                        </a:lnTo>
                        <a:lnTo>
                          <a:pt x="108" y="522"/>
                        </a:lnTo>
                        <a:lnTo>
                          <a:pt x="120" y="487"/>
                        </a:lnTo>
                        <a:lnTo>
                          <a:pt x="134" y="455"/>
                        </a:lnTo>
                        <a:lnTo>
                          <a:pt x="149" y="427"/>
                        </a:lnTo>
                        <a:lnTo>
                          <a:pt x="166" y="400"/>
                        </a:lnTo>
                        <a:lnTo>
                          <a:pt x="183" y="377"/>
                        </a:lnTo>
                        <a:lnTo>
                          <a:pt x="202" y="355"/>
                        </a:lnTo>
                        <a:lnTo>
                          <a:pt x="220" y="337"/>
                        </a:lnTo>
                        <a:lnTo>
                          <a:pt x="239" y="320"/>
                        </a:lnTo>
                        <a:lnTo>
                          <a:pt x="257" y="305"/>
                        </a:lnTo>
                        <a:lnTo>
                          <a:pt x="274" y="293"/>
                        </a:lnTo>
                        <a:lnTo>
                          <a:pt x="290" y="282"/>
                        </a:lnTo>
                        <a:lnTo>
                          <a:pt x="305" y="273"/>
                        </a:lnTo>
                        <a:lnTo>
                          <a:pt x="319" y="266"/>
                        </a:lnTo>
                        <a:lnTo>
                          <a:pt x="331" y="260"/>
                        </a:lnTo>
                        <a:lnTo>
                          <a:pt x="341" y="255"/>
                        </a:lnTo>
                        <a:lnTo>
                          <a:pt x="348" y="253"/>
                        </a:lnTo>
                        <a:lnTo>
                          <a:pt x="352" y="246"/>
                        </a:lnTo>
                        <a:lnTo>
                          <a:pt x="359" y="237"/>
                        </a:lnTo>
                        <a:lnTo>
                          <a:pt x="367" y="225"/>
                        </a:lnTo>
                        <a:lnTo>
                          <a:pt x="377" y="212"/>
                        </a:lnTo>
                        <a:lnTo>
                          <a:pt x="390" y="196"/>
                        </a:lnTo>
                        <a:lnTo>
                          <a:pt x="404" y="180"/>
                        </a:lnTo>
                        <a:lnTo>
                          <a:pt x="421" y="163"/>
                        </a:lnTo>
                        <a:lnTo>
                          <a:pt x="439" y="145"/>
                        </a:lnTo>
                        <a:lnTo>
                          <a:pt x="459" y="127"/>
                        </a:lnTo>
                        <a:lnTo>
                          <a:pt x="481" y="108"/>
                        </a:lnTo>
                        <a:lnTo>
                          <a:pt x="505" y="91"/>
                        </a:lnTo>
                        <a:lnTo>
                          <a:pt x="531" y="74"/>
                        </a:lnTo>
                        <a:lnTo>
                          <a:pt x="559" y="57"/>
                        </a:lnTo>
                        <a:lnTo>
                          <a:pt x="589" y="43"/>
                        </a:lnTo>
                        <a:lnTo>
                          <a:pt x="620" y="30"/>
                        </a:lnTo>
                        <a:lnTo>
                          <a:pt x="655" y="19"/>
                        </a:lnTo>
                        <a:lnTo>
                          <a:pt x="690" y="10"/>
                        </a:lnTo>
                        <a:lnTo>
                          <a:pt x="728" y="3"/>
                        </a:lnTo>
                        <a:lnTo>
                          <a:pt x="767" y="0"/>
                        </a:lnTo>
                        <a:lnTo>
                          <a:pt x="80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2" name="Freeform 23">
                    <a:extLst>
                      <a:ext uri="{FF2B5EF4-FFF2-40B4-BE49-F238E27FC236}">
                        <a16:creationId xmlns:a16="http://schemas.microsoft.com/office/drawing/2014/main" id="{9C5BB91F-0A43-9E93-B2EC-3DB013E6B6D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664" y="4250"/>
                    <a:ext cx="83" cy="27"/>
                  </a:xfrm>
                  <a:custGeom>
                    <a:avLst/>
                    <a:gdLst>
                      <a:gd name="T0" fmla="*/ 613 w 916"/>
                      <a:gd name="T1" fmla="*/ 78 h 300"/>
                      <a:gd name="T2" fmla="*/ 561 w 916"/>
                      <a:gd name="T3" fmla="*/ 109 h 300"/>
                      <a:gd name="T4" fmla="*/ 554 w 916"/>
                      <a:gd name="T5" fmla="*/ 165 h 300"/>
                      <a:gd name="T6" fmla="*/ 579 w 916"/>
                      <a:gd name="T7" fmla="*/ 210 h 300"/>
                      <a:gd name="T8" fmla="*/ 665 w 916"/>
                      <a:gd name="T9" fmla="*/ 229 h 300"/>
                      <a:gd name="T10" fmla="*/ 787 w 916"/>
                      <a:gd name="T11" fmla="*/ 223 h 300"/>
                      <a:gd name="T12" fmla="*/ 839 w 916"/>
                      <a:gd name="T13" fmla="*/ 191 h 300"/>
                      <a:gd name="T14" fmla="*/ 846 w 916"/>
                      <a:gd name="T15" fmla="*/ 135 h 300"/>
                      <a:gd name="T16" fmla="*/ 820 w 916"/>
                      <a:gd name="T17" fmla="*/ 90 h 300"/>
                      <a:gd name="T18" fmla="*/ 734 w 916"/>
                      <a:gd name="T19" fmla="*/ 72 h 300"/>
                      <a:gd name="T20" fmla="*/ 153 w 916"/>
                      <a:gd name="T21" fmla="*/ 74 h 300"/>
                      <a:gd name="T22" fmla="*/ 85 w 916"/>
                      <a:gd name="T23" fmla="*/ 99 h 300"/>
                      <a:gd name="T24" fmla="*/ 70 w 916"/>
                      <a:gd name="T25" fmla="*/ 150 h 300"/>
                      <a:gd name="T26" fmla="*/ 85 w 916"/>
                      <a:gd name="T27" fmla="*/ 201 h 300"/>
                      <a:gd name="T28" fmla="*/ 153 w 916"/>
                      <a:gd name="T29" fmla="*/ 227 h 300"/>
                      <a:gd name="T30" fmla="*/ 280 w 916"/>
                      <a:gd name="T31" fmla="*/ 227 h 300"/>
                      <a:gd name="T32" fmla="*/ 348 w 916"/>
                      <a:gd name="T33" fmla="*/ 201 h 300"/>
                      <a:gd name="T34" fmla="*/ 363 w 916"/>
                      <a:gd name="T35" fmla="*/ 150 h 300"/>
                      <a:gd name="T36" fmla="*/ 348 w 916"/>
                      <a:gd name="T37" fmla="*/ 99 h 300"/>
                      <a:gd name="T38" fmla="*/ 280 w 916"/>
                      <a:gd name="T39" fmla="*/ 74 h 300"/>
                      <a:gd name="T40" fmla="*/ 234 w 916"/>
                      <a:gd name="T41" fmla="*/ 0 h 300"/>
                      <a:gd name="T42" fmla="*/ 321 w 916"/>
                      <a:gd name="T43" fmla="*/ 9 h 300"/>
                      <a:gd name="T44" fmla="*/ 400 w 916"/>
                      <a:gd name="T45" fmla="*/ 53 h 300"/>
                      <a:gd name="T46" fmla="*/ 574 w 916"/>
                      <a:gd name="T47" fmla="*/ 17 h 300"/>
                      <a:gd name="T48" fmla="*/ 662 w 916"/>
                      <a:gd name="T49" fmla="*/ 1 h 300"/>
                      <a:gd name="T50" fmla="*/ 732 w 916"/>
                      <a:gd name="T51" fmla="*/ 0 h 300"/>
                      <a:gd name="T52" fmla="*/ 806 w 916"/>
                      <a:gd name="T53" fmla="*/ 10 h 300"/>
                      <a:gd name="T54" fmla="*/ 875 w 916"/>
                      <a:gd name="T55" fmla="*/ 45 h 300"/>
                      <a:gd name="T56" fmla="*/ 914 w 916"/>
                      <a:gd name="T57" fmla="*/ 123 h 300"/>
                      <a:gd name="T58" fmla="*/ 900 w 916"/>
                      <a:gd name="T59" fmla="*/ 223 h 300"/>
                      <a:gd name="T60" fmla="*/ 843 w 916"/>
                      <a:gd name="T61" fmla="*/ 277 h 300"/>
                      <a:gd name="T62" fmla="*/ 768 w 916"/>
                      <a:gd name="T63" fmla="*/ 297 h 300"/>
                      <a:gd name="T64" fmla="*/ 699 w 916"/>
                      <a:gd name="T65" fmla="*/ 300 h 300"/>
                      <a:gd name="T66" fmla="*/ 632 w 916"/>
                      <a:gd name="T67" fmla="*/ 297 h 300"/>
                      <a:gd name="T68" fmla="*/ 557 w 916"/>
                      <a:gd name="T69" fmla="*/ 277 h 300"/>
                      <a:gd name="T70" fmla="*/ 500 w 916"/>
                      <a:gd name="T71" fmla="*/ 224 h 300"/>
                      <a:gd name="T72" fmla="*/ 485 w 916"/>
                      <a:gd name="T73" fmla="*/ 137 h 300"/>
                      <a:gd name="T74" fmla="*/ 432 w 916"/>
                      <a:gd name="T75" fmla="*/ 150 h 300"/>
                      <a:gd name="T76" fmla="*/ 405 w 916"/>
                      <a:gd name="T77" fmla="*/ 241 h 300"/>
                      <a:gd name="T78" fmla="*/ 342 w 916"/>
                      <a:gd name="T79" fmla="*/ 284 h 300"/>
                      <a:gd name="T80" fmla="*/ 266 w 916"/>
                      <a:gd name="T81" fmla="*/ 298 h 300"/>
                      <a:gd name="T82" fmla="*/ 201 w 916"/>
                      <a:gd name="T83" fmla="*/ 299 h 300"/>
                      <a:gd name="T84" fmla="*/ 129 w 916"/>
                      <a:gd name="T85" fmla="*/ 294 h 300"/>
                      <a:gd name="T86" fmla="*/ 57 w 916"/>
                      <a:gd name="T87" fmla="*/ 267 h 300"/>
                      <a:gd name="T88" fmla="*/ 7 w 916"/>
                      <a:gd name="T89" fmla="*/ 202 h 300"/>
                      <a:gd name="T90" fmla="*/ 7 w 916"/>
                      <a:gd name="T91" fmla="*/ 98 h 300"/>
                      <a:gd name="T92" fmla="*/ 57 w 916"/>
                      <a:gd name="T93" fmla="*/ 33 h 300"/>
                      <a:gd name="T94" fmla="*/ 129 w 916"/>
                      <a:gd name="T95" fmla="*/ 6 h 300"/>
                      <a:gd name="T96" fmla="*/ 201 w 916"/>
                      <a:gd name="T97" fmla="*/ 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916" h="300">
                        <a:moveTo>
                          <a:pt x="699" y="71"/>
                        </a:moveTo>
                        <a:lnTo>
                          <a:pt x="665" y="72"/>
                        </a:lnTo>
                        <a:lnTo>
                          <a:pt x="636" y="74"/>
                        </a:lnTo>
                        <a:lnTo>
                          <a:pt x="613" y="78"/>
                        </a:lnTo>
                        <a:lnTo>
                          <a:pt x="594" y="83"/>
                        </a:lnTo>
                        <a:lnTo>
                          <a:pt x="579" y="90"/>
                        </a:lnTo>
                        <a:lnTo>
                          <a:pt x="569" y="99"/>
                        </a:lnTo>
                        <a:lnTo>
                          <a:pt x="561" y="109"/>
                        </a:lnTo>
                        <a:lnTo>
                          <a:pt x="556" y="122"/>
                        </a:lnTo>
                        <a:lnTo>
                          <a:pt x="554" y="135"/>
                        </a:lnTo>
                        <a:lnTo>
                          <a:pt x="553" y="150"/>
                        </a:lnTo>
                        <a:lnTo>
                          <a:pt x="554" y="165"/>
                        </a:lnTo>
                        <a:lnTo>
                          <a:pt x="556" y="179"/>
                        </a:lnTo>
                        <a:lnTo>
                          <a:pt x="561" y="191"/>
                        </a:lnTo>
                        <a:lnTo>
                          <a:pt x="569" y="201"/>
                        </a:lnTo>
                        <a:lnTo>
                          <a:pt x="579" y="210"/>
                        </a:lnTo>
                        <a:lnTo>
                          <a:pt x="594" y="216"/>
                        </a:lnTo>
                        <a:lnTo>
                          <a:pt x="613" y="223"/>
                        </a:lnTo>
                        <a:lnTo>
                          <a:pt x="636" y="227"/>
                        </a:lnTo>
                        <a:lnTo>
                          <a:pt x="665" y="229"/>
                        </a:lnTo>
                        <a:lnTo>
                          <a:pt x="699" y="230"/>
                        </a:lnTo>
                        <a:lnTo>
                          <a:pt x="734" y="229"/>
                        </a:lnTo>
                        <a:lnTo>
                          <a:pt x="763" y="227"/>
                        </a:lnTo>
                        <a:lnTo>
                          <a:pt x="787" y="223"/>
                        </a:lnTo>
                        <a:lnTo>
                          <a:pt x="805" y="216"/>
                        </a:lnTo>
                        <a:lnTo>
                          <a:pt x="820" y="210"/>
                        </a:lnTo>
                        <a:lnTo>
                          <a:pt x="831" y="201"/>
                        </a:lnTo>
                        <a:lnTo>
                          <a:pt x="839" y="191"/>
                        </a:lnTo>
                        <a:lnTo>
                          <a:pt x="843" y="179"/>
                        </a:lnTo>
                        <a:lnTo>
                          <a:pt x="846" y="165"/>
                        </a:lnTo>
                        <a:lnTo>
                          <a:pt x="847" y="150"/>
                        </a:lnTo>
                        <a:lnTo>
                          <a:pt x="846" y="135"/>
                        </a:lnTo>
                        <a:lnTo>
                          <a:pt x="843" y="122"/>
                        </a:lnTo>
                        <a:lnTo>
                          <a:pt x="839" y="109"/>
                        </a:lnTo>
                        <a:lnTo>
                          <a:pt x="831" y="99"/>
                        </a:lnTo>
                        <a:lnTo>
                          <a:pt x="820" y="90"/>
                        </a:lnTo>
                        <a:lnTo>
                          <a:pt x="805" y="83"/>
                        </a:lnTo>
                        <a:lnTo>
                          <a:pt x="787" y="78"/>
                        </a:lnTo>
                        <a:lnTo>
                          <a:pt x="763" y="74"/>
                        </a:lnTo>
                        <a:lnTo>
                          <a:pt x="734" y="72"/>
                        </a:lnTo>
                        <a:lnTo>
                          <a:pt x="699" y="71"/>
                        </a:lnTo>
                        <a:close/>
                        <a:moveTo>
                          <a:pt x="216" y="71"/>
                        </a:moveTo>
                        <a:lnTo>
                          <a:pt x="182" y="72"/>
                        </a:lnTo>
                        <a:lnTo>
                          <a:pt x="153" y="74"/>
                        </a:lnTo>
                        <a:lnTo>
                          <a:pt x="130" y="78"/>
                        </a:lnTo>
                        <a:lnTo>
                          <a:pt x="111" y="83"/>
                        </a:lnTo>
                        <a:lnTo>
                          <a:pt x="96" y="90"/>
                        </a:lnTo>
                        <a:lnTo>
                          <a:pt x="85" y="99"/>
                        </a:lnTo>
                        <a:lnTo>
                          <a:pt x="78" y="109"/>
                        </a:lnTo>
                        <a:lnTo>
                          <a:pt x="73" y="122"/>
                        </a:lnTo>
                        <a:lnTo>
                          <a:pt x="70" y="135"/>
                        </a:lnTo>
                        <a:lnTo>
                          <a:pt x="70" y="150"/>
                        </a:lnTo>
                        <a:lnTo>
                          <a:pt x="70" y="165"/>
                        </a:lnTo>
                        <a:lnTo>
                          <a:pt x="73" y="179"/>
                        </a:lnTo>
                        <a:lnTo>
                          <a:pt x="78" y="191"/>
                        </a:lnTo>
                        <a:lnTo>
                          <a:pt x="85" y="201"/>
                        </a:lnTo>
                        <a:lnTo>
                          <a:pt x="96" y="210"/>
                        </a:lnTo>
                        <a:lnTo>
                          <a:pt x="111" y="216"/>
                        </a:lnTo>
                        <a:lnTo>
                          <a:pt x="130" y="223"/>
                        </a:lnTo>
                        <a:lnTo>
                          <a:pt x="153" y="227"/>
                        </a:lnTo>
                        <a:lnTo>
                          <a:pt x="182" y="229"/>
                        </a:lnTo>
                        <a:lnTo>
                          <a:pt x="216" y="230"/>
                        </a:lnTo>
                        <a:lnTo>
                          <a:pt x="250" y="229"/>
                        </a:lnTo>
                        <a:lnTo>
                          <a:pt x="280" y="227"/>
                        </a:lnTo>
                        <a:lnTo>
                          <a:pt x="304" y="223"/>
                        </a:lnTo>
                        <a:lnTo>
                          <a:pt x="322" y="216"/>
                        </a:lnTo>
                        <a:lnTo>
                          <a:pt x="337" y="210"/>
                        </a:lnTo>
                        <a:lnTo>
                          <a:pt x="348" y="201"/>
                        </a:lnTo>
                        <a:lnTo>
                          <a:pt x="355" y="191"/>
                        </a:lnTo>
                        <a:lnTo>
                          <a:pt x="360" y="179"/>
                        </a:lnTo>
                        <a:lnTo>
                          <a:pt x="363" y="165"/>
                        </a:lnTo>
                        <a:lnTo>
                          <a:pt x="363" y="150"/>
                        </a:lnTo>
                        <a:lnTo>
                          <a:pt x="363" y="135"/>
                        </a:lnTo>
                        <a:lnTo>
                          <a:pt x="360" y="122"/>
                        </a:lnTo>
                        <a:lnTo>
                          <a:pt x="355" y="109"/>
                        </a:lnTo>
                        <a:lnTo>
                          <a:pt x="348" y="99"/>
                        </a:lnTo>
                        <a:lnTo>
                          <a:pt x="337" y="90"/>
                        </a:lnTo>
                        <a:lnTo>
                          <a:pt x="322" y="83"/>
                        </a:lnTo>
                        <a:lnTo>
                          <a:pt x="304" y="78"/>
                        </a:lnTo>
                        <a:lnTo>
                          <a:pt x="280" y="74"/>
                        </a:lnTo>
                        <a:lnTo>
                          <a:pt x="250" y="72"/>
                        </a:lnTo>
                        <a:lnTo>
                          <a:pt x="216" y="71"/>
                        </a:lnTo>
                        <a:close/>
                        <a:moveTo>
                          <a:pt x="216" y="0"/>
                        </a:moveTo>
                        <a:lnTo>
                          <a:pt x="234" y="0"/>
                        </a:lnTo>
                        <a:lnTo>
                          <a:pt x="254" y="1"/>
                        </a:lnTo>
                        <a:lnTo>
                          <a:pt x="276" y="2"/>
                        </a:lnTo>
                        <a:lnTo>
                          <a:pt x="298" y="5"/>
                        </a:lnTo>
                        <a:lnTo>
                          <a:pt x="321" y="9"/>
                        </a:lnTo>
                        <a:lnTo>
                          <a:pt x="343" y="17"/>
                        </a:lnTo>
                        <a:lnTo>
                          <a:pt x="364" y="26"/>
                        </a:lnTo>
                        <a:lnTo>
                          <a:pt x="383" y="37"/>
                        </a:lnTo>
                        <a:lnTo>
                          <a:pt x="400" y="53"/>
                        </a:lnTo>
                        <a:lnTo>
                          <a:pt x="516" y="53"/>
                        </a:lnTo>
                        <a:lnTo>
                          <a:pt x="533" y="37"/>
                        </a:lnTo>
                        <a:lnTo>
                          <a:pt x="553" y="26"/>
                        </a:lnTo>
                        <a:lnTo>
                          <a:pt x="574" y="17"/>
                        </a:lnTo>
                        <a:lnTo>
                          <a:pt x="596" y="9"/>
                        </a:lnTo>
                        <a:lnTo>
                          <a:pt x="618" y="5"/>
                        </a:lnTo>
                        <a:lnTo>
                          <a:pt x="640" y="2"/>
                        </a:lnTo>
                        <a:lnTo>
                          <a:pt x="662" y="1"/>
                        </a:lnTo>
                        <a:lnTo>
                          <a:pt x="682" y="0"/>
                        </a:lnTo>
                        <a:lnTo>
                          <a:pt x="699" y="0"/>
                        </a:lnTo>
                        <a:lnTo>
                          <a:pt x="715" y="0"/>
                        </a:lnTo>
                        <a:lnTo>
                          <a:pt x="732" y="0"/>
                        </a:lnTo>
                        <a:lnTo>
                          <a:pt x="749" y="1"/>
                        </a:lnTo>
                        <a:lnTo>
                          <a:pt x="768" y="3"/>
                        </a:lnTo>
                        <a:lnTo>
                          <a:pt x="787" y="6"/>
                        </a:lnTo>
                        <a:lnTo>
                          <a:pt x="806" y="10"/>
                        </a:lnTo>
                        <a:lnTo>
                          <a:pt x="825" y="16"/>
                        </a:lnTo>
                        <a:lnTo>
                          <a:pt x="843" y="24"/>
                        </a:lnTo>
                        <a:lnTo>
                          <a:pt x="860" y="33"/>
                        </a:lnTo>
                        <a:lnTo>
                          <a:pt x="875" y="45"/>
                        </a:lnTo>
                        <a:lnTo>
                          <a:pt x="889" y="59"/>
                        </a:lnTo>
                        <a:lnTo>
                          <a:pt x="900" y="77"/>
                        </a:lnTo>
                        <a:lnTo>
                          <a:pt x="908" y="98"/>
                        </a:lnTo>
                        <a:lnTo>
                          <a:pt x="914" y="123"/>
                        </a:lnTo>
                        <a:lnTo>
                          <a:pt x="916" y="150"/>
                        </a:lnTo>
                        <a:lnTo>
                          <a:pt x="914" y="178"/>
                        </a:lnTo>
                        <a:lnTo>
                          <a:pt x="908" y="202"/>
                        </a:lnTo>
                        <a:lnTo>
                          <a:pt x="900" y="223"/>
                        </a:lnTo>
                        <a:lnTo>
                          <a:pt x="889" y="241"/>
                        </a:lnTo>
                        <a:lnTo>
                          <a:pt x="875" y="255"/>
                        </a:lnTo>
                        <a:lnTo>
                          <a:pt x="860" y="267"/>
                        </a:lnTo>
                        <a:lnTo>
                          <a:pt x="843" y="277"/>
                        </a:lnTo>
                        <a:lnTo>
                          <a:pt x="825" y="285"/>
                        </a:lnTo>
                        <a:lnTo>
                          <a:pt x="806" y="290"/>
                        </a:lnTo>
                        <a:lnTo>
                          <a:pt x="787" y="294"/>
                        </a:lnTo>
                        <a:lnTo>
                          <a:pt x="768" y="297"/>
                        </a:lnTo>
                        <a:lnTo>
                          <a:pt x="749" y="298"/>
                        </a:lnTo>
                        <a:lnTo>
                          <a:pt x="732" y="299"/>
                        </a:lnTo>
                        <a:lnTo>
                          <a:pt x="715" y="299"/>
                        </a:lnTo>
                        <a:lnTo>
                          <a:pt x="699" y="300"/>
                        </a:lnTo>
                        <a:lnTo>
                          <a:pt x="685" y="299"/>
                        </a:lnTo>
                        <a:lnTo>
                          <a:pt x="668" y="299"/>
                        </a:lnTo>
                        <a:lnTo>
                          <a:pt x="650" y="298"/>
                        </a:lnTo>
                        <a:lnTo>
                          <a:pt x="632" y="297"/>
                        </a:lnTo>
                        <a:lnTo>
                          <a:pt x="613" y="294"/>
                        </a:lnTo>
                        <a:lnTo>
                          <a:pt x="593" y="290"/>
                        </a:lnTo>
                        <a:lnTo>
                          <a:pt x="575" y="285"/>
                        </a:lnTo>
                        <a:lnTo>
                          <a:pt x="557" y="277"/>
                        </a:lnTo>
                        <a:lnTo>
                          <a:pt x="540" y="267"/>
                        </a:lnTo>
                        <a:lnTo>
                          <a:pt x="524" y="255"/>
                        </a:lnTo>
                        <a:lnTo>
                          <a:pt x="511" y="241"/>
                        </a:lnTo>
                        <a:lnTo>
                          <a:pt x="500" y="224"/>
                        </a:lnTo>
                        <a:lnTo>
                          <a:pt x="491" y="202"/>
                        </a:lnTo>
                        <a:lnTo>
                          <a:pt x="486" y="179"/>
                        </a:lnTo>
                        <a:lnTo>
                          <a:pt x="484" y="150"/>
                        </a:lnTo>
                        <a:lnTo>
                          <a:pt x="485" y="137"/>
                        </a:lnTo>
                        <a:lnTo>
                          <a:pt x="486" y="125"/>
                        </a:lnTo>
                        <a:lnTo>
                          <a:pt x="430" y="125"/>
                        </a:lnTo>
                        <a:lnTo>
                          <a:pt x="432" y="137"/>
                        </a:lnTo>
                        <a:lnTo>
                          <a:pt x="432" y="150"/>
                        </a:lnTo>
                        <a:lnTo>
                          <a:pt x="430" y="179"/>
                        </a:lnTo>
                        <a:lnTo>
                          <a:pt x="425" y="202"/>
                        </a:lnTo>
                        <a:lnTo>
                          <a:pt x="416" y="224"/>
                        </a:lnTo>
                        <a:lnTo>
                          <a:pt x="405" y="241"/>
                        </a:lnTo>
                        <a:lnTo>
                          <a:pt x="392" y="255"/>
                        </a:lnTo>
                        <a:lnTo>
                          <a:pt x="377" y="267"/>
                        </a:lnTo>
                        <a:lnTo>
                          <a:pt x="360" y="277"/>
                        </a:lnTo>
                        <a:lnTo>
                          <a:pt x="342" y="284"/>
                        </a:lnTo>
                        <a:lnTo>
                          <a:pt x="323" y="290"/>
                        </a:lnTo>
                        <a:lnTo>
                          <a:pt x="304" y="294"/>
                        </a:lnTo>
                        <a:lnTo>
                          <a:pt x="285" y="296"/>
                        </a:lnTo>
                        <a:lnTo>
                          <a:pt x="266" y="298"/>
                        </a:lnTo>
                        <a:lnTo>
                          <a:pt x="248" y="299"/>
                        </a:lnTo>
                        <a:lnTo>
                          <a:pt x="231" y="299"/>
                        </a:lnTo>
                        <a:lnTo>
                          <a:pt x="216" y="299"/>
                        </a:lnTo>
                        <a:lnTo>
                          <a:pt x="201" y="299"/>
                        </a:lnTo>
                        <a:lnTo>
                          <a:pt x="185" y="299"/>
                        </a:lnTo>
                        <a:lnTo>
                          <a:pt x="167" y="298"/>
                        </a:lnTo>
                        <a:lnTo>
                          <a:pt x="148" y="296"/>
                        </a:lnTo>
                        <a:lnTo>
                          <a:pt x="129" y="294"/>
                        </a:lnTo>
                        <a:lnTo>
                          <a:pt x="110" y="290"/>
                        </a:lnTo>
                        <a:lnTo>
                          <a:pt x="91" y="284"/>
                        </a:lnTo>
                        <a:lnTo>
                          <a:pt x="73" y="277"/>
                        </a:lnTo>
                        <a:lnTo>
                          <a:pt x="57" y="267"/>
                        </a:lnTo>
                        <a:lnTo>
                          <a:pt x="41" y="255"/>
                        </a:lnTo>
                        <a:lnTo>
                          <a:pt x="27" y="240"/>
                        </a:lnTo>
                        <a:lnTo>
                          <a:pt x="16" y="223"/>
                        </a:lnTo>
                        <a:lnTo>
                          <a:pt x="7" y="202"/>
                        </a:lnTo>
                        <a:lnTo>
                          <a:pt x="2" y="178"/>
                        </a:lnTo>
                        <a:lnTo>
                          <a:pt x="0" y="150"/>
                        </a:lnTo>
                        <a:lnTo>
                          <a:pt x="2" y="122"/>
                        </a:lnTo>
                        <a:lnTo>
                          <a:pt x="7" y="98"/>
                        </a:lnTo>
                        <a:lnTo>
                          <a:pt x="16" y="77"/>
                        </a:lnTo>
                        <a:lnTo>
                          <a:pt x="27" y="59"/>
                        </a:lnTo>
                        <a:lnTo>
                          <a:pt x="41" y="45"/>
                        </a:lnTo>
                        <a:lnTo>
                          <a:pt x="57" y="33"/>
                        </a:lnTo>
                        <a:lnTo>
                          <a:pt x="73" y="23"/>
                        </a:lnTo>
                        <a:lnTo>
                          <a:pt x="91" y="16"/>
                        </a:lnTo>
                        <a:lnTo>
                          <a:pt x="110" y="10"/>
                        </a:lnTo>
                        <a:lnTo>
                          <a:pt x="129" y="6"/>
                        </a:lnTo>
                        <a:lnTo>
                          <a:pt x="148" y="3"/>
                        </a:lnTo>
                        <a:lnTo>
                          <a:pt x="167" y="1"/>
                        </a:lnTo>
                        <a:lnTo>
                          <a:pt x="185" y="0"/>
                        </a:lnTo>
                        <a:lnTo>
                          <a:pt x="201" y="0"/>
                        </a:lnTo>
                        <a:lnTo>
                          <a:pt x="216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3" name="Freeform 24">
                    <a:extLst>
                      <a:ext uri="{FF2B5EF4-FFF2-40B4-BE49-F238E27FC236}">
                        <a16:creationId xmlns:a16="http://schemas.microsoft.com/office/drawing/2014/main" id="{255F950B-3A50-7F1B-9E3F-C7345C9EACA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597" y="4335"/>
                    <a:ext cx="217" cy="124"/>
                  </a:xfrm>
                  <a:custGeom>
                    <a:avLst/>
                    <a:gdLst>
                      <a:gd name="T0" fmla="*/ 1796 w 2393"/>
                      <a:gd name="T1" fmla="*/ 704 h 1360"/>
                      <a:gd name="T2" fmla="*/ 1761 w 2393"/>
                      <a:gd name="T3" fmla="*/ 720 h 1360"/>
                      <a:gd name="T4" fmla="*/ 1590 w 2393"/>
                      <a:gd name="T5" fmla="*/ 904 h 1360"/>
                      <a:gd name="T6" fmla="*/ 1882 w 2393"/>
                      <a:gd name="T7" fmla="*/ 733 h 1360"/>
                      <a:gd name="T8" fmla="*/ 1851 w 2393"/>
                      <a:gd name="T9" fmla="*/ 709 h 1360"/>
                      <a:gd name="T10" fmla="*/ 1814 w 2393"/>
                      <a:gd name="T11" fmla="*/ 702 h 1360"/>
                      <a:gd name="T12" fmla="*/ 1831 w 2393"/>
                      <a:gd name="T13" fmla="*/ 20 h 1360"/>
                      <a:gd name="T14" fmla="*/ 1950 w 2393"/>
                      <a:gd name="T15" fmla="*/ 61 h 1360"/>
                      <a:gd name="T16" fmla="*/ 2057 w 2393"/>
                      <a:gd name="T17" fmla="*/ 121 h 1360"/>
                      <a:gd name="T18" fmla="*/ 2154 w 2393"/>
                      <a:gd name="T19" fmla="*/ 196 h 1360"/>
                      <a:gd name="T20" fmla="*/ 2235 w 2393"/>
                      <a:gd name="T21" fmla="*/ 286 h 1360"/>
                      <a:gd name="T22" fmla="*/ 2301 w 2393"/>
                      <a:gd name="T23" fmla="*/ 388 h 1360"/>
                      <a:gd name="T24" fmla="*/ 2352 w 2393"/>
                      <a:gd name="T25" fmla="*/ 501 h 1360"/>
                      <a:gd name="T26" fmla="*/ 2382 w 2393"/>
                      <a:gd name="T27" fmla="*/ 622 h 1360"/>
                      <a:gd name="T28" fmla="*/ 2393 w 2393"/>
                      <a:gd name="T29" fmla="*/ 748 h 1360"/>
                      <a:gd name="T30" fmla="*/ 2390 w 2393"/>
                      <a:gd name="T31" fmla="*/ 1230 h 1360"/>
                      <a:gd name="T32" fmla="*/ 2370 w 2393"/>
                      <a:gd name="T33" fmla="*/ 1282 h 1360"/>
                      <a:gd name="T34" fmla="*/ 2335 w 2393"/>
                      <a:gd name="T35" fmla="*/ 1324 h 1360"/>
                      <a:gd name="T36" fmla="*/ 2286 w 2393"/>
                      <a:gd name="T37" fmla="*/ 1351 h 1360"/>
                      <a:gd name="T38" fmla="*/ 2230 w 2393"/>
                      <a:gd name="T39" fmla="*/ 1360 h 1360"/>
                      <a:gd name="T40" fmla="*/ 129 w 2393"/>
                      <a:gd name="T41" fmla="*/ 1358 h 1360"/>
                      <a:gd name="T42" fmla="*/ 77 w 2393"/>
                      <a:gd name="T43" fmla="*/ 1339 h 1360"/>
                      <a:gd name="T44" fmla="*/ 36 w 2393"/>
                      <a:gd name="T45" fmla="*/ 1304 h 1360"/>
                      <a:gd name="T46" fmla="*/ 10 w 2393"/>
                      <a:gd name="T47" fmla="*/ 1256 h 1360"/>
                      <a:gd name="T48" fmla="*/ 0 w 2393"/>
                      <a:gd name="T49" fmla="*/ 1200 h 1360"/>
                      <a:gd name="T50" fmla="*/ 3 w 2393"/>
                      <a:gd name="T51" fmla="*/ 684 h 1360"/>
                      <a:gd name="T52" fmla="*/ 23 w 2393"/>
                      <a:gd name="T53" fmla="*/ 561 h 1360"/>
                      <a:gd name="T54" fmla="*/ 63 w 2393"/>
                      <a:gd name="T55" fmla="*/ 443 h 1360"/>
                      <a:gd name="T56" fmla="*/ 122 w 2393"/>
                      <a:gd name="T57" fmla="*/ 336 h 1360"/>
                      <a:gd name="T58" fmla="*/ 195 w 2393"/>
                      <a:gd name="T59" fmla="*/ 240 h 1360"/>
                      <a:gd name="T60" fmla="*/ 283 w 2393"/>
                      <a:gd name="T61" fmla="*/ 157 h 1360"/>
                      <a:gd name="T62" fmla="*/ 385 w 2393"/>
                      <a:gd name="T63" fmla="*/ 89 h 1360"/>
                      <a:gd name="T64" fmla="*/ 498 w 2393"/>
                      <a:gd name="T65" fmla="*/ 38 h 1360"/>
                      <a:gd name="T66" fmla="*/ 640 w 2393"/>
                      <a:gd name="T67" fmla="*/ 0 h 1360"/>
                      <a:gd name="T68" fmla="*/ 1748 w 2393"/>
                      <a:gd name="T69" fmla="*/ 0 h 1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2393" h="1360">
                        <a:moveTo>
                          <a:pt x="1814" y="702"/>
                        </a:moveTo>
                        <a:lnTo>
                          <a:pt x="1796" y="704"/>
                        </a:lnTo>
                        <a:lnTo>
                          <a:pt x="1778" y="709"/>
                        </a:lnTo>
                        <a:lnTo>
                          <a:pt x="1761" y="720"/>
                        </a:lnTo>
                        <a:lnTo>
                          <a:pt x="1746" y="733"/>
                        </a:lnTo>
                        <a:lnTo>
                          <a:pt x="1590" y="904"/>
                        </a:lnTo>
                        <a:lnTo>
                          <a:pt x="2038" y="904"/>
                        </a:lnTo>
                        <a:lnTo>
                          <a:pt x="1882" y="733"/>
                        </a:lnTo>
                        <a:lnTo>
                          <a:pt x="1867" y="719"/>
                        </a:lnTo>
                        <a:lnTo>
                          <a:pt x="1851" y="709"/>
                        </a:lnTo>
                        <a:lnTo>
                          <a:pt x="1833" y="703"/>
                        </a:lnTo>
                        <a:lnTo>
                          <a:pt x="1814" y="702"/>
                        </a:lnTo>
                        <a:close/>
                        <a:moveTo>
                          <a:pt x="1748" y="0"/>
                        </a:moveTo>
                        <a:lnTo>
                          <a:pt x="1831" y="20"/>
                        </a:lnTo>
                        <a:lnTo>
                          <a:pt x="1892" y="38"/>
                        </a:lnTo>
                        <a:lnTo>
                          <a:pt x="1950" y="61"/>
                        </a:lnTo>
                        <a:lnTo>
                          <a:pt x="2005" y="88"/>
                        </a:lnTo>
                        <a:lnTo>
                          <a:pt x="2057" y="121"/>
                        </a:lnTo>
                        <a:lnTo>
                          <a:pt x="2107" y="157"/>
                        </a:lnTo>
                        <a:lnTo>
                          <a:pt x="2154" y="196"/>
                        </a:lnTo>
                        <a:lnTo>
                          <a:pt x="2196" y="239"/>
                        </a:lnTo>
                        <a:lnTo>
                          <a:pt x="2235" y="286"/>
                        </a:lnTo>
                        <a:lnTo>
                          <a:pt x="2270" y="336"/>
                        </a:lnTo>
                        <a:lnTo>
                          <a:pt x="2301" y="388"/>
                        </a:lnTo>
                        <a:lnTo>
                          <a:pt x="2328" y="443"/>
                        </a:lnTo>
                        <a:lnTo>
                          <a:pt x="2352" y="501"/>
                        </a:lnTo>
                        <a:lnTo>
                          <a:pt x="2369" y="561"/>
                        </a:lnTo>
                        <a:lnTo>
                          <a:pt x="2382" y="622"/>
                        </a:lnTo>
                        <a:lnTo>
                          <a:pt x="2390" y="684"/>
                        </a:lnTo>
                        <a:lnTo>
                          <a:pt x="2393" y="748"/>
                        </a:lnTo>
                        <a:lnTo>
                          <a:pt x="2393" y="1200"/>
                        </a:lnTo>
                        <a:lnTo>
                          <a:pt x="2390" y="1230"/>
                        </a:lnTo>
                        <a:lnTo>
                          <a:pt x="2383" y="1256"/>
                        </a:lnTo>
                        <a:lnTo>
                          <a:pt x="2370" y="1282"/>
                        </a:lnTo>
                        <a:lnTo>
                          <a:pt x="2354" y="1304"/>
                        </a:lnTo>
                        <a:lnTo>
                          <a:pt x="2335" y="1324"/>
                        </a:lnTo>
                        <a:lnTo>
                          <a:pt x="2311" y="1339"/>
                        </a:lnTo>
                        <a:lnTo>
                          <a:pt x="2286" y="1351"/>
                        </a:lnTo>
                        <a:lnTo>
                          <a:pt x="2259" y="1358"/>
                        </a:lnTo>
                        <a:lnTo>
                          <a:pt x="2230" y="1360"/>
                        </a:lnTo>
                        <a:lnTo>
                          <a:pt x="157" y="1360"/>
                        </a:lnTo>
                        <a:lnTo>
                          <a:pt x="129" y="1358"/>
                        </a:lnTo>
                        <a:lnTo>
                          <a:pt x="101" y="1351"/>
                        </a:lnTo>
                        <a:lnTo>
                          <a:pt x="77" y="1339"/>
                        </a:lnTo>
                        <a:lnTo>
                          <a:pt x="55" y="1324"/>
                        </a:lnTo>
                        <a:lnTo>
                          <a:pt x="36" y="1304"/>
                        </a:lnTo>
                        <a:lnTo>
                          <a:pt x="21" y="1282"/>
                        </a:lnTo>
                        <a:lnTo>
                          <a:pt x="10" y="1256"/>
                        </a:lnTo>
                        <a:lnTo>
                          <a:pt x="3" y="1230"/>
                        </a:lnTo>
                        <a:lnTo>
                          <a:pt x="0" y="1200"/>
                        </a:lnTo>
                        <a:lnTo>
                          <a:pt x="0" y="748"/>
                        </a:lnTo>
                        <a:lnTo>
                          <a:pt x="3" y="684"/>
                        </a:lnTo>
                        <a:lnTo>
                          <a:pt x="11" y="622"/>
                        </a:lnTo>
                        <a:lnTo>
                          <a:pt x="23" y="561"/>
                        </a:lnTo>
                        <a:lnTo>
                          <a:pt x="41" y="501"/>
                        </a:lnTo>
                        <a:lnTo>
                          <a:pt x="63" y="443"/>
                        </a:lnTo>
                        <a:lnTo>
                          <a:pt x="90" y="389"/>
                        </a:lnTo>
                        <a:lnTo>
                          <a:pt x="122" y="336"/>
                        </a:lnTo>
                        <a:lnTo>
                          <a:pt x="156" y="286"/>
                        </a:lnTo>
                        <a:lnTo>
                          <a:pt x="195" y="240"/>
                        </a:lnTo>
                        <a:lnTo>
                          <a:pt x="237" y="196"/>
                        </a:lnTo>
                        <a:lnTo>
                          <a:pt x="283" y="157"/>
                        </a:lnTo>
                        <a:lnTo>
                          <a:pt x="332" y="121"/>
                        </a:lnTo>
                        <a:lnTo>
                          <a:pt x="385" y="89"/>
                        </a:lnTo>
                        <a:lnTo>
                          <a:pt x="440" y="62"/>
                        </a:lnTo>
                        <a:lnTo>
                          <a:pt x="498" y="38"/>
                        </a:lnTo>
                        <a:lnTo>
                          <a:pt x="559" y="20"/>
                        </a:lnTo>
                        <a:lnTo>
                          <a:pt x="640" y="0"/>
                        </a:lnTo>
                        <a:lnTo>
                          <a:pt x="1193" y="1280"/>
                        </a:lnTo>
                        <a:lnTo>
                          <a:pt x="1748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4" name="Freeform 25">
                    <a:extLst>
                      <a:ext uri="{FF2B5EF4-FFF2-40B4-BE49-F238E27FC236}">
                        <a16:creationId xmlns:a16="http://schemas.microsoft.com/office/drawing/2014/main" id="{E55F5A79-0313-88BA-A5FD-83522FCD84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9" y="4347"/>
                    <a:ext cx="34" cy="83"/>
                  </a:xfrm>
                  <a:custGeom>
                    <a:avLst/>
                    <a:gdLst>
                      <a:gd name="T0" fmla="*/ 135 w 373"/>
                      <a:gd name="T1" fmla="*/ 0 h 915"/>
                      <a:gd name="T2" fmla="*/ 237 w 373"/>
                      <a:gd name="T3" fmla="*/ 0 h 915"/>
                      <a:gd name="T4" fmla="*/ 258 w 373"/>
                      <a:gd name="T5" fmla="*/ 2 h 915"/>
                      <a:gd name="T6" fmla="*/ 278 w 373"/>
                      <a:gd name="T7" fmla="*/ 9 h 915"/>
                      <a:gd name="T8" fmla="*/ 295 w 373"/>
                      <a:gd name="T9" fmla="*/ 21 h 915"/>
                      <a:gd name="T10" fmla="*/ 310 w 373"/>
                      <a:gd name="T11" fmla="*/ 36 h 915"/>
                      <a:gd name="T12" fmla="*/ 321 w 373"/>
                      <a:gd name="T13" fmla="*/ 53 h 915"/>
                      <a:gd name="T14" fmla="*/ 328 w 373"/>
                      <a:gd name="T15" fmla="*/ 74 h 915"/>
                      <a:gd name="T16" fmla="*/ 366 w 373"/>
                      <a:gd name="T17" fmla="*/ 234 h 915"/>
                      <a:gd name="T18" fmla="*/ 368 w 373"/>
                      <a:gd name="T19" fmla="*/ 257 h 915"/>
                      <a:gd name="T20" fmla="*/ 365 w 373"/>
                      <a:gd name="T21" fmla="*/ 281 h 915"/>
                      <a:gd name="T22" fmla="*/ 357 w 373"/>
                      <a:gd name="T23" fmla="*/ 301 h 915"/>
                      <a:gd name="T24" fmla="*/ 345 w 373"/>
                      <a:gd name="T25" fmla="*/ 319 h 915"/>
                      <a:gd name="T26" fmla="*/ 329 w 373"/>
                      <a:gd name="T27" fmla="*/ 334 h 915"/>
                      <a:gd name="T28" fmla="*/ 309 w 373"/>
                      <a:gd name="T29" fmla="*/ 345 h 915"/>
                      <a:gd name="T30" fmla="*/ 287 w 373"/>
                      <a:gd name="T31" fmla="*/ 351 h 915"/>
                      <a:gd name="T32" fmla="*/ 373 w 373"/>
                      <a:gd name="T33" fmla="*/ 438 h 915"/>
                      <a:gd name="T34" fmla="*/ 187 w 373"/>
                      <a:gd name="T35" fmla="*/ 915 h 915"/>
                      <a:gd name="T36" fmla="*/ 0 w 373"/>
                      <a:gd name="T37" fmla="*/ 438 h 915"/>
                      <a:gd name="T38" fmla="*/ 85 w 373"/>
                      <a:gd name="T39" fmla="*/ 351 h 915"/>
                      <a:gd name="T40" fmla="*/ 63 w 373"/>
                      <a:gd name="T41" fmla="*/ 345 h 915"/>
                      <a:gd name="T42" fmla="*/ 44 w 373"/>
                      <a:gd name="T43" fmla="*/ 334 h 915"/>
                      <a:gd name="T44" fmla="*/ 27 w 373"/>
                      <a:gd name="T45" fmla="*/ 319 h 915"/>
                      <a:gd name="T46" fmla="*/ 15 w 373"/>
                      <a:gd name="T47" fmla="*/ 301 h 915"/>
                      <a:gd name="T48" fmla="*/ 7 w 373"/>
                      <a:gd name="T49" fmla="*/ 281 h 915"/>
                      <a:gd name="T50" fmla="*/ 4 w 373"/>
                      <a:gd name="T51" fmla="*/ 257 h 915"/>
                      <a:gd name="T52" fmla="*/ 6 w 373"/>
                      <a:gd name="T53" fmla="*/ 234 h 915"/>
                      <a:gd name="T54" fmla="*/ 44 w 373"/>
                      <a:gd name="T55" fmla="*/ 74 h 915"/>
                      <a:gd name="T56" fmla="*/ 52 w 373"/>
                      <a:gd name="T57" fmla="*/ 53 h 915"/>
                      <a:gd name="T58" fmla="*/ 63 w 373"/>
                      <a:gd name="T59" fmla="*/ 36 h 915"/>
                      <a:gd name="T60" fmla="*/ 77 w 373"/>
                      <a:gd name="T61" fmla="*/ 21 h 915"/>
                      <a:gd name="T62" fmla="*/ 95 w 373"/>
                      <a:gd name="T63" fmla="*/ 9 h 915"/>
                      <a:gd name="T64" fmla="*/ 114 w 373"/>
                      <a:gd name="T65" fmla="*/ 2 h 915"/>
                      <a:gd name="T66" fmla="*/ 135 w 373"/>
                      <a:gd name="T67" fmla="*/ 0 h 9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373" h="915">
                        <a:moveTo>
                          <a:pt x="135" y="0"/>
                        </a:moveTo>
                        <a:lnTo>
                          <a:pt x="237" y="0"/>
                        </a:lnTo>
                        <a:lnTo>
                          <a:pt x="258" y="2"/>
                        </a:lnTo>
                        <a:lnTo>
                          <a:pt x="278" y="9"/>
                        </a:lnTo>
                        <a:lnTo>
                          <a:pt x="295" y="21"/>
                        </a:lnTo>
                        <a:lnTo>
                          <a:pt x="310" y="36"/>
                        </a:lnTo>
                        <a:lnTo>
                          <a:pt x="321" y="53"/>
                        </a:lnTo>
                        <a:lnTo>
                          <a:pt x="328" y="74"/>
                        </a:lnTo>
                        <a:lnTo>
                          <a:pt x="366" y="234"/>
                        </a:lnTo>
                        <a:lnTo>
                          <a:pt x="368" y="257"/>
                        </a:lnTo>
                        <a:lnTo>
                          <a:pt x="365" y="281"/>
                        </a:lnTo>
                        <a:lnTo>
                          <a:pt x="357" y="301"/>
                        </a:lnTo>
                        <a:lnTo>
                          <a:pt x="345" y="319"/>
                        </a:lnTo>
                        <a:lnTo>
                          <a:pt x="329" y="334"/>
                        </a:lnTo>
                        <a:lnTo>
                          <a:pt x="309" y="345"/>
                        </a:lnTo>
                        <a:lnTo>
                          <a:pt x="287" y="351"/>
                        </a:lnTo>
                        <a:lnTo>
                          <a:pt x="373" y="438"/>
                        </a:lnTo>
                        <a:lnTo>
                          <a:pt x="187" y="915"/>
                        </a:lnTo>
                        <a:lnTo>
                          <a:pt x="0" y="438"/>
                        </a:lnTo>
                        <a:lnTo>
                          <a:pt x="85" y="351"/>
                        </a:lnTo>
                        <a:lnTo>
                          <a:pt x="63" y="345"/>
                        </a:lnTo>
                        <a:lnTo>
                          <a:pt x="44" y="334"/>
                        </a:lnTo>
                        <a:lnTo>
                          <a:pt x="27" y="319"/>
                        </a:lnTo>
                        <a:lnTo>
                          <a:pt x="15" y="301"/>
                        </a:lnTo>
                        <a:lnTo>
                          <a:pt x="7" y="281"/>
                        </a:lnTo>
                        <a:lnTo>
                          <a:pt x="4" y="257"/>
                        </a:lnTo>
                        <a:lnTo>
                          <a:pt x="6" y="234"/>
                        </a:lnTo>
                        <a:lnTo>
                          <a:pt x="44" y="74"/>
                        </a:lnTo>
                        <a:lnTo>
                          <a:pt x="52" y="53"/>
                        </a:lnTo>
                        <a:lnTo>
                          <a:pt x="63" y="36"/>
                        </a:lnTo>
                        <a:lnTo>
                          <a:pt x="77" y="21"/>
                        </a:lnTo>
                        <a:lnTo>
                          <a:pt x="95" y="9"/>
                        </a:lnTo>
                        <a:lnTo>
                          <a:pt x="114" y="2"/>
                        </a:lnTo>
                        <a:lnTo>
                          <a:pt x="135" y="0"/>
                        </a:lnTo>
                        <a:close/>
                      </a:path>
                    </a:pathLst>
                  </a:custGeom>
                  <a:grpFill/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23" name="Group 16">
                  <a:extLst>
                    <a:ext uri="{FF2B5EF4-FFF2-40B4-BE49-F238E27FC236}">
                      <a16:creationId xmlns:a16="http://schemas.microsoft.com/office/drawing/2014/main" id="{25B8E49E-0913-F55E-DA0D-4DACB488477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854849" y="2298568"/>
                  <a:ext cx="162480" cy="186754"/>
                  <a:chOff x="1039" y="1681"/>
                  <a:chExt cx="1071" cy="1231"/>
                </a:xfrm>
                <a:solidFill>
                  <a:schemeClr val="bg1"/>
                </a:solidFill>
              </p:grpSpPr>
              <p:sp>
                <p:nvSpPr>
                  <p:cNvPr id="27" name="Freeform 17">
                    <a:extLst>
                      <a:ext uri="{FF2B5EF4-FFF2-40B4-BE49-F238E27FC236}">
                        <a16:creationId xmlns:a16="http://schemas.microsoft.com/office/drawing/2014/main" id="{0FA38D63-FC3F-DEA8-736F-3903EA0A8AA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39" y="1681"/>
                    <a:ext cx="1071" cy="1099"/>
                  </a:xfrm>
                  <a:custGeom>
                    <a:avLst/>
                    <a:gdLst>
                      <a:gd name="T0" fmla="*/ 3169 w 3212"/>
                      <a:gd name="T1" fmla="*/ 566 h 3298"/>
                      <a:gd name="T2" fmla="*/ 3035 w 3212"/>
                      <a:gd name="T3" fmla="*/ 475 h 3298"/>
                      <a:gd name="T4" fmla="*/ 2711 w 3212"/>
                      <a:gd name="T5" fmla="*/ 199 h 3298"/>
                      <a:gd name="T6" fmla="*/ 2384 w 3212"/>
                      <a:gd name="T7" fmla="*/ 19 h 3298"/>
                      <a:gd name="T8" fmla="*/ 2347 w 3212"/>
                      <a:gd name="T9" fmla="*/ 4 h 3298"/>
                      <a:gd name="T10" fmla="*/ 2278 w 3212"/>
                      <a:gd name="T11" fmla="*/ 47 h 3298"/>
                      <a:gd name="T12" fmla="*/ 2171 w 3212"/>
                      <a:gd name="T13" fmla="*/ 190 h 3298"/>
                      <a:gd name="T14" fmla="*/ 1698 w 3212"/>
                      <a:gd name="T15" fmla="*/ 610 h 3298"/>
                      <a:gd name="T16" fmla="*/ 716 w 3212"/>
                      <a:gd name="T17" fmla="*/ 1337 h 3298"/>
                      <a:gd name="T18" fmla="*/ 296 w 3212"/>
                      <a:gd name="T19" fmla="*/ 1713 h 3298"/>
                      <a:gd name="T20" fmla="*/ 59 w 3212"/>
                      <a:gd name="T21" fmla="*/ 2061 h 3298"/>
                      <a:gd name="T22" fmla="*/ 0 w 3212"/>
                      <a:gd name="T23" fmla="*/ 2479 h 3298"/>
                      <a:gd name="T24" fmla="*/ 29 w 3212"/>
                      <a:gd name="T25" fmla="*/ 2758 h 3298"/>
                      <a:gd name="T26" fmla="*/ 183 w 3212"/>
                      <a:gd name="T27" fmla="*/ 2915 h 3298"/>
                      <a:gd name="T28" fmla="*/ 615 w 3212"/>
                      <a:gd name="T29" fmla="*/ 3255 h 3298"/>
                      <a:gd name="T30" fmla="*/ 886 w 3212"/>
                      <a:gd name="T31" fmla="*/ 3291 h 3298"/>
                      <a:gd name="T32" fmla="*/ 1138 w 3212"/>
                      <a:gd name="T33" fmla="*/ 3171 h 3298"/>
                      <a:gd name="T34" fmla="*/ 1808 w 3212"/>
                      <a:gd name="T35" fmla="*/ 2600 h 3298"/>
                      <a:gd name="T36" fmla="*/ 2812 w 3212"/>
                      <a:gd name="T37" fmla="*/ 1724 h 3298"/>
                      <a:gd name="T38" fmla="*/ 3103 w 3212"/>
                      <a:gd name="T39" fmla="*/ 1438 h 3298"/>
                      <a:gd name="T40" fmla="*/ 3146 w 3212"/>
                      <a:gd name="T41" fmla="*/ 1401 h 3298"/>
                      <a:gd name="T42" fmla="*/ 3193 w 3212"/>
                      <a:gd name="T43" fmla="*/ 1183 h 3298"/>
                      <a:gd name="T44" fmla="*/ 3208 w 3212"/>
                      <a:gd name="T45" fmla="*/ 620 h 3298"/>
                      <a:gd name="T46" fmla="*/ 1001 w 3212"/>
                      <a:gd name="T47" fmla="*/ 3114 h 3298"/>
                      <a:gd name="T48" fmla="*/ 881 w 3212"/>
                      <a:gd name="T49" fmla="*/ 3066 h 3298"/>
                      <a:gd name="T50" fmla="*/ 844 w 3212"/>
                      <a:gd name="T51" fmla="*/ 2610 h 3298"/>
                      <a:gd name="T52" fmla="*/ 840 w 3212"/>
                      <a:gd name="T53" fmla="*/ 2398 h 3298"/>
                      <a:gd name="T54" fmla="*/ 401 w 3212"/>
                      <a:gd name="T55" fmla="*/ 2082 h 3298"/>
                      <a:gd name="T56" fmla="*/ 241 w 3212"/>
                      <a:gd name="T57" fmla="*/ 1969 h 3298"/>
                      <a:gd name="T58" fmla="*/ 752 w 3212"/>
                      <a:gd name="T59" fmla="*/ 2141 h 3298"/>
                      <a:gd name="T60" fmla="*/ 1034 w 3212"/>
                      <a:gd name="T61" fmla="*/ 2354 h 3298"/>
                      <a:gd name="T62" fmla="*/ 1418 w 3212"/>
                      <a:gd name="T63" fmla="*/ 2074 h 3298"/>
                      <a:gd name="T64" fmla="*/ 1624 w 3212"/>
                      <a:gd name="T65" fmla="*/ 1847 h 3298"/>
                      <a:gd name="T66" fmla="*/ 1420 w 3212"/>
                      <a:gd name="T67" fmla="*/ 1596 h 3298"/>
                      <a:gd name="T68" fmla="*/ 1082 w 3212"/>
                      <a:gd name="T69" fmla="*/ 1248 h 3298"/>
                      <a:gd name="T70" fmla="*/ 1614 w 3212"/>
                      <a:gd name="T71" fmla="*/ 825 h 3298"/>
                      <a:gd name="T72" fmla="*/ 2194 w 3212"/>
                      <a:gd name="T73" fmla="*/ 338 h 3298"/>
                      <a:gd name="T74" fmla="*/ 2374 w 3212"/>
                      <a:gd name="T75" fmla="*/ 118 h 3298"/>
                      <a:gd name="T76" fmla="*/ 2661 w 3212"/>
                      <a:gd name="T77" fmla="*/ 304 h 3298"/>
                      <a:gd name="T78" fmla="*/ 2993 w 3212"/>
                      <a:gd name="T79" fmla="*/ 603 h 3298"/>
                      <a:gd name="T80" fmla="*/ 2474 w 3212"/>
                      <a:gd name="T81" fmla="*/ 1257 h 3298"/>
                      <a:gd name="T82" fmla="*/ 1732 w 3212"/>
                      <a:gd name="T83" fmla="*/ 1951 h 3298"/>
                      <a:gd name="T84" fmla="*/ 1047 w 3212"/>
                      <a:gd name="T85" fmla="*/ 2462 h 3298"/>
                      <a:gd name="T86" fmla="*/ 1012 w 3212"/>
                      <a:gd name="T87" fmla="*/ 2472 h 3298"/>
                      <a:gd name="T88" fmla="*/ 3078 w 3212"/>
                      <a:gd name="T89" fmla="*/ 1147 h 3298"/>
                      <a:gd name="T90" fmla="*/ 3067 w 3212"/>
                      <a:gd name="T91" fmla="*/ 1301 h 3298"/>
                      <a:gd name="T92" fmla="*/ 3051 w 3212"/>
                      <a:gd name="T93" fmla="*/ 1343 h 3298"/>
                      <a:gd name="T94" fmla="*/ 3018 w 3212"/>
                      <a:gd name="T95" fmla="*/ 1366 h 3298"/>
                      <a:gd name="T96" fmla="*/ 2890 w 3212"/>
                      <a:gd name="T97" fmla="*/ 1493 h 3298"/>
                      <a:gd name="T98" fmla="*/ 1823 w 3212"/>
                      <a:gd name="T99" fmla="*/ 2434 h 3298"/>
                      <a:gd name="T100" fmla="*/ 1765 w 3212"/>
                      <a:gd name="T101" fmla="*/ 2231 h 3298"/>
                      <a:gd name="T102" fmla="*/ 1749 w 3212"/>
                      <a:gd name="T103" fmla="*/ 2105 h 3298"/>
                      <a:gd name="T104" fmla="*/ 2236 w 3212"/>
                      <a:gd name="T105" fmla="*/ 1651 h 3298"/>
                      <a:gd name="T106" fmla="*/ 3095 w 3212"/>
                      <a:gd name="T107" fmla="*/ 770 h 3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3212" h="3298">
                        <a:moveTo>
                          <a:pt x="3208" y="620"/>
                        </a:moveTo>
                        <a:lnTo>
                          <a:pt x="3206" y="606"/>
                        </a:lnTo>
                        <a:lnTo>
                          <a:pt x="3192" y="581"/>
                        </a:lnTo>
                        <a:lnTo>
                          <a:pt x="3169" y="566"/>
                        </a:lnTo>
                        <a:lnTo>
                          <a:pt x="3143" y="561"/>
                        </a:lnTo>
                        <a:lnTo>
                          <a:pt x="3130" y="564"/>
                        </a:lnTo>
                        <a:lnTo>
                          <a:pt x="3101" y="533"/>
                        </a:lnTo>
                        <a:lnTo>
                          <a:pt x="3035" y="475"/>
                        </a:lnTo>
                        <a:lnTo>
                          <a:pt x="3003" y="448"/>
                        </a:lnTo>
                        <a:lnTo>
                          <a:pt x="2931" y="383"/>
                        </a:lnTo>
                        <a:lnTo>
                          <a:pt x="2786" y="258"/>
                        </a:lnTo>
                        <a:lnTo>
                          <a:pt x="2711" y="199"/>
                        </a:lnTo>
                        <a:lnTo>
                          <a:pt x="2651" y="148"/>
                        </a:lnTo>
                        <a:lnTo>
                          <a:pt x="2507" y="53"/>
                        </a:lnTo>
                        <a:lnTo>
                          <a:pt x="2432" y="24"/>
                        </a:lnTo>
                        <a:lnTo>
                          <a:pt x="2384" y="19"/>
                        </a:lnTo>
                        <a:lnTo>
                          <a:pt x="2363" y="20"/>
                        </a:lnTo>
                        <a:lnTo>
                          <a:pt x="2361" y="17"/>
                        </a:lnTo>
                        <a:lnTo>
                          <a:pt x="2358" y="14"/>
                        </a:lnTo>
                        <a:lnTo>
                          <a:pt x="2347" y="4"/>
                        </a:lnTo>
                        <a:lnTo>
                          <a:pt x="2320" y="0"/>
                        </a:lnTo>
                        <a:lnTo>
                          <a:pt x="2294" y="10"/>
                        </a:lnTo>
                        <a:lnTo>
                          <a:pt x="2278" y="32"/>
                        </a:lnTo>
                        <a:lnTo>
                          <a:pt x="2278" y="47"/>
                        </a:lnTo>
                        <a:lnTo>
                          <a:pt x="2276" y="62"/>
                        </a:lnTo>
                        <a:lnTo>
                          <a:pt x="2253" y="102"/>
                        </a:lnTo>
                        <a:lnTo>
                          <a:pt x="2199" y="163"/>
                        </a:lnTo>
                        <a:lnTo>
                          <a:pt x="2171" y="190"/>
                        </a:lnTo>
                        <a:lnTo>
                          <a:pt x="2102" y="260"/>
                        </a:lnTo>
                        <a:lnTo>
                          <a:pt x="1952" y="394"/>
                        </a:lnTo>
                        <a:lnTo>
                          <a:pt x="1878" y="459"/>
                        </a:lnTo>
                        <a:lnTo>
                          <a:pt x="1698" y="610"/>
                        </a:lnTo>
                        <a:lnTo>
                          <a:pt x="1326" y="897"/>
                        </a:lnTo>
                        <a:lnTo>
                          <a:pt x="1138" y="1036"/>
                        </a:lnTo>
                        <a:lnTo>
                          <a:pt x="969" y="1157"/>
                        </a:lnTo>
                        <a:lnTo>
                          <a:pt x="716" y="1337"/>
                        </a:lnTo>
                        <a:lnTo>
                          <a:pt x="553" y="1467"/>
                        </a:lnTo>
                        <a:lnTo>
                          <a:pt x="475" y="1536"/>
                        </a:lnTo>
                        <a:lnTo>
                          <a:pt x="415" y="1592"/>
                        </a:lnTo>
                        <a:lnTo>
                          <a:pt x="296" y="1713"/>
                        </a:lnTo>
                        <a:lnTo>
                          <a:pt x="186" y="1845"/>
                        </a:lnTo>
                        <a:lnTo>
                          <a:pt x="117" y="1951"/>
                        </a:lnTo>
                        <a:lnTo>
                          <a:pt x="77" y="2024"/>
                        </a:lnTo>
                        <a:lnTo>
                          <a:pt x="59" y="2061"/>
                        </a:lnTo>
                        <a:lnTo>
                          <a:pt x="44" y="2100"/>
                        </a:lnTo>
                        <a:lnTo>
                          <a:pt x="21" y="2181"/>
                        </a:lnTo>
                        <a:lnTo>
                          <a:pt x="2" y="2306"/>
                        </a:lnTo>
                        <a:lnTo>
                          <a:pt x="0" y="2479"/>
                        </a:lnTo>
                        <a:lnTo>
                          <a:pt x="12" y="2650"/>
                        </a:lnTo>
                        <a:lnTo>
                          <a:pt x="18" y="2732"/>
                        </a:lnTo>
                        <a:lnTo>
                          <a:pt x="19" y="2742"/>
                        </a:lnTo>
                        <a:lnTo>
                          <a:pt x="29" y="2758"/>
                        </a:lnTo>
                        <a:lnTo>
                          <a:pt x="49" y="2771"/>
                        </a:lnTo>
                        <a:lnTo>
                          <a:pt x="67" y="2770"/>
                        </a:lnTo>
                        <a:lnTo>
                          <a:pt x="101" y="2817"/>
                        </a:lnTo>
                        <a:lnTo>
                          <a:pt x="183" y="2915"/>
                        </a:lnTo>
                        <a:lnTo>
                          <a:pt x="278" y="3016"/>
                        </a:lnTo>
                        <a:lnTo>
                          <a:pt x="383" y="3109"/>
                        </a:lnTo>
                        <a:lnTo>
                          <a:pt x="497" y="3193"/>
                        </a:lnTo>
                        <a:lnTo>
                          <a:pt x="615" y="3255"/>
                        </a:lnTo>
                        <a:lnTo>
                          <a:pt x="704" y="3285"/>
                        </a:lnTo>
                        <a:lnTo>
                          <a:pt x="765" y="3297"/>
                        </a:lnTo>
                        <a:lnTo>
                          <a:pt x="825" y="3298"/>
                        </a:lnTo>
                        <a:lnTo>
                          <a:pt x="886" y="3291"/>
                        </a:lnTo>
                        <a:lnTo>
                          <a:pt x="916" y="3282"/>
                        </a:lnTo>
                        <a:lnTo>
                          <a:pt x="955" y="3271"/>
                        </a:lnTo>
                        <a:lnTo>
                          <a:pt x="1030" y="3236"/>
                        </a:lnTo>
                        <a:lnTo>
                          <a:pt x="1138" y="3171"/>
                        </a:lnTo>
                        <a:lnTo>
                          <a:pt x="1342" y="3009"/>
                        </a:lnTo>
                        <a:lnTo>
                          <a:pt x="1463" y="2899"/>
                        </a:lnTo>
                        <a:lnTo>
                          <a:pt x="1634" y="2748"/>
                        </a:lnTo>
                        <a:lnTo>
                          <a:pt x="1808" y="2600"/>
                        </a:lnTo>
                        <a:lnTo>
                          <a:pt x="2017" y="2424"/>
                        </a:lnTo>
                        <a:lnTo>
                          <a:pt x="2429" y="2066"/>
                        </a:lnTo>
                        <a:lnTo>
                          <a:pt x="2633" y="1884"/>
                        </a:lnTo>
                        <a:lnTo>
                          <a:pt x="2812" y="1724"/>
                        </a:lnTo>
                        <a:lnTo>
                          <a:pt x="2987" y="1560"/>
                        </a:lnTo>
                        <a:lnTo>
                          <a:pt x="3021" y="1530"/>
                        </a:lnTo>
                        <a:lnTo>
                          <a:pt x="3075" y="1478"/>
                        </a:lnTo>
                        <a:lnTo>
                          <a:pt x="3103" y="1438"/>
                        </a:lnTo>
                        <a:lnTo>
                          <a:pt x="3111" y="1416"/>
                        </a:lnTo>
                        <a:lnTo>
                          <a:pt x="3124" y="1415"/>
                        </a:lnTo>
                        <a:lnTo>
                          <a:pt x="3134" y="1409"/>
                        </a:lnTo>
                        <a:lnTo>
                          <a:pt x="3146" y="1401"/>
                        </a:lnTo>
                        <a:lnTo>
                          <a:pt x="3163" y="1378"/>
                        </a:lnTo>
                        <a:lnTo>
                          <a:pt x="3180" y="1337"/>
                        </a:lnTo>
                        <a:lnTo>
                          <a:pt x="3192" y="1241"/>
                        </a:lnTo>
                        <a:lnTo>
                          <a:pt x="3193" y="1183"/>
                        </a:lnTo>
                        <a:lnTo>
                          <a:pt x="3202" y="1042"/>
                        </a:lnTo>
                        <a:lnTo>
                          <a:pt x="3212" y="832"/>
                        </a:lnTo>
                        <a:lnTo>
                          <a:pt x="3212" y="691"/>
                        </a:lnTo>
                        <a:lnTo>
                          <a:pt x="3208" y="620"/>
                        </a:lnTo>
                        <a:close/>
                        <a:moveTo>
                          <a:pt x="1004" y="2495"/>
                        </a:moveTo>
                        <a:lnTo>
                          <a:pt x="998" y="2649"/>
                        </a:lnTo>
                        <a:lnTo>
                          <a:pt x="999" y="2958"/>
                        </a:lnTo>
                        <a:lnTo>
                          <a:pt x="1001" y="3114"/>
                        </a:lnTo>
                        <a:lnTo>
                          <a:pt x="942" y="3145"/>
                        </a:lnTo>
                        <a:lnTo>
                          <a:pt x="880" y="3170"/>
                        </a:lnTo>
                        <a:lnTo>
                          <a:pt x="884" y="3137"/>
                        </a:lnTo>
                        <a:lnTo>
                          <a:pt x="881" y="3066"/>
                        </a:lnTo>
                        <a:lnTo>
                          <a:pt x="868" y="2961"/>
                        </a:lnTo>
                        <a:lnTo>
                          <a:pt x="860" y="2895"/>
                        </a:lnTo>
                        <a:lnTo>
                          <a:pt x="850" y="2780"/>
                        </a:lnTo>
                        <a:lnTo>
                          <a:pt x="844" y="2610"/>
                        </a:lnTo>
                        <a:lnTo>
                          <a:pt x="850" y="2495"/>
                        </a:lnTo>
                        <a:lnTo>
                          <a:pt x="857" y="2439"/>
                        </a:lnTo>
                        <a:lnTo>
                          <a:pt x="856" y="2424"/>
                        </a:lnTo>
                        <a:lnTo>
                          <a:pt x="840" y="2398"/>
                        </a:lnTo>
                        <a:lnTo>
                          <a:pt x="828" y="2390"/>
                        </a:lnTo>
                        <a:lnTo>
                          <a:pt x="717" y="2318"/>
                        </a:lnTo>
                        <a:lnTo>
                          <a:pt x="506" y="2162"/>
                        </a:lnTo>
                        <a:lnTo>
                          <a:pt x="401" y="2082"/>
                        </a:lnTo>
                        <a:lnTo>
                          <a:pt x="382" y="2064"/>
                        </a:lnTo>
                        <a:lnTo>
                          <a:pt x="314" y="2010"/>
                        </a:lnTo>
                        <a:lnTo>
                          <a:pt x="264" y="1978"/>
                        </a:lnTo>
                        <a:lnTo>
                          <a:pt x="241" y="1969"/>
                        </a:lnTo>
                        <a:lnTo>
                          <a:pt x="294" y="1899"/>
                        </a:lnTo>
                        <a:lnTo>
                          <a:pt x="350" y="1830"/>
                        </a:lnTo>
                        <a:lnTo>
                          <a:pt x="510" y="1955"/>
                        </a:lnTo>
                        <a:lnTo>
                          <a:pt x="752" y="2141"/>
                        </a:lnTo>
                        <a:lnTo>
                          <a:pt x="909" y="2270"/>
                        </a:lnTo>
                        <a:lnTo>
                          <a:pt x="985" y="2338"/>
                        </a:lnTo>
                        <a:lnTo>
                          <a:pt x="999" y="2349"/>
                        </a:lnTo>
                        <a:lnTo>
                          <a:pt x="1034" y="2354"/>
                        </a:lnTo>
                        <a:lnTo>
                          <a:pt x="1053" y="2346"/>
                        </a:lnTo>
                        <a:lnTo>
                          <a:pt x="1132" y="2302"/>
                        </a:lnTo>
                        <a:lnTo>
                          <a:pt x="1280" y="2195"/>
                        </a:lnTo>
                        <a:lnTo>
                          <a:pt x="1418" y="2074"/>
                        </a:lnTo>
                        <a:lnTo>
                          <a:pt x="1548" y="1943"/>
                        </a:lnTo>
                        <a:lnTo>
                          <a:pt x="1610" y="1877"/>
                        </a:lnTo>
                        <a:lnTo>
                          <a:pt x="1617" y="1868"/>
                        </a:lnTo>
                        <a:lnTo>
                          <a:pt x="1624" y="1847"/>
                        </a:lnTo>
                        <a:lnTo>
                          <a:pt x="1626" y="1827"/>
                        </a:lnTo>
                        <a:lnTo>
                          <a:pt x="1617" y="1807"/>
                        </a:lnTo>
                        <a:lnTo>
                          <a:pt x="1610" y="1796"/>
                        </a:lnTo>
                        <a:lnTo>
                          <a:pt x="1420" y="1596"/>
                        </a:lnTo>
                        <a:lnTo>
                          <a:pt x="1231" y="1395"/>
                        </a:lnTo>
                        <a:lnTo>
                          <a:pt x="1201" y="1360"/>
                        </a:lnTo>
                        <a:lnTo>
                          <a:pt x="1132" y="1288"/>
                        </a:lnTo>
                        <a:lnTo>
                          <a:pt x="1082" y="1248"/>
                        </a:lnTo>
                        <a:lnTo>
                          <a:pt x="1056" y="1235"/>
                        </a:lnTo>
                        <a:lnTo>
                          <a:pt x="1244" y="1103"/>
                        </a:lnTo>
                        <a:lnTo>
                          <a:pt x="1430" y="964"/>
                        </a:lnTo>
                        <a:lnTo>
                          <a:pt x="1614" y="825"/>
                        </a:lnTo>
                        <a:lnTo>
                          <a:pt x="1885" y="607"/>
                        </a:lnTo>
                        <a:lnTo>
                          <a:pt x="2060" y="458"/>
                        </a:lnTo>
                        <a:lnTo>
                          <a:pt x="2145" y="380"/>
                        </a:lnTo>
                        <a:lnTo>
                          <a:pt x="2194" y="338"/>
                        </a:lnTo>
                        <a:lnTo>
                          <a:pt x="2299" y="235"/>
                        </a:lnTo>
                        <a:lnTo>
                          <a:pt x="2344" y="177"/>
                        </a:lnTo>
                        <a:lnTo>
                          <a:pt x="2367" y="138"/>
                        </a:lnTo>
                        <a:lnTo>
                          <a:pt x="2374" y="118"/>
                        </a:lnTo>
                        <a:lnTo>
                          <a:pt x="2422" y="140"/>
                        </a:lnTo>
                        <a:lnTo>
                          <a:pt x="2466" y="163"/>
                        </a:lnTo>
                        <a:lnTo>
                          <a:pt x="2534" y="206"/>
                        </a:lnTo>
                        <a:lnTo>
                          <a:pt x="2661" y="304"/>
                        </a:lnTo>
                        <a:lnTo>
                          <a:pt x="2721" y="354"/>
                        </a:lnTo>
                        <a:lnTo>
                          <a:pt x="2833" y="453"/>
                        </a:lnTo>
                        <a:lnTo>
                          <a:pt x="2944" y="554"/>
                        </a:lnTo>
                        <a:lnTo>
                          <a:pt x="2993" y="603"/>
                        </a:lnTo>
                        <a:lnTo>
                          <a:pt x="3048" y="646"/>
                        </a:lnTo>
                        <a:lnTo>
                          <a:pt x="2937" y="771"/>
                        </a:lnTo>
                        <a:lnTo>
                          <a:pt x="2708" y="1016"/>
                        </a:lnTo>
                        <a:lnTo>
                          <a:pt x="2474" y="1257"/>
                        </a:lnTo>
                        <a:lnTo>
                          <a:pt x="2233" y="1490"/>
                        </a:lnTo>
                        <a:lnTo>
                          <a:pt x="2112" y="1605"/>
                        </a:lnTo>
                        <a:lnTo>
                          <a:pt x="1987" y="1720"/>
                        </a:lnTo>
                        <a:lnTo>
                          <a:pt x="1732" y="1951"/>
                        </a:lnTo>
                        <a:lnTo>
                          <a:pt x="1467" y="2169"/>
                        </a:lnTo>
                        <a:lnTo>
                          <a:pt x="1261" y="2322"/>
                        </a:lnTo>
                        <a:lnTo>
                          <a:pt x="1120" y="2417"/>
                        </a:lnTo>
                        <a:lnTo>
                          <a:pt x="1047" y="2462"/>
                        </a:lnTo>
                        <a:lnTo>
                          <a:pt x="1047" y="2462"/>
                        </a:lnTo>
                        <a:lnTo>
                          <a:pt x="1047" y="2463"/>
                        </a:lnTo>
                        <a:lnTo>
                          <a:pt x="1033" y="2460"/>
                        </a:lnTo>
                        <a:lnTo>
                          <a:pt x="1012" y="2472"/>
                        </a:lnTo>
                        <a:lnTo>
                          <a:pt x="1005" y="2485"/>
                        </a:lnTo>
                        <a:lnTo>
                          <a:pt x="1004" y="2495"/>
                        </a:lnTo>
                        <a:close/>
                        <a:moveTo>
                          <a:pt x="3082" y="1081"/>
                        </a:moveTo>
                        <a:lnTo>
                          <a:pt x="3078" y="1147"/>
                        </a:lnTo>
                        <a:lnTo>
                          <a:pt x="3074" y="1213"/>
                        </a:lnTo>
                        <a:lnTo>
                          <a:pt x="3072" y="1247"/>
                        </a:lnTo>
                        <a:lnTo>
                          <a:pt x="3069" y="1280"/>
                        </a:lnTo>
                        <a:lnTo>
                          <a:pt x="3067" y="1301"/>
                        </a:lnTo>
                        <a:lnTo>
                          <a:pt x="3065" y="1316"/>
                        </a:lnTo>
                        <a:lnTo>
                          <a:pt x="3059" y="1320"/>
                        </a:lnTo>
                        <a:lnTo>
                          <a:pt x="3052" y="1334"/>
                        </a:lnTo>
                        <a:lnTo>
                          <a:pt x="3051" y="1343"/>
                        </a:lnTo>
                        <a:lnTo>
                          <a:pt x="3038" y="1349"/>
                        </a:lnTo>
                        <a:lnTo>
                          <a:pt x="3018" y="1372"/>
                        </a:lnTo>
                        <a:lnTo>
                          <a:pt x="3016" y="1389"/>
                        </a:lnTo>
                        <a:lnTo>
                          <a:pt x="3018" y="1366"/>
                        </a:lnTo>
                        <a:lnTo>
                          <a:pt x="3010" y="1369"/>
                        </a:lnTo>
                        <a:lnTo>
                          <a:pt x="2990" y="1393"/>
                        </a:lnTo>
                        <a:lnTo>
                          <a:pt x="2941" y="1444"/>
                        </a:lnTo>
                        <a:lnTo>
                          <a:pt x="2890" y="1493"/>
                        </a:lnTo>
                        <a:lnTo>
                          <a:pt x="2734" y="1637"/>
                        </a:lnTo>
                        <a:lnTo>
                          <a:pt x="2574" y="1779"/>
                        </a:lnTo>
                        <a:lnTo>
                          <a:pt x="2201" y="2110"/>
                        </a:lnTo>
                        <a:lnTo>
                          <a:pt x="1823" y="2434"/>
                        </a:lnTo>
                        <a:lnTo>
                          <a:pt x="1804" y="2451"/>
                        </a:lnTo>
                        <a:lnTo>
                          <a:pt x="1785" y="2467"/>
                        </a:lnTo>
                        <a:lnTo>
                          <a:pt x="1778" y="2349"/>
                        </a:lnTo>
                        <a:lnTo>
                          <a:pt x="1765" y="2231"/>
                        </a:lnTo>
                        <a:lnTo>
                          <a:pt x="1764" y="2181"/>
                        </a:lnTo>
                        <a:lnTo>
                          <a:pt x="1765" y="2130"/>
                        </a:lnTo>
                        <a:lnTo>
                          <a:pt x="1764" y="2118"/>
                        </a:lnTo>
                        <a:lnTo>
                          <a:pt x="1749" y="2105"/>
                        </a:lnTo>
                        <a:lnTo>
                          <a:pt x="1739" y="2103"/>
                        </a:lnTo>
                        <a:lnTo>
                          <a:pt x="1927" y="1936"/>
                        </a:lnTo>
                        <a:lnTo>
                          <a:pt x="2106" y="1769"/>
                        </a:lnTo>
                        <a:lnTo>
                          <a:pt x="2236" y="1651"/>
                        </a:lnTo>
                        <a:lnTo>
                          <a:pt x="2489" y="1406"/>
                        </a:lnTo>
                        <a:lnTo>
                          <a:pt x="2737" y="1157"/>
                        </a:lnTo>
                        <a:lnTo>
                          <a:pt x="2977" y="901"/>
                        </a:lnTo>
                        <a:lnTo>
                          <a:pt x="3095" y="770"/>
                        </a:lnTo>
                        <a:lnTo>
                          <a:pt x="3093" y="926"/>
                        </a:lnTo>
                        <a:lnTo>
                          <a:pt x="3082" y="108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8" name="Freeform 18">
                    <a:extLst>
                      <a:ext uri="{FF2B5EF4-FFF2-40B4-BE49-F238E27FC236}">
                        <a16:creationId xmlns:a16="http://schemas.microsoft.com/office/drawing/2014/main" id="{FCB5F0A6-2E6C-B799-8566-314426D3B9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98" y="2746"/>
                    <a:ext cx="212" cy="132"/>
                  </a:xfrm>
                  <a:custGeom>
                    <a:avLst/>
                    <a:gdLst>
                      <a:gd name="T0" fmla="*/ 544 w 635"/>
                      <a:gd name="T1" fmla="*/ 0 h 398"/>
                      <a:gd name="T2" fmla="*/ 504 w 635"/>
                      <a:gd name="T3" fmla="*/ 18 h 398"/>
                      <a:gd name="T4" fmla="*/ 496 w 635"/>
                      <a:gd name="T5" fmla="*/ 52 h 398"/>
                      <a:gd name="T6" fmla="*/ 530 w 635"/>
                      <a:gd name="T7" fmla="*/ 177 h 398"/>
                      <a:gd name="T8" fmla="*/ 515 w 635"/>
                      <a:gd name="T9" fmla="*/ 226 h 398"/>
                      <a:gd name="T10" fmla="*/ 478 w 635"/>
                      <a:gd name="T11" fmla="*/ 262 h 398"/>
                      <a:gd name="T12" fmla="*/ 403 w 635"/>
                      <a:gd name="T13" fmla="*/ 291 h 398"/>
                      <a:gd name="T14" fmla="*/ 352 w 635"/>
                      <a:gd name="T15" fmla="*/ 272 h 398"/>
                      <a:gd name="T16" fmla="*/ 332 w 635"/>
                      <a:gd name="T17" fmla="*/ 226 h 398"/>
                      <a:gd name="T18" fmla="*/ 331 w 635"/>
                      <a:gd name="T19" fmla="*/ 198 h 398"/>
                      <a:gd name="T20" fmla="*/ 303 w 635"/>
                      <a:gd name="T21" fmla="*/ 164 h 398"/>
                      <a:gd name="T22" fmla="*/ 246 w 635"/>
                      <a:gd name="T23" fmla="*/ 180 h 398"/>
                      <a:gd name="T24" fmla="*/ 236 w 635"/>
                      <a:gd name="T25" fmla="*/ 209 h 398"/>
                      <a:gd name="T26" fmla="*/ 220 w 635"/>
                      <a:gd name="T27" fmla="*/ 268 h 398"/>
                      <a:gd name="T28" fmla="*/ 160 w 635"/>
                      <a:gd name="T29" fmla="*/ 310 h 398"/>
                      <a:gd name="T30" fmla="*/ 122 w 635"/>
                      <a:gd name="T31" fmla="*/ 304 h 398"/>
                      <a:gd name="T32" fmla="*/ 83 w 635"/>
                      <a:gd name="T33" fmla="*/ 270 h 398"/>
                      <a:gd name="T34" fmla="*/ 83 w 635"/>
                      <a:gd name="T35" fmla="*/ 182 h 398"/>
                      <a:gd name="T36" fmla="*/ 90 w 635"/>
                      <a:gd name="T37" fmla="*/ 149 h 398"/>
                      <a:gd name="T38" fmla="*/ 62 w 635"/>
                      <a:gd name="T39" fmla="*/ 126 h 398"/>
                      <a:gd name="T40" fmla="*/ 34 w 635"/>
                      <a:gd name="T41" fmla="*/ 139 h 398"/>
                      <a:gd name="T42" fmla="*/ 7 w 635"/>
                      <a:gd name="T43" fmla="*/ 193 h 398"/>
                      <a:gd name="T44" fmla="*/ 3 w 635"/>
                      <a:gd name="T45" fmla="*/ 268 h 398"/>
                      <a:gd name="T46" fmla="*/ 31 w 635"/>
                      <a:gd name="T47" fmla="*/ 336 h 398"/>
                      <a:gd name="T48" fmla="*/ 93 w 635"/>
                      <a:gd name="T49" fmla="*/ 383 h 398"/>
                      <a:gd name="T50" fmla="*/ 139 w 635"/>
                      <a:gd name="T51" fmla="*/ 398 h 398"/>
                      <a:gd name="T52" fmla="*/ 229 w 635"/>
                      <a:gd name="T53" fmla="*/ 383 h 398"/>
                      <a:gd name="T54" fmla="*/ 279 w 635"/>
                      <a:gd name="T55" fmla="*/ 339 h 398"/>
                      <a:gd name="T56" fmla="*/ 350 w 635"/>
                      <a:gd name="T57" fmla="*/ 379 h 398"/>
                      <a:gd name="T58" fmla="*/ 470 w 635"/>
                      <a:gd name="T59" fmla="*/ 375 h 398"/>
                      <a:gd name="T60" fmla="*/ 527 w 635"/>
                      <a:gd name="T61" fmla="*/ 350 h 398"/>
                      <a:gd name="T62" fmla="*/ 600 w 635"/>
                      <a:gd name="T63" fmla="*/ 271 h 398"/>
                      <a:gd name="T64" fmla="*/ 635 w 635"/>
                      <a:gd name="T65" fmla="*/ 166 h 398"/>
                      <a:gd name="T66" fmla="*/ 614 w 635"/>
                      <a:gd name="T67" fmla="*/ 64 h 398"/>
                      <a:gd name="T68" fmla="*/ 555 w 635"/>
                      <a:gd name="T69" fmla="*/ 6 h 3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635" h="398">
                        <a:moveTo>
                          <a:pt x="555" y="6"/>
                        </a:moveTo>
                        <a:lnTo>
                          <a:pt x="544" y="0"/>
                        </a:lnTo>
                        <a:lnTo>
                          <a:pt x="521" y="3"/>
                        </a:lnTo>
                        <a:lnTo>
                          <a:pt x="504" y="18"/>
                        </a:lnTo>
                        <a:lnTo>
                          <a:pt x="495" y="39"/>
                        </a:lnTo>
                        <a:lnTo>
                          <a:pt x="496" y="52"/>
                        </a:lnTo>
                        <a:lnTo>
                          <a:pt x="514" y="113"/>
                        </a:lnTo>
                        <a:lnTo>
                          <a:pt x="530" y="177"/>
                        </a:lnTo>
                        <a:lnTo>
                          <a:pt x="527" y="202"/>
                        </a:lnTo>
                        <a:lnTo>
                          <a:pt x="515" y="226"/>
                        </a:lnTo>
                        <a:lnTo>
                          <a:pt x="494" y="251"/>
                        </a:lnTo>
                        <a:lnTo>
                          <a:pt x="478" y="262"/>
                        </a:lnTo>
                        <a:lnTo>
                          <a:pt x="453" y="278"/>
                        </a:lnTo>
                        <a:lnTo>
                          <a:pt x="403" y="291"/>
                        </a:lnTo>
                        <a:lnTo>
                          <a:pt x="370" y="284"/>
                        </a:lnTo>
                        <a:lnTo>
                          <a:pt x="352" y="272"/>
                        </a:lnTo>
                        <a:lnTo>
                          <a:pt x="339" y="252"/>
                        </a:lnTo>
                        <a:lnTo>
                          <a:pt x="332" y="226"/>
                        </a:lnTo>
                        <a:lnTo>
                          <a:pt x="332" y="209"/>
                        </a:lnTo>
                        <a:lnTo>
                          <a:pt x="331" y="198"/>
                        </a:lnTo>
                        <a:lnTo>
                          <a:pt x="324" y="180"/>
                        </a:lnTo>
                        <a:lnTo>
                          <a:pt x="303" y="164"/>
                        </a:lnTo>
                        <a:lnTo>
                          <a:pt x="268" y="164"/>
                        </a:lnTo>
                        <a:lnTo>
                          <a:pt x="246" y="180"/>
                        </a:lnTo>
                        <a:lnTo>
                          <a:pt x="237" y="198"/>
                        </a:lnTo>
                        <a:lnTo>
                          <a:pt x="236" y="209"/>
                        </a:lnTo>
                        <a:lnTo>
                          <a:pt x="233" y="231"/>
                        </a:lnTo>
                        <a:lnTo>
                          <a:pt x="220" y="268"/>
                        </a:lnTo>
                        <a:lnTo>
                          <a:pt x="196" y="297"/>
                        </a:lnTo>
                        <a:lnTo>
                          <a:pt x="160" y="310"/>
                        </a:lnTo>
                        <a:lnTo>
                          <a:pt x="137" y="307"/>
                        </a:lnTo>
                        <a:lnTo>
                          <a:pt x="122" y="304"/>
                        </a:lnTo>
                        <a:lnTo>
                          <a:pt x="102" y="294"/>
                        </a:lnTo>
                        <a:lnTo>
                          <a:pt x="83" y="270"/>
                        </a:lnTo>
                        <a:lnTo>
                          <a:pt x="76" y="228"/>
                        </a:lnTo>
                        <a:lnTo>
                          <a:pt x="83" y="182"/>
                        </a:lnTo>
                        <a:lnTo>
                          <a:pt x="88" y="162"/>
                        </a:lnTo>
                        <a:lnTo>
                          <a:pt x="90" y="149"/>
                        </a:lnTo>
                        <a:lnTo>
                          <a:pt x="80" y="131"/>
                        </a:lnTo>
                        <a:lnTo>
                          <a:pt x="62" y="126"/>
                        </a:lnTo>
                        <a:lnTo>
                          <a:pt x="43" y="130"/>
                        </a:lnTo>
                        <a:lnTo>
                          <a:pt x="34" y="139"/>
                        </a:lnTo>
                        <a:lnTo>
                          <a:pt x="23" y="157"/>
                        </a:lnTo>
                        <a:lnTo>
                          <a:pt x="7" y="193"/>
                        </a:lnTo>
                        <a:lnTo>
                          <a:pt x="0" y="232"/>
                        </a:lnTo>
                        <a:lnTo>
                          <a:pt x="3" y="268"/>
                        </a:lnTo>
                        <a:lnTo>
                          <a:pt x="13" y="304"/>
                        </a:lnTo>
                        <a:lnTo>
                          <a:pt x="31" y="336"/>
                        </a:lnTo>
                        <a:lnTo>
                          <a:pt x="59" y="362"/>
                        </a:lnTo>
                        <a:lnTo>
                          <a:pt x="93" y="383"/>
                        </a:lnTo>
                        <a:lnTo>
                          <a:pt x="113" y="390"/>
                        </a:lnTo>
                        <a:lnTo>
                          <a:pt x="139" y="398"/>
                        </a:lnTo>
                        <a:lnTo>
                          <a:pt x="187" y="398"/>
                        </a:lnTo>
                        <a:lnTo>
                          <a:pt x="229" y="383"/>
                        </a:lnTo>
                        <a:lnTo>
                          <a:pt x="265" y="356"/>
                        </a:lnTo>
                        <a:lnTo>
                          <a:pt x="279" y="339"/>
                        </a:lnTo>
                        <a:lnTo>
                          <a:pt x="299" y="356"/>
                        </a:lnTo>
                        <a:lnTo>
                          <a:pt x="350" y="379"/>
                        </a:lnTo>
                        <a:lnTo>
                          <a:pt x="409" y="386"/>
                        </a:lnTo>
                        <a:lnTo>
                          <a:pt x="470" y="375"/>
                        </a:lnTo>
                        <a:lnTo>
                          <a:pt x="502" y="362"/>
                        </a:lnTo>
                        <a:lnTo>
                          <a:pt x="527" y="350"/>
                        </a:lnTo>
                        <a:lnTo>
                          <a:pt x="567" y="316"/>
                        </a:lnTo>
                        <a:lnTo>
                          <a:pt x="600" y="271"/>
                        </a:lnTo>
                        <a:lnTo>
                          <a:pt x="623" y="221"/>
                        </a:lnTo>
                        <a:lnTo>
                          <a:pt x="635" y="166"/>
                        </a:lnTo>
                        <a:lnTo>
                          <a:pt x="632" y="113"/>
                        </a:lnTo>
                        <a:lnTo>
                          <a:pt x="614" y="64"/>
                        </a:lnTo>
                        <a:lnTo>
                          <a:pt x="581" y="23"/>
                        </a:lnTo>
                        <a:lnTo>
                          <a:pt x="555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9" name="Freeform 19">
                    <a:extLst>
                      <a:ext uri="{FF2B5EF4-FFF2-40B4-BE49-F238E27FC236}">
                        <a16:creationId xmlns:a16="http://schemas.microsoft.com/office/drawing/2014/main" id="{F4F2EC63-52F5-7972-EFCD-AFEE8212EA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5" y="2515"/>
                    <a:ext cx="176" cy="179"/>
                  </a:xfrm>
                  <a:custGeom>
                    <a:avLst/>
                    <a:gdLst>
                      <a:gd name="T0" fmla="*/ 301 w 528"/>
                      <a:gd name="T1" fmla="*/ 1 h 538"/>
                      <a:gd name="T2" fmla="*/ 268 w 528"/>
                      <a:gd name="T3" fmla="*/ 27 h 538"/>
                      <a:gd name="T4" fmla="*/ 273 w 528"/>
                      <a:gd name="T5" fmla="*/ 82 h 538"/>
                      <a:gd name="T6" fmla="*/ 298 w 528"/>
                      <a:gd name="T7" fmla="*/ 95 h 538"/>
                      <a:gd name="T8" fmla="*/ 373 w 528"/>
                      <a:gd name="T9" fmla="*/ 112 h 538"/>
                      <a:gd name="T10" fmla="*/ 419 w 528"/>
                      <a:gd name="T11" fmla="*/ 145 h 538"/>
                      <a:gd name="T12" fmla="*/ 423 w 528"/>
                      <a:gd name="T13" fmla="*/ 191 h 538"/>
                      <a:gd name="T14" fmla="*/ 409 w 528"/>
                      <a:gd name="T15" fmla="*/ 220 h 538"/>
                      <a:gd name="T16" fmla="*/ 357 w 528"/>
                      <a:gd name="T17" fmla="*/ 265 h 538"/>
                      <a:gd name="T18" fmla="*/ 245 w 528"/>
                      <a:gd name="T19" fmla="*/ 269 h 538"/>
                      <a:gd name="T20" fmla="*/ 207 w 528"/>
                      <a:gd name="T21" fmla="*/ 256 h 538"/>
                      <a:gd name="T22" fmla="*/ 188 w 528"/>
                      <a:gd name="T23" fmla="*/ 250 h 538"/>
                      <a:gd name="T24" fmla="*/ 150 w 528"/>
                      <a:gd name="T25" fmla="*/ 268 h 538"/>
                      <a:gd name="T26" fmla="*/ 141 w 528"/>
                      <a:gd name="T27" fmla="*/ 324 h 538"/>
                      <a:gd name="T28" fmla="*/ 161 w 528"/>
                      <a:gd name="T29" fmla="*/ 341 h 538"/>
                      <a:gd name="T30" fmla="*/ 173 w 528"/>
                      <a:gd name="T31" fmla="*/ 347 h 538"/>
                      <a:gd name="T32" fmla="*/ 178 w 528"/>
                      <a:gd name="T33" fmla="*/ 348 h 538"/>
                      <a:gd name="T34" fmla="*/ 184 w 528"/>
                      <a:gd name="T35" fmla="*/ 351 h 538"/>
                      <a:gd name="T36" fmla="*/ 220 w 528"/>
                      <a:gd name="T37" fmla="*/ 367 h 538"/>
                      <a:gd name="T38" fmla="*/ 243 w 528"/>
                      <a:gd name="T39" fmla="*/ 399 h 538"/>
                      <a:gd name="T40" fmla="*/ 180 w 528"/>
                      <a:gd name="T41" fmla="*/ 443 h 538"/>
                      <a:gd name="T42" fmla="*/ 131 w 528"/>
                      <a:gd name="T43" fmla="*/ 456 h 538"/>
                      <a:gd name="T44" fmla="*/ 62 w 528"/>
                      <a:gd name="T45" fmla="*/ 456 h 538"/>
                      <a:gd name="T46" fmla="*/ 50 w 528"/>
                      <a:gd name="T47" fmla="*/ 443 h 538"/>
                      <a:gd name="T48" fmla="*/ 10 w 528"/>
                      <a:gd name="T49" fmla="*/ 446 h 538"/>
                      <a:gd name="T50" fmla="*/ 3 w 528"/>
                      <a:gd name="T51" fmla="*/ 475 h 538"/>
                      <a:gd name="T52" fmla="*/ 45 w 528"/>
                      <a:gd name="T53" fmla="*/ 525 h 538"/>
                      <a:gd name="T54" fmla="*/ 134 w 528"/>
                      <a:gd name="T55" fmla="*/ 538 h 538"/>
                      <a:gd name="T56" fmla="*/ 190 w 528"/>
                      <a:gd name="T57" fmla="*/ 528 h 538"/>
                      <a:gd name="T58" fmla="*/ 302 w 528"/>
                      <a:gd name="T59" fmla="*/ 465 h 538"/>
                      <a:gd name="T60" fmla="*/ 355 w 528"/>
                      <a:gd name="T61" fmla="*/ 383 h 538"/>
                      <a:gd name="T62" fmla="*/ 357 w 528"/>
                      <a:gd name="T63" fmla="*/ 366 h 538"/>
                      <a:gd name="T64" fmla="*/ 425 w 528"/>
                      <a:gd name="T65" fmla="*/ 341 h 538"/>
                      <a:gd name="T66" fmla="*/ 497 w 528"/>
                      <a:gd name="T67" fmla="*/ 271 h 538"/>
                      <a:gd name="T68" fmla="*/ 520 w 528"/>
                      <a:gd name="T69" fmla="*/ 220 h 538"/>
                      <a:gd name="T70" fmla="*/ 520 w 528"/>
                      <a:gd name="T71" fmla="*/ 127 h 538"/>
                      <a:gd name="T72" fmla="*/ 469 w 528"/>
                      <a:gd name="T73" fmla="*/ 53 h 538"/>
                      <a:gd name="T74" fmla="*/ 384 w 528"/>
                      <a:gd name="T75" fmla="*/ 9 h 538"/>
                      <a:gd name="T76" fmla="*/ 311 w 528"/>
                      <a:gd name="T77" fmla="*/ 0 h 5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528" h="538">
                        <a:moveTo>
                          <a:pt x="311" y="0"/>
                        </a:moveTo>
                        <a:lnTo>
                          <a:pt x="301" y="1"/>
                        </a:lnTo>
                        <a:lnTo>
                          <a:pt x="285" y="9"/>
                        </a:lnTo>
                        <a:lnTo>
                          <a:pt x="268" y="27"/>
                        </a:lnTo>
                        <a:lnTo>
                          <a:pt x="263" y="60"/>
                        </a:lnTo>
                        <a:lnTo>
                          <a:pt x="273" y="82"/>
                        </a:lnTo>
                        <a:lnTo>
                          <a:pt x="288" y="92"/>
                        </a:lnTo>
                        <a:lnTo>
                          <a:pt x="298" y="95"/>
                        </a:lnTo>
                        <a:lnTo>
                          <a:pt x="321" y="99"/>
                        </a:lnTo>
                        <a:lnTo>
                          <a:pt x="373" y="112"/>
                        </a:lnTo>
                        <a:lnTo>
                          <a:pt x="404" y="129"/>
                        </a:lnTo>
                        <a:lnTo>
                          <a:pt x="419" y="145"/>
                        </a:lnTo>
                        <a:lnTo>
                          <a:pt x="426" y="165"/>
                        </a:lnTo>
                        <a:lnTo>
                          <a:pt x="423" y="191"/>
                        </a:lnTo>
                        <a:lnTo>
                          <a:pt x="416" y="206"/>
                        </a:lnTo>
                        <a:lnTo>
                          <a:pt x="409" y="220"/>
                        </a:lnTo>
                        <a:lnTo>
                          <a:pt x="391" y="242"/>
                        </a:lnTo>
                        <a:lnTo>
                          <a:pt x="357" y="265"/>
                        </a:lnTo>
                        <a:lnTo>
                          <a:pt x="302" y="276"/>
                        </a:lnTo>
                        <a:lnTo>
                          <a:pt x="245" y="269"/>
                        </a:lnTo>
                        <a:lnTo>
                          <a:pt x="217" y="260"/>
                        </a:lnTo>
                        <a:lnTo>
                          <a:pt x="207" y="256"/>
                        </a:lnTo>
                        <a:lnTo>
                          <a:pt x="199" y="253"/>
                        </a:lnTo>
                        <a:lnTo>
                          <a:pt x="188" y="250"/>
                        </a:lnTo>
                        <a:lnTo>
                          <a:pt x="171" y="253"/>
                        </a:lnTo>
                        <a:lnTo>
                          <a:pt x="150" y="268"/>
                        </a:lnTo>
                        <a:lnTo>
                          <a:pt x="135" y="299"/>
                        </a:lnTo>
                        <a:lnTo>
                          <a:pt x="141" y="324"/>
                        </a:lnTo>
                        <a:lnTo>
                          <a:pt x="151" y="337"/>
                        </a:lnTo>
                        <a:lnTo>
                          <a:pt x="161" y="341"/>
                        </a:lnTo>
                        <a:lnTo>
                          <a:pt x="167" y="344"/>
                        </a:lnTo>
                        <a:lnTo>
                          <a:pt x="173" y="347"/>
                        </a:lnTo>
                        <a:lnTo>
                          <a:pt x="173" y="347"/>
                        </a:lnTo>
                        <a:lnTo>
                          <a:pt x="178" y="348"/>
                        </a:lnTo>
                        <a:lnTo>
                          <a:pt x="184" y="351"/>
                        </a:lnTo>
                        <a:lnTo>
                          <a:pt x="184" y="351"/>
                        </a:lnTo>
                        <a:lnTo>
                          <a:pt x="184" y="351"/>
                        </a:lnTo>
                        <a:lnTo>
                          <a:pt x="220" y="367"/>
                        </a:lnTo>
                        <a:lnTo>
                          <a:pt x="252" y="386"/>
                        </a:lnTo>
                        <a:lnTo>
                          <a:pt x="243" y="399"/>
                        </a:lnTo>
                        <a:lnTo>
                          <a:pt x="220" y="420"/>
                        </a:lnTo>
                        <a:lnTo>
                          <a:pt x="180" y="443"/>
                        </a:lnTo>
                        <a:lnTo>
                          <a:pt x="150" y="452"/>
                        </a:lnTo>
                        <a:lnTo>
                          <a:pt x="131" y="456"/>
                        </a:lnTo>
                        <a:lnTo>
                          <a:pt x="85" y="459"/>
                        </a:lnTo>
                        <a:lnTo>
                          <a:pt x="62" y="456"/>
                        </a:lnTo>
                        <a:lnTo>
                          <a:pt x="57" y="453"/>
                        </a:lnTo>
                        <a:lnTo>
                          <a:pt x="50" y="443"/>
                        </a:lnTo>
                        <a:lnTo>
                          <a:pt x="30" y="438"/>
                        </a:lnTo>
                        <a:lnTo>
                          <a:pt x="10" y="446"/>
                        </a:lnTo>
                        <a:lnTo>
                          <a:pt x="0" y="463"/>
                        </a:lnTo>
                        <a:lnTo>
                          <a:pt x="3" y="475"/>
                        </a:lnTo>
                        <a:lnTo>
                          <a:pt x="13" y="498"/>
                        </a:lnTo>
                        <a:lnTo>
                          <a:pt x="45" y="525"/>
                        </a:lnTo>
                        <a:lnTo>
                          <a:pt x="88" y="537"/>
                        </a:lnTo>
                        <a:lnTo>
                          <a:pt x="134" y="538"/>
                        </a:lnTo>
                        <a:lnTo>
                          <a:pt x="155" y="534"/>
                        </a:lnTo>
                        <a:lnTo>
                          <a:pt x="190" y="528"/>
                        </a:lnTo>
                        <a:lnTo>
                          <a:pt x="250" y="504"/>
                        </a:lnTo>
                        <a:lnTo>
                          <a:pt x="302" y="465"/>
                        </a:lnTo>
                        <a:lnTo>
                          <a:pt x="341" y="414"/>
                        </a:lnTo>
                        <a:lnTo>
                          <a:pt x="355" y="383"/>
                        </a:lnTo>
                        <a:lnTo>
                          <a:pt x="358" y="374"/>
                        </a:lnTo>
                        <a:lnTo>
                          <a:pt x="357" y="366"/>
                        </a:lnTo>
                        <a:lnTo>
                          <a:pt x="381" y="360"/>
                        </a:lnTo>
                        <a:lnTo>
                          <a:pt x="425" y="341"/>
                        </a:lnTo>
                        <a:lnTo>
                          <a:pt x="463" y="311"/>
                        </a:lnTo>
                        <a:lnTo>
                          <a:pt x="497" y="271"/>
                        </a:lnTo>
                        <a:lnTo>
                          <a:pt x="509" y="246"/>
                        </a:lnTo>
                        <a:lnTo>
                          <a:pt x="520" y="220"/>
                        </a:lnTo>
                        <a:lnTo>
                          <a:pt x="528" y="171"/>
                        </a:lnTo>
                        <a:lnTo>
                          <a:pt x="520" y="127"/>
                        </a:lnTo>
                        <a:lnTo>
                          <a:pt x="499" y="86"/>
                        </a:lnTo>
                        <a:lnTo>
                          <a:pt x="469" y="53"/>
                        </a:lnTo>
                        <a:lnTo>
                          <a:pt x="430" y="26"/>
                        </a:lnTo>
                        <a:lnTo>
                          <a:pt x="384" y="9"/>
                        </a:lnTo>
                        <a:lnTo>
                          <a:pt x="337" y="0"/>
                        </a:lnTo>
                        <a:lnTo>
                          <a:pt x="311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0" name="Freeform 20">
                    <a:extLst>
                      <a:ext uri="{FF2B5EF4-FFF2-40B4-BE49-F238E27FC236}">
                        <a16:creationId xmlns:a16="http://schemas.microsoft.com/office/drawing/2014/main" id="{9221D19D-1041-766E-8C14-D41E0C50C0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65" y="2702"/>
                    <a:ext cx="205" cy="210"/>
                  </a:xfrm>
                  <a:custGeom>
                    <a:avLst/>
                    <a:gdLst>
                      <a:gd name="T0" fmla="*/ 388 w 613"/>
                      <a:gd name="T1" fmla="*/ 3 h 630"/>
                      <a:gd name="T2" fmla="*/ 357 w 613"/>
                      <a:gd name="T3" fmla="*/ 52 h 630"/>
                      <a:gd name="T4" fmla="*/ 381 w 613"/>
                      <a:gd name="T5" fmla="*/ 89 h 630"/>
                      <a:gd name="T6" fmla="*/ 466 w 613"/>
                      <a:gd name="T7" fmla="*/ 128 h 630"/>
                      <a:gd name="T8" fmla="*/ 511 w 613"/>
                      <a:gd name="T9" fmla="*/ 174 h 630"/>
                      <a:gd name="T10" fmla="*/ 506 w 613"/>
                      <a:gd name="T11" fmla="*/ 230 h 630"/>
                      <a:gd name="T12" fmla="*/ 486 w 613"/>
                      <a:gd name="T13" fmla="*/ 265 h 630"/>
                      <a:gd name="T14" fmla="*/ 431 w 613"/>
                      <a:gd name="T15" fmla="*/ 307 h 630"/>
                      <a:gd name="T16" fmla="*/ 349 w 613"/>
                      <a:gd name="T17" fmla="*/ 312 h 630"/>
                      <a:gd name="T18" fmla="*/ 257 w 613"/>
                      <a:gd name="T19" fmla="*/ 265 h 630"/>
                      <a:gd name="T20" fmla="*/ 253 w 613"/>
                      <a:gd name="T21" fmla="*/ 260 h 630"/>
                      <a:gd name="T22" fmla="*/ 239 w 613"/>
                      <a:gd name="T23" fmla="*/ 252 h 630"/>
                      <a:gd name="T24" fmla="*/ 198 w 613"/>
                      <a:gd name="T25" fmla="*/ 256 h 630"/>
                      <a:gd name="T26" fmla="*/ 175 w 613"/>
                      <a:gd name="T27" fmla="*/ 311 h 630"/>
                      <a:gd name="T28" fmla="*/ 188 w 613"/>
                      <a:gd name="T29" fmla="*/ 334 h 630"/>
                      <a:gd name="T30" fmla="*/ 214 w 613"/>
                      <a:gd name="T31" fmla="*/ 354 h 630"/>
                      <a:gd name="T32" fmla="*/ 256 w 613"/>
                      <a:gd name="T33" fmla="*/ 422 h 630"/>
                      <a:gd name="T34" fmla="*/ 224 w 613"/>
                      <a:gd name="T35" fmla="*/ 512 h 630"/>
                      <a:gd name="T36" fmla="*/ 180 w 613"/>
                      <a:gd name="T37" fmla="*/ 543 h 630"/>
                      <a:gd name="T38" fmla="*/ 119 w 613"/>
                      <a:gd name="T39" fmla="*/ 547 h 630"/>
                      <a:gd name="T40" fmla="*/ 72 w 613"/>
                      <a:gd name="T41" fmla="*/ 495 h 630"/>
                      <a:gd name="T42" fmla="*/ 51 w 613"/>
                      <a:gd name="T43" fmla="*/ 397 h 630"/>
                      <a:gd name="T44" fmla="*/ 37 w 613"/>
                      <a:gd name="T45" fmla="*/ 374 h 630"/>
                      <a:gd name="T46" fmla="*/ 5 w 613"/>
                      <a:gd name="T47" fmla="*/ 387 h 630"/>
                      <a:gd name="T48" fmla="*/ 0 w 613"/>
                      <a:gd name="T49" fmla="*/ 425 h 630"/>
                      <a:gd name="T50" fmla="*/ 13 w 613"/>
                      <a:gd name="T51" fmla="*/ 540 h 630"/>
                      <a:gd name="T52" fmla="*/ 66 w 613"/>
                      <a:gd name="T53" fmla="*/ 607 h 630"/>
                      <a:gd name="T54" fmla="*/ 131 w 613"/>
                      <a:gd name="T55" fmla="*/ 630 h 630"/>
                      <a:gd name="T56" fmla="*/ 220 w 613"/>
                      <a:gd name="T57" fmla="*/ 615 h 630"/>
                      <a:gd name="T58" fmla="*/ 263 w 613"/>
                      <a:gd name="T59" fmla="*/ 594 h 630"/>
                      <a:gd name="T60" fmla="*/ 329 w 613"/>
                      <a:gd name="T61" fmla="*/ 522 h 630"/>
                      <a:gd name="T62" fmla="*/ 352 w 613"/>
                      <a:gd name="T63" fmla="*/ 452 h 630"/>
                      <a:gd name="T64" fmla="*/ 352 w 613"/>
                      <a:gd name="T65" fmla="*/ 410 h 630"/>
                      <a:gd name="T66" fmla="*/ 446 w 613"/>
                      <a:gd name="T67" fmla="*/ 404 h 630"/>
                      <a:gd name="T68" fmla="*/ 555 w 613"/>
                      <a:gd name="T69" fmla="*/ 338 h 630"/>
                      <a:gd name="T70" fmla="*/ 594 w 613"/>
                      <a:gd name="T71" fmla="*/ 283 h 630"/>
                      <a:gd name="T72" fmla="*/ 613 w 613"/>
                      <a:gd name="T73" fmla="*/ 177 h 630"/>
                      <a:gd name="T74" fmla="*/ 574 w 613"/>
                      <a:gd name="T75" fmla="*/ 82 h 630"/>
                      <a:gd name="T76" fmla="*/ 489 w 613"/>
                      <a:gd name="T77" fmla="*/ 17 h 630"/>
                      <a:gd name="T78" fmla="*/ 404 w 613"/>
                      <a:gd name="T79" fmla="*/ 0 h 6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613" h="630">
                        <a:moveTo>
                          <a:pt x="404" y="0"/>
                        </a:moveTo>
                        <a:lnTo>
                          <a:pt x="388" y="3"/>
                        </a:lnTo>
                        <a:lnTo>
                          <a:pt x="365" y="21"/>
                        </a:lnTo>
                        <a:lnTo>
                          <a:pt x="357" y="52"/>
                        </a:lnTo>
                        <a:lnTo>
                          <a:pt x="367" y="79"/>
                        </a:lnTo>
                        <a:lnTo>
                          <a:pt x="381" y="89"/>
                        </a:lnTo>
                        <a:lnTo>
                          <a:pt x="410" y="101"/>
                        </a:lnTo>
                        <a:lnTo>
                          <a:pt x="466" y="128"/>
                        </a:lnTo>
                        <a:lnTo>
                          <a:pt x="498" y="152"/>
                        </a:lnTo>
                        <a:lnTo>
                          <a:pt x="511" y="174"/>
                        </a:lnTo>
                        <a:lnTo>
                          <a:pt x="515" y="200"/>
                        </a:lnTo>
                        <a:lnTo>
                          <a:pt x="506" y="230"/>
                        </a:lnTo>
                        <a:lnTo>
                          <a:pt x="498" y="249"/>
                        </a:lnTo>
                        <a:lnTo>
                          <a:pt x="486" y="265"/>
                        </a:lnTo>
                        <a:lnTo>
                          <a:pt x="462" y="291"/>
                        </a:lnTo>
                        <a:lnTo>
                          <a:pt x="431" y="307"/>
                        </a:lnTo>
                        <a:lnTo>
                          <a:pt x="400" y="314"/>
                        </a:lnTo>
                        <a:lnTo>
                          <a:pt x="349" y="312"/>
                        </a:lnTo>
                        <a:lnTo>
                          <a:pt x="285" y="286"/>
                        </a:lnTo>
                        <a:lnTo>
                          <a:pt x="257" y="265"/>
                        </a:lnTo>
                        <a:lnTo>
                          <a:pt x="257" y="265"/>
                        </a:lnTo>
                        <a:lnTo>
                          <a:pt x="253" y="260"/>
                        </a:lnTo>
                        <a:lnTo>
                          <a:pt x="247" y="258"/>
                        </a:lnTo>
                        <a:lnTo>
                          <a:pt x="239" y="252"/>
                        </a:lnTo>
                        <a:lnTo>
                          <a:pt x="223" y="249"/>
                        </a:lnTo>
                        <a:lnTo>
                          <a:pt x="198" y="256"/>
                        </a:lnTo>
                        <a:lnTo>
                          <a:pt x="177" y="285"/>
                        </a:lnTo>
                        <a:lnTo>
                          <a:pt x="175" y="311"/>
                        </a:lnTo>
                        <a:lnTo>
                          <a:pt x="181" y="327"/>
                        </a:lnTo>
                        <a:lnTo>
                          <a:pt x="188" y="334"/>
                        </a:lnTo>
                        <a:lnTo>
                          <a:pt x="201" y="344"/>
                        </a:lnTo>
                        <a:lnTo>
                          <a:pt x="214" y="354"/>
                        </a:lnTo>
                        <a:lnTo>
                          <a:pt x="234" y="376"/>
                        </a:lnTo>
                        <a:lnTo>
                          <a:pt x="256" y="422"/>
                        </a:lnTo>
                        <a:lnTo>
                          <a:pt x="253" y="469"/>
                        </a:lnTo>
                        <a:lnTo>
                          <a:pt x="224" y="512"/>
                        </a:lnTo>
                        <a:lnTo>
                          <a:pt x="198" y="531"/>
                        </a:lnTo>
                        <a:lnTo>
                          <a:pt x="180" y="543"/>
                        </a:lnTo>
                        <a:lnTo>
                          <a:pt x="146" y="551"/>
                        </a:lnTo>
                        <a:lnTo>
                          <a:pt x="119" y="547"/>
                        </a:lnTo>
                        <a:lnTo>
                          <a:pt x="96" y="533"/>
                        </a:lnTo>
                        <a:lnTo>
                          <a:pt x="72" y="495"/>
                        </a:lnTo>
                        <a:lnTo>
                          <a:pt x="54" y="430"/>
                        </a:lnTo>
                        <a:lnTo>
                          <a:pt x="51" y="397"/>
                        </a:lnTo>
                        <a:lnTo>
                          <a:pt x="50" y="386"/>
                        </a:lnTo>
                        <a:lnTo>
                          <a:pt x="37" y="374"/>
                        </a:lnTo>
                        <a:lnTo>
                          <a:pt x="20" y="374"/>
                        </a:lnTo>
                        <a:lnTo>
                          <a:pt x="5" y="387"/>
                        </a:lnTo>
                        <a:lnTo>
                          <a:pt x="2" y="397"/>
                        </a:lnTo>
                        <a:lnTo>
                          <a:pt x="0" y="425"/>
                        </a:lnTo>
                        <a:lnTo>
                          <a:pt x="1" y="484"/>
                        </a:lnTo>
                        <a:lnTo>
                          <a:pt x="13" y="540"/>
                        </a:lnTo>
                        <a:lnTo>
                          <a:pt x="43" y="589"/>
                        </a:lnTo>
                        <a:lnTo>
                          <a:pt x="66" y="607"/>
                        </a:lnTo>
                        <a:lnTo>
                          <a:pt x="87" y="619"/>
                        </a:lnTo>
                        <a:lnTo>
                          <a:pt x="131" y="630"/>
                        </a:lnTo>
                        <a:lnTo>
                          <a:pt x="175" y="628"/>
                        </a:lnTo>
                        <a:lnTo>
                          <a:pt x="220" y="615"/>
                        </a:lnTo>
                        <a:lnTo>
                          <a:pt x="241" y="606"/>
                        </a:lnTo>
                        <a:lnTo>
                          <a:pt x="263" y="594"/>
                        </a:lnTo>
                        <a:lnTo>
                          <a:pt x="300" y="561"/>
                        </a:lnTo>
                        <a:lnTo>
                          <a:pt x="329" y="522"/>
                        </a:lnTo>
                        <a:lnTo>
                          <a:pt x="348" y="476"/>
                        </a:lnTo>
                        <a:lnTo>
                          <a:pt x="352" y="452"/>
                        </a:lnTo>
                        <a:lnTo>
                          <a:pt x="355" y="430"/>
                        </a:lnTo>
                        <a:lnTo>
                          <a:pt x="352" y="410"/>
                        </a:lnTo>
                        <a:lnTo>
                          <a:pt x="384" y="413"/>
                        </a:lnTo>
                        <a:lnTo>
                          <a:pt x="446" y="404"/>
                        </a:lnTo>
                        <a:lnTo>
                          <a:pt x="505" y="380"/>
                        </a:lnTo>
                        <a:lnTo>
                          <a:pt x="555" y="338"/>
                        </a:lnTo>
                        <a:lnTo>
                          <a:pt x="577" y="309"/>
                        </a:lnTo>
                        <a:lnTo>
                          <a:pt x="594" y="283"/>
                        </a:lnTo>
                        <a:lnTo>
                          <a:pt x="611" y="230"/>
                        </a:lnTo>
                        <a:lnTo>
                          <a:pt x="613" y="177"/>
                        </a:lnTo>
                        <a:lnTo>
                          <a:pt x="600" y="127"/>
                        </a:lnTo>
                        <a:lnTo>
                          <a:pt x="574" y="82"/>
                        </a:lnTo>
                        <a:lnTo>
                          <a:pt x="537" y="44"/>
                        </a:lnTo>
                        <a:lnTo>
                          <a:pt x="489" y="17"/>
                        </a:lnTo>
                        <a:lnTo>
                          <a:pt x="434" y="1"/>
                        </a:lnTo>
                        <a:lnTo>
                          <a:pt x="40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24" name="Group 31">
                  <a:extLst>
                    <a:ext uri="{FF2B5EF4-FFF2-40B4-BE49-F238E27FC236}">
                      <a16:creationId xmlns:a16="http://schemas.microsoft.com/office/drawing/2014/main" id="{F76D1A20-1248-67EF-5948-711988C8C2E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852447" y="4628670"/>
                  <a:ext cx="167284" cy="203007"/>
                  <a:chOff x="2647" y="1727"/>
                  <a:chExt cx="192" cy="233"/>
                </a:xfrm>
                <a:solidFill>
                  <a:schemeClr val="bg1"/>
                </a:solidFill>
              </p:grpSpPr>
              <p:sp>
                <p:nvSpPr>
                  <p:cNvPr id="25" name="Freeform 32">
                    <a:extLst>
                      <a:ext uri="{FF2B5EF4-FFF2-40B4-BE49-F238E27FC236}">
                        <a16:creationId xmlns:a16="http://schemas.microsoft.com/office/drawing/2014/main" id="{ED762512-7C33-D4FD-9FF8-725A22A08C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9" y="1727"/>
                    <a:ext cx="140" cy="152"/>
                  </a:xfrm>
                  <a:custGeom>
                    <a:avLst/>
                    <a:gdLst>
                      <a:gd name="T0" fmla="*/ 94 w 421"/>
                      <a:gd name="T1" fmla="*/ 455 h 455"/>
                      <a:gd name="T2" fmla="*/ 0 w 421"/>
                      <a:gd name="T3" fmla="*/ 362 h 455"/>
                      <a:gd name="T4" fmla="*/ 172 w 421"/>
                      <a:gd name="T5" fmla="*/ 191 h 455"/>
                      <a:gd name="T6" fmla="*/ 371 w 421"/>
                      <a:gd name="T7" fmla="*/ 1 h 455"/>
                      <a:gd name="T8" fmla="*/ 377 w 421"/>
                      <a:gd name="T9" fmla="*/ 0 h 455"/>
                      <a:gd name="T10" fmla="*/ 404 w 421"/>
                      <a:gd name="T11" fmla="*/ 4 h 455"/>
                      <a:gd name="T12" fmla="*/ 419 w 421"/>
                      <a:gd name="T13" fmla="*/ 21 h 455"/>
                      <a:gd name="T14" fmla="*/ 421 w 421"/>
                      <a:gd name="T15" fmla="*/ 37 h 455"/>
                      <a:gd name="T16" fmla="*/ 364 w 421"/>
                      <a:gd name="T17" fmla="*/ 120 h 455"/>
                      <a:gd name="T18" fmla="*/ 130 w 421"/>
                      <a:gd name="T19" fmla="*/ 410 h 455"/>
                      <a:gd name="T20" fmla="*/ 94 w 421"/>
                      <a:gd name="T21" fmla="*/ 455 h 4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21" h="455">
                        <a:moveTo>
                          <a:pt x="94" y="455"/>
                        </a:moveTo>
                        <a:lnTo>
                          <a:pt x="0" y="362"/>
                        </a:lnTo>
                        <a:lnTo>
                          <a:pt x="172" y="191"/>
                        </a:lnTo>
                        <a:lnTo>
                          <a:pt x="371" y="1"/>
                        </a:lnTo>
                        <a:lnTo>
                          <a:pt x="377" y="0"/>
                        </a:lnTo>
                        <a:lnTo>
                          <a:pt x="404" y="4"/>
                        </a:lnTo>
                        <a:lnTo>
                          <a:pt x="419" y="21"/>
                        </a:lnTo>
                        <a:lnTo>
                          <a:pt x="421" y="37"/>
                        </a:lnTo>
                        <a:lnTo>
                          <a:pt x="364" y="120"/>
                        </a:lnTo>
                        <a:lnTo>
                          <a:pt x="130" y="410"/>
                        </a:lnTo>
                        <a:lnTo>
                          <a:pt x="94" y="45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26" name="Freeform 33">
                    <a:extLst>
                      <a:ext uri="{FF2B5EF4-FFF2-40B4-BE49-F238E27FC236}">
                        <a16:creationId xmlns:a16="http://schemas.microsoft.com/office/drawing/2014/main" id="{0C70271F-8ABD-1677-85CA-78EB19877B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7" y="1856"/>
                    <a:ext cx="76" cy="104"/>
                  </a:xfrm>
                  <a:custGeom>
                    <a:avLst/>
                    <a:gdLst>
                      <a:gd name="T0" fmla="*/ 22 w 226"/>
                      <a:gd name="T1" fmla="*/ 314 h 314"/>
                      <a:gd name="T2" fmla="*/ 21 w 226"/>
                      <a:gd name="T3" fmla="*/ 301 h 314"/>
                      <a:gd name="T4" fmla="*/ 37 w 226"/>
                      <a:gd name="T5" fmla="*/ 242 h 314"/>
                      <a:gd name="T6" fmla="*/ 63 w 226"/>
                      <a:gd name="T7" fmla="*/ 219 h 314"/>
                      <a:gd name="T8" fmla="*/ 90 w 226"/>
                      <a:gd name="T9" fmla="*/ 211 h 314"/>
                      <a:gd name="T10" fmla="*/ 107 w 226"/>
                      <a:gd name="T11" fmla="*/ 209 h 314"/>
                      <a:gd name="T12" fmla="*/ 125 w 226"/>
                      <a:gd name="T13" fmla="*/ 208 h 314"/>
                      <a:gd name="T14" fmla="*/ 153 w 226"/>
                      <a:gd name="T15" fmla="*/ 199 h 314"/>
                      <a:gd name="T16" fmla="*/ 188 w 226"/>
                      <a:gd name="T17" fmla="*/ 173 h 314"/>
                      <a:gd name="T18" fmla="*/ 223 w 226"/>
                      <a:gd name="T19" fmla="*/ 107 h 314"/>
                      <a:gd name="T20" fmla="*/ 226 w 226"/>
                      <a:gd name="T21" fmla="*/ 91 h 314"/>
                      <a:gd name="T22" fmla="*/ 132 w 226"/>
                      <a:gd name="T23" fmla="*/ 0 h 314"/>
                      <a:gd name="T24" fmla="*/ 96 w 226"/>
                      <a:gd name="T25" fmla="*/ 17 h 314"/>
                      <a:gd name="T26" fmla="*/ 44 w 226"/>
                      <a:gd name="T27" fmla="*/ 61 h 314"/>
                      <a:gd name="T28" fmla="*/ 13 w 226"/>
                      <a:gd name="T29" fmla="*/ 113 h 314"/>
                      <a:gd name="T30" fmla="*/ 0 w 226"/>
                      <a:gd name="T31" fmla="*/ 165 h 314"/>
                      <a:gd name="T32" fmla="*/ 2 w 226"/>
                      <a:gd name="T33" fmla="*/ 239 h 314"/>
                      <a:gd name="T34" fmla="*/ 19 w 226"/>
                      <a:gd name="T35" fmla="*/ 307 h 314"/>
                      <a:gd name="T36" fmla="*/ 22 w 226"/>
                      <a:gd name="T37" fmla="*/ 314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26" h="314">
                        <a:moveTo>
                          <a:pt x="22" y="314"/>
                        </a:moveTo>
                        <a:lnTo>
                          <a:pt x="21" y="301"/>
                        </a:lnTo>
                        <a:lnTo>
                          <a:pt x="37" y="242"/>
                        </a:lnTo>
                        <a:lnTo>
                          <a:pt x="63" y="219"/>
                        </a:lnTo>
                        <a:lnTo>
                          <a:pt x="90" y="211"/>
                        </a:lnTo>
                        <a:lnTo>
                          <a:pt x="107" y="209"/>
                        </a:lnTo>
                        <a:lnTo>
                          <a:pt x="125" y="208"/>
                        </a:lnTo>
                        <a:lnTo>
                          <a:pt x="153" y="199"/>
                        </a:lnTo>
                        <a:lnTo>
                          <a:pt x="188" y="173"/>
                        </a:lnTo>
                        <a:lnTo>
                          <a:pt x="223" y="107"/>
                        </a:lnTo>
                        <a:lnTo>
                          <a:pt x="226" y="91"/>
                        </a:lnTo>
                        <a:lnTo>
                          <a:pt x="132" y="0"/>
                        </a:lnTo>
                        <a:lnTo>
                          <a:pt x="96" y="17"/>
                        </a:lnTo>
                        <a:lnTo>
                          <a:pt x="44" y="61"/>
                        </a:lnTo>
                        <a:lnTo>
                          <a:pt x="13" y="113"/>
                        </a:lnTo>
                        <a:lnTo>
                          <a:pt x="0" y="165"/>
                        </a:lnTo>
                        <a:lnTo>
                          <a:pt x="2" y="239"/>
                        </a:lnTo>
                        <a:lnTo>
                          <a:pt x="19" y="307"/>
                        </a:lnTo>
                        <a:lnTo>
                          <a:pt x="22" y="3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</p:grpSp>
        </p:grp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117C855-2844-B7E5-FE5C-20EF6C2E029F}"/>
                </a:ext>
              </a:extLst>
            </p:cNvPr>
            <p:cNvCxnSpPr>
              <a:cxnSpLocks/>
            </p:cNvCxnSpPr>
            <p:nvPr/>
          </p:nvCxnSpPr>
          <p:spPr>
            <a:xfrm>
              <a:off x="523370" y="709996"/>
              <a:ext cx="11668630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1A369A"/>
                  </a:gs>
                  <a:gs pos="65000">
                    <a:schemeClr val="bg1">
                      <a:lumMod val="75000"/>
                      <a:alpha val="24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모서리가 둥근 직사각형 37">
              <a:extLst>
                <a:ext uri="{FF2B5EF4-FFF2-40B4-BE49-F238E27FC236}">
                  <a16:creationId xmlns:a16="http://schemas.microsoft.com/office/drawing/2014/main" id="{F576965E-6B73-C8A2-52C7-9DE9FBC3668A}"/>
                </a:ext>
              </a:extLst>
            </p:cNvPr>
            <p:cNvSpPr/>
            <p:nvPr/>
          </p:nvSpPr>
          <p:spPr>
            <a:xfrm>
              <a:off x="11337925" y="335994"/>
              <a:ext cx="770195" cy="239721"/>
            </a:xfrm>
            <a:prstGeom prst="roundRect">
              <a:avLst/>
            </a:prstGeom>
            <a:solidFill>
              <a:srgbClr val="FF5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</a:t>
              </a:r>
              <a:endPara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37094A5-742E-9B37-0089-635FC7803761}"/>
                </a:ext>
              </a:extLst>
            </p:cNvPr>
            <p:cNvGrpSpPr/>
            <p:nvPr/>
          </p:nvGrpSpPr>
          <p:grpSpPr>
            <a:xfrm>
              <a:off x="214838" y="6471463"/>
              <a:ext cx="213088" cy="236446"/>
              <a:chOff x="543379" y="6026135"/>
              <a:chExt cx="369279" cy="409758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0D83F3F-9FAE-A6B0-9E3F-AD8989D4C3C8}"/>
                  </a:ext>
                </a:extLst>
              </p:cNvPr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44" name="사각형: 둥근 모서리 18">
                  <a:extLst>
                    <a:ext uri="{FF2B5EF4-FFF2-40B4-BE49-F238E27FC236}">
                      <a16:creationId xmlns:a16="http://schemas.microsoft.com/office/drawing/2014/main" id="{9AA3DC4B-E588-13A7-4AF3-0E7D98EF6437}"/>
                    </a:ext>
                  </a:extLst>
                </p:cNvPr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45" name="그림 44">
                  <a:extLst>
                    <a:ext uri="{FF2B5EF4-FFF2-40B4-BE49-F238E27FC236}">
                      <a16:creationId xmlns:a16="http://schemas.microsoft.com/office/drawing/2014/main" id="{ACC1C33E-E967-217F-D066-9398780CC5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B9D0F7D7-DA7A-B517-9C38-963467EA703F}"/>
                  </a:ext>
                </a:extLst>
              </p:cNvPr>
              <p:cNvSpPr/>
              <p:nvPr/>
            </p:nvSpPr>
            <p:spPr>
              <a:xfrm>
                <a:off x="754502" y="6026135"/>
                <a:ext cx="158156" cy="158156"/>
              </a:xfrm>
              <a:prstGeom prst="ellipse">
                <a:avLst/>
              </a:prstGeom>
              <a:solidFill>
                <a:srgbClr val="FF5C0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F46C5DC-E307-0FC4-BAE9-2D28A421098A}"/>
              </a:ext>
            </a:extLst>
          </p:cNvPr>
          <p:cNvSpPr txBox="1"/>
          <p:nvPr/>
        </p:nvSpPr>
        <p:spPr>
          <a:xfrm>
            <a:off x="4714949" y="2713203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6383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383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6383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75036A8-FC91-A34D-6547-FF6B515B9588}"/>
              </a:ext>
            </a:extLst>
          </p:cNvPr>
          <p:cNvSpPr/>
          <p:nvPr/>
        </p:nvSpPr>
        <p:spPr>
          <a:xfrm>
            <a:off x="4408526" y="1876926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B7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743102F0-CCC3-18CC-E91C-E290BF200DBD}"/>
              </a:ext>
            </a:extLst>
          </p:cNvPr>
          <p:cNvSpPr/>
          <p:nvPr/>
        </p:nvSpPr>
        <p:spPr>
          <a:xfrm>
            <a:off x="4408527" y="1880015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28575" cap="rnd">
            <a:solidFill>
              <a:srgbClr val="6383EC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B7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Group 28">
            <a:extLst>
              <a:ext uri="{FF2B5EF4-FFF2-40B4-BE49-F238E27FC236}">
                <a16:creationId xmlns:a16="http://schemas.microsoft.com/office/drawing/2014/main" id="{20DED0A9-457B-E30A-F2F7-8AF50856B8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02017" y="2232895"/>
            <a:ext cx="393559" cy="344441"/>
            <a:chOff x="496" y="4251"/>
            <a:chExt cx="641" cy="561"/>
          </a:xfrm>
          <a:solidFill>
            <a:srgbClr val="6383EC"/>
          </a:solidFill>
        </p:grpSpPr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F5E3CA96-B649-02C4-1D15-8441A4FF6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DD3C4501-8E4C-AA3D-A33D-BC389EB0E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6" name="Freeform 11">
            <a:extLst>
              <a:ext uri="{FF2B5EF4-FFF2-40B4-BE49-F238E27FC236}">
                <a16:creationId xmlns:a16="http://schemas.microsoft.com/office/drawing/2014/main" id="{68987653-E84F-AB41-2D46-9ECD888911A0}"/>
              </a:ext>
            </a:extLst>
          </p:cNvPr>
          <p:cNvSpPr>
            <a:spLocks noEditPoints="1"/>
          </p:cNvSpPr>
          <p:nvPr/>
        </p:nvSpPr>
        <p:spPr bwMode="auto">
          <a:xfrm>
            <a:off x="7623949" y="2232895"/>
            <a:ext cx="316272" cy="38829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FF5C0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6A0246-6D75-A62C-9129-A904B42BF348}"/>
              </a:ext>
            </a:extLst>
          </p:cNvPr>
          <p:cNvSpPr txBox="1"/>
          <p:nvPr/>
        </p:nvSpPr>
        <p:spPr>
          <a:xfrm>
            <a:off x="7176028" y="2733336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5C0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5C0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5C0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6058D97-668D-8E3F-256E-1BE3EBC15590}"/>
              </a:ext>
            </a:extLst>
          </p:cNvPr>
          <p:cNvSpPr/>
          <p:nvPr/>
        </p:nvSpPr>
        <p:spPr>
          <a:xfrm>
            <a:off x="6869605" y="1897059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B7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원호 48">
            <a:extLst>
              <a:ext uri="{FF2B5EF4-FFF2-40B4-BE49-F238E27FC236}">
                <a16:creationId xmlns:a16="http://schemas.microsoft.com/office/drawing/2014/main" id="{95166D38-94A0-1E36-BD33-77942076CCF9}"/>
              </a:ext>
            </a:extLst>
          </p:cNvPr>
          <p:cNvSpPr/>
          <p:nvPr/>
        </p:nvSpPr>
        <p:spPr>
          <a:xfrm>
            <a:off x="6869606" y="1900148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28575" cap="rnd">
            <a:solidFill>
              <a:srgbClr val="FF5C0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B7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E8AB12-05A8-6E2A-9BFB-3BE059191AD8}"/>
              </a:ext>
            </a:extLst>
          </p:cNvPr>
          <p:cNvSpPr txBox="1"/>
          <p:nvPr/>
        </p:nvSpPr>
        <p:spPr>
          <a:xfrm>
            <a:off x="4714948" y="4855212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6383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383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6383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0A7CB1F-06D9-4753-F608-C3B23856633C}"/>
              </a:ext>
            </a:extLst>
          </p:cNvPr>
          <p:cNvSpPr/>
          <p:nvPr/>
        </p:nvSpPr>
        <p:spPr>
          <a:xfrm>
            <a:off x="4408525" y="4018935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B7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원호 51">
            <a:extLst>
              <a:ext uri="{FF2B5EF4-FFF2-40B4-BE49-F238E27FC236}">
                <a16:creationId xmlns:a16="http://schemas.microsoft.com/office/drawing/2014/main" id="{3E1C2AEB-8C74-C60C-B5B7-ED7C4F4D1A5A}"/>
              </a:ext>
            </a:extLst>
          </p:cNvPr>
          <p:cNvSpPr/>
          <p:nvPr/>
        </p:nvSpPr>
        <p:spPr>
          <a:xfrm>
            <a:off x="4408526" y="402202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28575" cap="rnd">
            <a:solidFill>
              <a:srgbClr val="6383EC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B7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3" name="Group 28">
            <a:extLst>
              <a:ext uri="{FF2B5EF4-FFF2-40B4-BE49-F238E27FC236}">
                <a16:creationId xmlns:a16="http://schemas.microsoft.com/office/drawing/2014/main" id="{5EE7B676-6885-3EA9-C1A7-AE907F008D2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02016" y="4374904"/>
            <a:ext cx="393559" cy="344441"/>
            <a:chOff x="496" y="4251"/>
            <a:chExt cx="641" cy="561"/>
          </a:xfrm>
          <a:solidFill>
            <a:srgbClr val="6383EC"/>
          </a:solidFill>
        </p:grpSpPr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BE0420BD-DCAA-8DF0-E433-16C9B2940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A313BAD1-68FC-7161-39F4-EF7B79271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6" name="Freeform 11">
            <a:extLst>
              <a:ext uri="{FF2B5EF4-FFF2-40B4-BE49-F238E27FC236}">
                <a16:creationId xmlns:a16="http://schemas.microsoft.com/office/drawing/2014/main" id="{8E72265B-42C9-0F0A-74BC-04B5B8BE02F7}"/>
              </a:ext>
            </a:extLst>
          </p:cNvPr>
          <p:cNvSpPr>
            <a:spLocks noEditPoints="1"/>
          </p:cNvSpPr>
          <p:nvPr/>
        </p:nvSpPr>
        <p:spPr bwMode="auto">
          <a:xfrm>
            <a:off x="7623948" y="4374904"/>
            <a:ext cx="316272" cy="38829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FF5C0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37BD9F-FC19-F561-1E2A-FD9C0A92DC3F}"/>
              </a:ext>
            </a:extLst>
          </p:cNvPr>
          <p:cNvSpPr txBox="1"/>
          <p:nvPr/>
        </p:nvSpPr>
        <p:spPr>
          <a:xfrm>
            <a:off x="7176027" y="487534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5C0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5C0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5C0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B298CDA-853C-19D2-7BD4-D92EB669C1E4}"/>
              </a:ext>
            </a:extLst>
          </p:cNvPr>
          <p:cNvSpPr/>
          <p:nvPr/>
        </p:nvSpPr>
        <p:spPr>
          <a:xfrm>
            <a:off x="6869604" y="4039068"/>
            <a:ext cx="1780542" cy="1780542"/>
          </a:xfrm>
          <a:prstGeom prst="ellipse">
            <a:avLst/>
          </a:prstGeom>
          <a:ln w="12700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B7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id="{467E08F0-EC97-2C28-2519-EEAB3A075CE4}"/>
              </a:ext>
            </a:extLst>
          </p:cNvPr>
          <p:cNvSpPr/>
          <p:nvPr/>
        </p:nvSpPr>
        <p:spPr>
          <a:xfrm>
            <a:off x="6869605" y="4042157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28575" cap="rnd">
            <a:solidFill>
              <a:srgbClr val="FF5C0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B7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4FDA01E-1206-A92A-D198-52A27E3EC721}"/>
              </a:ext>
            </a:extLst>
          </p:cNvPr>
          <p:cNvSpPr/>
          <p:nvPr/>
        </p:nvSpPr>
        <p:spPr>
          <a:xfrm>
            <a:off x="1471043" y="2246858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6383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5D3B775-4005-E054-78AC-87A8852EF5E1}"/>
              </a:ext>
            </a:extLst>
          </p:cNvPr>
          <p:cNvSpPr/>
          <p:nvPr/>
        </p:nvSpPr>
        <p:spPr>
          <a:xfrm>
            <a:off x="1472341" y="4374904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6383E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CB7597B-E7E9-2201-3EDD-933959DFFD59}"/>
              </a:ext>
            </a:extLst>
          </p:cNvPr>
          <p:cNvSpPr/>
          <p:nvPr/>
        </p:nvSpPr>
        <p:spPr>
          <a:xfrm>
            <a:off x="8985115" y="2179338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5C0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F59979A-9DFE-F0CF-187D-FD353F8DC426}"/>
              </a:ext>
            </a:extLst>
          </p:cNvPr>
          <p:cNvSpPr/>
          <p:nvPr/>
        </p:nvSpPr>
        <p:spPr>
          <a:xfrm>
            <a:off x="8986413" y="4307384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FF5C0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04403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CE5162F-5230-1433-333A-C00A4F35ECF8}"/>
              </a:ext>
            </a:extLst>
          </p:cNvPr>
          <p:cNvSpPr/>
          <p:nvPr/>
        </p:nvSpPr>
        <p:spPr>
          <a:xfrm>
            <a:off x="603668" y="1944136"/>
            <a:ext cx="2505511" cy="2505509"/>
          </a:xfrm>
          <a:prstGeom prst="ellipse">
            <a:avLst/>
          </a:prstGeom>
          <a:solidFill>
            <a:srgbClr val="E5F3FF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229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243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255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8EA876-6FB3-5041-9F2A-2052D7E25276}"/>
              </a:ext>
            </a:extLst>
          </p:cNvPr>
          <p:cNvSpPr/>
          <p:nvPr/>
        </p:nvSpPr>
        <p:spPr>
          <a:xfrm>
            <a:off x="3501082" y="1944135"/>
            <a:ext cx="2505511" cy="2505509"/>
          </a:xfrm>
          <a:prstGeom prst="ellipse">
            <a:avLst/>
          </a:prstGeom>
          <a:solidFill>
            <a:srgbClr val="1A369A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26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54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154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2D8354C-7AF2-44CF-A761-AFC8C6742812}"/>
              </a:ext>
            </a:extLst>
          </p:cNvPr>
          <p:cNvSpPr/>
          <p:nvPr/>
        </p:nvSpPr>
        <p:spPr>
          <a:xfrm>
            <a:off x="6398496" y="1944136"/>
            <a:ext cx="2505511" cy="2505509"/>
          </a:xfrm>
          <a:prstGeom prst="ellipse">
            <a:avLst/>
          </a:prstGeom>
          <a:solidFill>
            <a:srgbClr val="FF5C01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255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92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1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6963F44-41CA-0918-6059-91C9F8267CED}"/>
              </a:ext>
            </a:extLst>
          </p:cNvPr>
          <p:cNvSpPr/>
          <p:nvPr/>
        </p:nvSpPr>
        <p:spPr>
          <a:xfrm>
            <a:off x="9295910" y="1944135"/>
            <a:ext cx="2505511" cy="2505509"/>
          </a:xfrm>
          <a:prstGeom prst="ellipse">
            <a:avLst/>
          </a:prstGeom>
          <a:solidFill>
            <a:srgbClr val="6383EC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99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131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236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702</Words>
  <Application>Microsoft Office PowerPoint</Application>
  <PresentationFormat>와이드스크린</PresentationFormat>
  <Paragraphs>151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1</cp:revision>
  <dcterms:created xsi:type="dcterms:W3CDTF">2025-02-17T01:24:05Z</dcterms:created>
  <dcterms:modified xsi:type="dcterms:W3CDTF">2025-02-17T01:55:01Z</dcterms:modified>
</cp:coreProperties>
</file>