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15" r:id="rId2"/>
    <p:sldId id="1828" r:id="rId3"/>
    <p:sldId id="1824" r:id="rId4"/>
    <p:sldId id="1825" r:id="rId5"/>
    <p:sldId id="1826" r:id="rId6"/>
    <p:sldId id="1827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F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 w="114300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15151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C3-4A09-9659-DE9F62A585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EFEFEF"/>
            </a:solidFill>
            <a:ln w="114300" cap="rnd">
              <a:solidFill>
                <a:srgbClr val="EFEFEF"/>
              </a:solidFill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151517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CC3-4A09-9659-DE9F62A585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15151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C3-4A09-9659-DE9F62A585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8"/>
        <c:overlap val="-85"/>
        <c:axId val="1489749072"/>
        <c:axId val="1489758864"/>
      </c:barChart>
      <c:catAx>
        <c:axId val="148974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9758864"/>
        <c:crosses val="autoZero"/>
        <c:auto val="1"/>
        <c:lblAlgn val="ctr"/>
        <c:lblOffset val="100"/>
        <c:noMultiLvlLbl val="0"/>
      </c:catAx>
      <c:valAx>
        <c:axId val="14897588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9749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0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36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0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2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32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2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2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2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8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6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2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0413C-79F7-E650-71DB-921AC68FF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7AC929FA-689B-0619-5D7A-81F0DBD235B6}"/>
              </a:ext>
            </a:extLst>
          </p:cNvPr>
          <p:cNvSpPr/>
          <p:nvPr/>
        </p:nvSpPr>
        <p:spPr>
          <a:xfrm>
            <a:off x="3714245" y="2190822"/>
            <a:ext cx="706808" cy="2090586"/>
          </a:xfrm>
          <a:custGeom>
            <a:avLst/>
            <a:gdLst>
              <a:gd name="connsiteX0" fmla="*/ 117804 w 706808"/>
              <a:gd name="connsiteY0" fmla="*/ 0 h 2090586"/>
              <a:gd name="connsiteX1" fmla="*/ 589004 w 706808"/>
              <a:gd name="connsiteY1" fmla="*/ 0 h 2090586"/>
              <a:gd name="connsiteX2" fmla="*/ 706808 w 706808"/>
              <a:gd name="connsiteY2" fmla="*/ 117804 h 2090586"/>
              <a:gd name="connsiteX3" fmla="*/ 706808 w 706808"/>
              <a:gd name="connsiteY3" fmla="*/ 231131 h 2090586"/>
              <a:gd name="connsiteX4" fmla="*/ 537994 w 706808"/>
              <a:gd name="connsiteY4" fmla="*/ 329044 h 2090586"/>
              <a:gd name="connsiteX5" fmla="*/ 706808 w 706808"/>
              <a:gd name="connsiteY5" fmla="*/ 426956 h 2090586"/>
              <a:gd name="connsiteX6" fmla="*/ 706808 w 706808"/>
              <a:gd name="connsiteY6" fmla="*/ 1886667 h 2090586"/>
              <a:gd name="connsiteX7" fmla="*/ 706808 w 706808"/>
              <a:gd name="connsiteY7" fmla="*/ 1935311 h 2090586"/>
              <a:gd name="connsiteX8" fmla="*/ 706808 w 706808"/>
              <a:gd name="connsiteY8" fmla="*/ 1972782 h 2090586"/>
              <a:gd name="connsiteX9" fmla="*/ 589004 w 706808"/>
              <a:gd name="connsiteY9" fmla="*/ 2090586 h 2090586"/>
              <a:gd name="connsiteX10" fmla="*/ 117804 w 706808"/>
              <a:gd name="connsiteY10" fmla="*/ 2090586 h 2090586"/>
              <a:gd name="connsiteX11" fmla="*/ 0 w 706808"/>
              <a:gd name="connsiteY11" fmla="*/ 1972782 h 2090586"/>
              <a:gd name="connsiteX12" fmla="*/ 0 w 706808"/>
              <a:gd name="connsiteY12" fmla="*/ 1935311 h 2090586"/>
              <a:gd name="connsiteX13" fmla="*/ 0 w 706808"/>
              <a:gd name="connsiteY13" fmla="*/ 1886667 h 2090586"/>
              <a:gd name="connsiteX14" fmla="*/ 0 w 706808"/>
              <a:gd name="connsiteY14" fmla="*/ 117804 h 2090586"/>
              <a:gd name="connsiteX15" fmla="*/ 117804 w 706808"/>
              <a:gd name="connsiteY15" fmla="*/ 0 h 209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6808" h="2090586">
                <a:moveTo>
                  <a:pt x="117804" y="0"/>
                </a:moveTo>
                <a:lnTo>
                  <a:pt x="589004" y="0"/>
                </a:lnTo>
                <a:cubicBezTo>
                  <a:pt x="654065" y="0"/>
                  <a:pt x="706808" y="52743"/>
                  <a:pt x="706808" y="117804"/>
                </a:cubicBezTo>
                <a:lnTo>
                  <a:pt x="706808" y="231131"/>
                </a:lnTo>
                <a:lnTo>
                  <a:pt x="537994" y="329044"/>
                </a:lnTo>
                <a:lnTo>
                  <a:pt x="706808" y="426956"/>
                </a:lnTo>
                <a:lnTo>
                  <a:pt x="706808" y="1886667"/>
                </a:lnTo>
                <a:lnTo>
                  <a:pt x="706808" y="1935311"/>
                </a:lnTo>
                <a:lnTo>
                  <a:pt x="706808" y="1972782"/>
                </a:lnTo>
                <a:cubicBezTo>
                  <a:pt x="706808" y="2037843"/>
                  <a:pt x="654065" y="2090586"/>
                  <a:pt x="589004" y="2090586"/>
                </a:cubicBezTo>
                <a:lnTo>
                  <a:pt x="117804" y="2090586"/>
                </a:lnTo>
                <a:cubicBezTo>
                  <a:pt x="52743" y="2090586"/>
                  <a:pt x="0" y="2037843"/>
                  <a:pt x="0" y="1972782"/>
                </a:cubicBezTo>
                <a:lnTo>
                  <a:pt x="0" y="1935311"/>
                </a:lnTo>
                <a:lnTo>
                  <a:pt x="0" y="1886667"/>
                </a:lnTo>
                <a:lnTo>
                  <a:pt x="0" y="117804"/>
                </a:lnTo>
                <a:cubicBezTo>
                  <a:pt x="0" y="52743"/>
                  <a:pt x="52743" y="0"/>
                  <a:pt x="1178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A430DF7D-CEC2-4BC2-1698-567F2F638E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03405" y="2446415"/>
            <a:ext cx="156783" cy="124717"/>
            <a:chOff x="6124" y="305"/>
            <a:chExt cx="841" cy="669"/>
          </a:xfrm>
          <a:solidFill>
            <a:schemeClr val="tx1"/>
          </a:solidFill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60BEAD0E-ACCD-F1C9-715C-F3D5700C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ED90AEAF-3297-6BF9-DBCC-D7C496E54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Freeform 36">
            <a:extLst>
              <a:ext uri="{FF2B5EF4-FFF2-40B4-BE49-F238E27FC236}">
                <a16:creationId xmlns:a16="http://schemas.microsoft.com/office/drawing/2014/main" id="{165F1E1C-9830-3727-0E99-A36F41A690F0}"/>
              </a:ext>
            </a:extLst>
          </p:cNvPr>
          <p:cNvSpPr>
            <a:spLocks noEditPoints="1"/>
          </p:cNvSpPr>
          <p:nvPr/>
        </p:nvSpPr>
        <p:spPr bwMode="auto">
          <a:xfrm>
            <a:off x="4039021" y="3381375"/>
            <a:ext cx="85550" cy="14388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id="{9DA89F76-CDCC-29AB-D322-81C0FBB12E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15841" y="2900445"/>
            <a:ext cx="131910" cy="151617"/>
            <a:chOff x="1039" y="1681"/>
            <a:chExt cx="1071" cy="1231"/>
          </a:xfrm>
          <a:solidFill>
            <a:schemeClr val="tx1"/>
          </a:solidFill>
        </p:grpSpPr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4C88D5D-47ED-C640-C38A-F3C9017AC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835A34E3-ACF1-4E0B-81D4-AB611407A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919069F-E176-0AE5-81C9-A1D19DA1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155A9942-E629-9BFF-E92D-1A6F1002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B6B844E-5B2B-48F3-E639-AEFDC9BCD0F9}"/>
              </a:ext>
            </a:extLst>
          </p:cNvPr>
          <p:cNvSpPr/>
          <p:nvPr/>
        </p:nvSpPr>
        <p:spPr>
          <a:xfrm>
            <a:off x="4551720" y="2190822"/>
            <a:ext cx="3850158" cy="1061002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D152494D-0E77-278F-BE63-06361E7CDB98}"/>
              </a:ext>
            </a:extLst>
          </p:cNvPr>
          <p:cNvSpPr/>
          <p:nvPr/>
        </p:nvSpPr>
        <p:spPr>
          <a:xfrm rot="16200000">
            <a:off x="4379937" y="2410125"/>
            <a:ext cx="254598" cy="21948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420BD12-E0A5-51E1-9120-B89011D93AD8}"/>
              </a:ext>
            </a:extLst>
          </p:cNvPr>
          <p:cNvGrpSpPr/>
          <p:nvPr/>
        </p:nvGrpSpPr>
        <p:grpSpPr>
          <a:xfrm>
            <a:off x="3912990" y="3753401"/>
            <a:ext cx="337612" cy="374620"/>
            <a:chOff x="543379" y="6026135"/>
            <a:chExt cx="369279" cy="40975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ABD1DA8B-1895-AFE7-BC1B-883F06BFD75D}"/>
                </a:ext>
              </a:extLst>
            </p:cNvPr>
            <p:cNvGrpSpPr/>
            <p:nvPr/>
          </p:nvGrpSpPr>
          <p:grpSpPr>
            <a:xfrm>
              <a:off x="543379" y="6089002"/>
              <a:ext cx="346891" cy="346891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39" name="사각형: 둥근 모서리 18">
                <a:extLst>
                  <a:ext uri="{FF2B5EF4-FFF2-40B4-BE49-F238E27FC236}">
                    <a16:creationId xmlns:a16="http://schemas.microsoft.com/office/drawing/2014/main" id="{80D179A2-CA10-83B3-F951-EEC763A1C932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270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4CCC29F4-9B1F-31CA-8B71-5FD668933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0D784E4-220B-6EE7-F2E1-70A9DBB542D2}"/>
                </a:ext>
              </a:extLst>
            </p:cNvPr>
            <p:cNvSpPr/>
            <p:nvPr/>
          </p:nvSpPr>
          <p:spPr>
            <a:xfrm>
              <a:off x="754502" y="6026135"/>
              <a:ext cx="158156" cy="158156"/>
            </a:xfrm>
            <a:prstGeom prst="ellipse">
              <a:avLst/>
            </a:pr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5" name="말풍선: 모서리가 둥근 사각형 54">
            <a:extLst>
              <a:ext uri="{FF2B5EF4-FFF2-40B4-BE49-F238E27FC236}">
                <a16:creationId xmlns:a16="http://schemas.microsoft.com/office/drawing/2014/main" id="{5448660D-C12D-D89F-D793-C8CDF5D5D6C6}"/>
              </a:ext>
            </a:extLst>
          </p:cNvPr>
          <p:cNvSpPr/>
          <p:nvPr/>
        </p:nvSpPr>
        <p:spPr>
          <a:xfrm>
            <a:off x="4551720" y="3525263"/>
            <a:ext cx="2001480" cy="423401"/>
          </a:xfrm>
          <a:prstGeom prst="wedgeRoundRectCallout">
            <a:avLst>
              <a:gd name="adj1" fmla="val -58957"/>
              <a:gd name="adj2" fmla="val 41095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경영학과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201234567 </a:t>
            </a:r>
            <a:r>
              <a:rPr kumimoji="0" lang="ko-KR" altLang="en-U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0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3322464" y="1944135"/>
            <a:ext cx="2505511" cy="2505509"/>
          </a:xfrm>
          <a:prstGeom prst="ellipse">
            <a:avLst/>
          </a:prstGeom>
          <a:solidFill>
            <a:srgbClr val="F8F7F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248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247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252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D8354C-7AF2-44CF-A761-AFC8C6742812}"/>
              </a:ext>
            </a:extLst>
          </p:cNvPr>
          <p:cNvSpPr/>
          <p:nvPr/>
        </p:nvSpPr>
        <p:spPr>
          <a:xfrm>
            <a:off x="6219878" y="1944136"/>
            <a:ext cx="2505511" cy="2505509"/>
          </a:xfrm>
          <a:prstGeom prst="ellipse">
            <a:avLst/>
          </a:prstGeom>
          <a:solidFill>
            <a:srgbClr val="FF660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기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FBA1F-0DC3-4478-AD34-27D79FEE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F341AAF-23E3-EE05-2575-1D9EF6770883}"/>
              </a:ext>
            </a:extLst>
          </p:cNvPr>
          <p:cNvSpPr/>
          <p:nvPr/>
        </p:nvSpPr>
        <p:spPr>
          <a:xfrm>
            <a:off x="832348" y="226088"/>
            <a:ext cx="11133508" cy="399644"/>
          </a:xfrm>
          <a:custGeom>
            <a:avLst/>
            <a:gdLst>
              <a:gd name="connsiteX0" fmla="*/ 66609 w 11133508"/>
              <a:gd name="connsiteY0" fmla="*/ 0 h 399644"/>
              <a:gd name="connsiteX1" fmla="*/ 11066899 w 11133508"/>
              <a:gd name="connsiteY1" fmla="*/ 0 h 399644"/>
              <a:gd name="connsiteX2" fmla="*/ 11133508 w 11133508"/>
              <a:gd name="connsiteY2" fmla="*/ 66609 h 399644"/>
              <a:gd name="connsiteX3" fmla="*/ 11133508 w 11133508"/>
              <a:gd name="connsiteY3" fmla="*/ 333035 h 399644"/>
              <a:gd name="connsiteX4" fmla="*/ 11066899 w 11133508"/>
              <a:gd name="connsiteY4" fmla="*/ 399644 h 399644"/>
              <a:gd name="connsiteX5" fmla="*/ 613523 w 11133508"/>
              <a:gd name="connsiteY5" fmla="*/ 399644 h 399644"/>
              <a:gd name="connsiteX6" fmla="*/ 516629 w 11133508"/>
              <a:gd name="connsiteY6" fmla="*/ 232586 h 399644"/>
              <a:gd name="connsiteX7" fmla="*/ 419736 w 11133508"/>
              <a:gd name="connsiteY7" fmla="*/ 399644 h 399644"/>
              <a:gd name="connsiteX8" fmla="*/ 66609 w 11133508"/>
              <a:gd name="connsiteY8" fmla="*/ 399644 h 399644"/>
              <a:gd name="connsiteX9" fmla="*/ 0 w 11133508"/>
              <a:gd name="connsiteY9" fmla="*/ 333035 h 399644"/>
              <a:gd name="connsiteX10" fmla="*/ 0 w 11133508"/>
              <a:gd name="connsiteY10" fmla="*/ 66609 h 399644"/>
              <a:gd name="connsiteX11" fmla="*/ 66609 w 11133508"/>
              <a:gd name="connsiteY11" fmla="*/ 0 h 3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33508" h="399644">
                <a:moveTo>
                  <a:pt x="66609" y="0"/>
                </a:moveTo>
                <a:lnTo>
                  <a:pt x="11066899" y="0"/>
                </a:lnTo>
                <a:cubicBezTo>
                  <a:pt x="11103686" y="0"/>
                  <a:pt x="11133508" y="29822"/>
                  <a:pt x="11133508" y="66609"/>
                </a:cubicBezTo>
                <a:lnTo>
                  <a:pt x="11133508" y="333035"/>
                </a:lnTo>
                <a:cubicBezTo>
                  <a:pt x="11133508" y="369822"/>
                  <a:pt x="11103686" y="399644"/>
                  <a:pt x="11066899" y="399644"/>
                </a:cubicBezTo>
                <a:lnTo>
                  <a:pt x="613523" y="399644"/>
                </a:lnTo>
                <a:lnTo>
                  <a:pt x="516629" y="232586"/>
                </a:lnTo>
                <a:lnTo>
                  <a:pt x="419736" y="399644"/>
                </a:lnTo>
                <a:lnTo>
                  <a:pt x="66609" y="399644"/>
                </a:lnTo>
                <a:cubicBezTo>
                  <a:pt x="29822" y="399644"/>
                  <a:pt x="0" y="369822"/>
                  <a:pt x="0" y="333035"/>
                </a:cubicBezTo>
                <a:lnTo>
                  <a:pt x="0" y="66609"/>
                </a:lnTo>
                <a:cubicBezTo>
                  <a:pt x="0" y="29822"/>
                  <a:pt x="29822" y="0"/>
                  <a:pt x="66609" y="0"/>
                </a:cubicBezTo>
                <a:close/>
              </a:path>
            </a:pathLst>
          </a:custGeom>
          <a:solidFill>
            <a:schemeClr val="bg1"/>
          </a:solidFill>
          <a:ln w="92075" cap="rnd">
            <a:solidFill>
              <a:schemeClr val="bg1"/>
            </a:solidFill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1B8292-E538-81A4-4D21-F55F693AD7E6}"/>
              </a:ext>
            </a:extLst>
          </p:cNvPr>
          <p:cNvGrpSpPr/>
          <p:nvPr/>
        </p:nvGrpSpPr>
        <p:grpSpPr>
          <a:xfrm>
            <a:off x="965438" y="334122"/>
            <a:ext cx="36002" cy="185944"/>
            <a:chOff x="398695" y="310309"/>
            <a:chExt cx="36002" cy="18594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308108F-8565-9340-AAF2-12A606A4BC18}"/>
                </a:ext>
              </a:extLst>
            </p:cNvPr>
            <p:cNvSpPr/>
            <p:nvPr/>
          </p:nvSpPr>
          <p:spPr>
            <a:xfrm>
              <a:off x="398697" y="31030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CCAAED6-CC98-6416-8CF0-FD5E2E7CB074}"/>
                </a:ext>
              </a:extLst>
            </p:cNvPr>
            <p:cNvSpPr/>
            <p:nvPr/>
          </p:nvSpPr>
          <p:spPr>
            <a:xfrm>
              <a:off x="398696" y="3852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C67D934-A284-3433-309A-3079EBB40800}"/>
                </a:ext>
              </a:extLst>
            </p:cNvPr>
            <p:cNvSpPr/>
            <p:nvPr/>
          </p:nvSpPr>
          <p:spPr>
            <a:xfrm>
              <a:off x="398695" y="46025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115F1FE9-4F0D-E1B5-5E9A-97C2C18D608D}"/>
              </a:ext>
            </a:extLst>
          </p:cNvPr>
          <p:cNvSpPr/>
          <p:nvPr/>
        </p:nvSpPr>
        <p:spPr>
          <a:xfrm>
            <a:off x="11554847" y="247094"/>
            <a:ext cx="324000" cy="32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865E39CB-90F6-1B60-3F6F-174161BE7240}"/>
              </a:ext>
            </a:extLst>
          </p:cNvPr>
          <p:cNvSpPr>
            <a:spLocks/>
          </p:cNvSpPr>
          <p:nvPr/>
        </p:nvSpPr>
        <p:spPr bwMode="auto">
          <a:xfrm>
            <a:off x="11662598" y="339288"/>
            <a:ext cx="106877" cy="14104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ABCE942-E055-200C-0B7D-0BAE6353F2E6}"/>
              </a:ext>
            </a:extLst>
          </p:cNvPr>
          <p:cNvSpPr/>
          <p:nvPr/>
        </p:nvSpPr>
        <p:spPr>
          <a:xfrm>
            <a:off x="209550" y="173910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DFCCE3-0027-F640-E0EE-13AB04DA0B53}"/>
              </a:ext>
            </a:extLst>
          </p:cNvPr>
          <p:cNvGrpSpPr/>
          <p:nvPr/>
        </p:nvGrpSpPr>
        <p:grpSpPr>
          <a:xfrm>
            <a:off x="328348" y="263562"/>
            <a:ext cx="266404" cy="291063"/>
            <a:chOff x="327431" y="247100"/>
            <a:chExt cx="286418" cy="3129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A7A3AF8-DD83-A71D-84AD-50C1E3D236D4}"/>
                </a:ext>
              </a:extLst>
            </p:cNvPr>
            <p:cNvGrpSpPr/>
            <p:nvPr/>
          </p:nvGrpSpPr>
          <p:grpSpPr>
            <a:xfrm>
              <a:off x="327431" y="291791"/>
              <a:ext cx="268238" cy="268238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44" name="사각형: 둥근 모서리 18">
                <a:extLst>
                  <a:ext uri="{FF2B5EF4-FFF2-40B4-BE49-F238E27FC236}">
                    <a16:creationId xmlns:a16="http://schemas.microsoft.com/office/drawing/2014/main" id="{3714BF5A-03BF-7D03-75B6-56AC5C489C98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905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0FC5962F-B55F-7872-1174-1BEF06DC5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24EE61D-00B8-7FA7-C715-7A7A775EC307}"/>
                </a:ext>
              </a:extLst>
            </p:cNvPr>
            <p:cNvSpPr/>
            <p:nvPr/>
          </p:nvSpPr>
          <p:spPr>
            <a:xfrm>
              <a:off x="491553" y="247100"/>
              <a:ext cx="122296" cy="1222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9287A15-5DB1-50C0-F76D-EB5FB1713131}"/>
              </a:ext>
            </a:extLst>
          </p:cNvPr>
          <p:cNvSpPr/>
          <p:nvPr/>
        </p:nvSpPr>
        <p:spPr>
          <a:xfrm>
            <a:off x="1245376" y="667970"/>
            <a:ext cx="211949" cy="182715"/>
          </a:xfrm>
          <a:prstGeom prst="triangle">
            <a:avLst/>
          </a:prstGeom>
          <a:solidFill>
            <a:schemeClr val="bg1"/>
          </a:solidFill>
          <a:ln w="476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E7EA71-F69F-5641-84B6-AB1006EBD3BF}"/>
              </a:ext>
            </a:extLst>
          </p:cNvPr>
          <p:cNvSpPr/>
          <p:nvPr/>
        </p:nvSpPr>
        <p:spPr>
          <a:xfrm>
            <a:off x="209550" y="778044"/>
            <a:ext cx="11756306" cy="5832862"/>
          </a:xfrm>
          <a:prstGeom prst="roundRect">
            <a:avLst>
              <a:gd name="adj" fmla="val 1861"/>
            </a:avLst>
          </a:prstGeom>
          <a:solidFill>
            <a:schemeClr val="bg1"/>
          </a:solidFill>
          <a:ln w="92075" cap="rnd">
            <a:noFill/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4" name="차트 23">
            <a:extLst>
              <a:ext uri="{FF2B5EF4-FFF2-40B4-BE49-F238E27FC236}">
                <a16:creationId xmlns:a16="http://schemas.microsoft.com/office/drawing/2014/main" id="{448DB7B3-A133-8306-AE52-8D2BC56D6887}"/>
              </a:ext>
            </a:extLst>
          </p:cNvPr>
          <p:cNvGraphicFramePr/>
          <p:nvPr/>
        </p:nvGraphicFramePr>
        <p:xfrm>
          <a:off x="792956" y="1932355"/>
          <a:ext cx="10606088" cy="425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12B0BBF2-A931-53EA-0D07-B58C2B0B463A}"/>
              </a:ext>
            </a:extLst>
          </p:cNvPr>
          <p:cNvSpPr/>
          <p:nvPr/>
        </p:nvSpPr>
        <p:spPr>
          <a:xfrm>
            <a:off x="4318445" y="1583299"/>
            <a:ext cx="1780542" cy="1780542"/>
          </a:xfrm>
          <a:prstGeom prst="ellipse">
            <a:avLst/>
          </a:prstGeom>
          <a:ln w="25400" cap="rnd">
            <a:solidFill>
              <a:srgbClr val="FF6600"/>
            </a:solidFill>
            <a:prstDash val="sysDash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47123EC-FC51-FAE2-A0F1-0645F1B36B39}"/>
              </a:ext>
            </a:extLst>
          </p:cNvPr>
          <p:cNvSpPr/>
          <p:nvPr/>
        </p:nvSpPr>
        <p:spPr>
          <a:xfrm>
            <a:off x="6297803" y="1489597"/>
            <a:ext cx="3086100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자유형 17">
            <a:extLst>
              <a:ext uri="{FF2B5EF4-FFF2-40B4-BE49-F238E27FC236}">
                <a16:creationId xmlns:a16="http://schemas.microsoft.com/office/drawing/2014/main" id="{7854306D-7DE2-1583-C275-8CE413DCFC66}"/>
              </a:ext>
            </a:extLst>
          </p:cNvPr>
          <p:cNvSpPr/>
          <p:nvPr/>
        </p:nvSpPr>
        <p:spPr>
          <a:xfrm>
            <a:off x="2578732" y="2121964"/>
            <a:ext cx="1540897" cy="1184522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391 w 1921397"/>
              <a:gd name="connsiteY2" fmla="*/ 1759351 h 1759351"/>
              <a:gd name="connsiteX0" fmla="*/ 1700636 w 1700636"/>
              <a:gd name="connsiteY0" fmla="*/ 0 h 1307317"/>
              <a:gd name="connsiteX1" fmla="*/ 0 w 1700636"/>
              <a:gd name="connsiteY1" fmla="*/ 855905 h 1307317"/>
              <a:gd name="connsiteX2" fmla="*/ 1391 w 1700636"/>
              <a:gd name="connsiteY2" fmla="*/ 1307317 h 130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636" h="1307317">
                <a:moveTo>
                  <a:pt x="1700636" y="0"/>
                </a:moveTo>
                <a:lnTo>
                  <a:pt x="0" y="855905"/>
                </a:lnTo>
                <a:cubicBezTo>
                  <a:pt x="2800" y="1006376"/>
                  <a:pt x="-1409" y="1156846"/>
                  <a:pt x="1391" y="1307317"/>
                </a:cubicBezTo>
              </a:path>
            </a:pathLst>
          </a:custGeom>
          <a:noFill/>
          <a:ln>
            <a:solidFill>
              <a:srgbClr val="FF660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17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1A9BA-F74D-3FD6-DBBA-C1FAAFBA9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7E1ED8FD-CFBE-06DD-CA06-69C2F8D9036A}"/>
              </a:ext>
            </a:extLst>
          </p:cNvPr>
          <p:cNvSpPr/>
          <p:nvPr/>
        </p:nvSpPr>
        <p:spPr>
          <a:xfrm>
            <a:off x="832348" y="226088"/>
            <a:ext cx="11133508" cy="399644"/>
          </a:xfrm>
          <a:custGeom>
            <a:avLst/>
            <a:gdLst>
              <a:gd name="connsiteX0" fmla="*/ 66609 w 11133508"/>
              <a:gd name="connsiteY0" fmla="*/ 0 h 399644"/>
              <a:gd name="connsiteX1" fmla="*/ 11066899 w 11133508"/>
              <a:gd name="connsiteY1" fmla="*/ 0 h 399644"/>
              <a:gd name="connsiteX2" fmla="*/ 11133508 w 11133508"/>
              <a:gd name="connsiteY2" fmla="*/ 66609 h 399644"/>
              <a:gd name="connsiteX3" fmla="*/ 11133508 w 11133508"/>
              <a:gd name="connsiteY3" fmla="*/ 333035 h 399644"/>
              <a:gd name="connsiteX4" fmla="*/ 11066899 w 11133508"/>
              <a:gd name="connsiteY4" fmla="*/ 399644 h 399644"/>
              <a:gd name="connsiteX5" fmla="*/ 613523 w 11133508"/>
              <a:gd name="connsiteY5" fmla="*/ 399644 h 399644"/>
              <a:gd name="connsiteX6" fmla="*/ 516629 w 11133508"/>
              <a:gd name="connsiteY6" fmla="*/ 232586 h 399644"/>
              <a:gd name="connsiteX7" fmla="*/ 419736 w 11133508"/>
              <a:gd name="connsiteY7" fmla="*/ 399644 h 399644"/>
              <a:gd name="connsiteX8" fmla="*/ 66609 w 11133508"/>
              <a:gd name="connsiteY8" fmla="*/ 399644 h 399644"/>
              <a:gd name="connsiteX9" fmla="*/ 0 w 11133508"/>
              <a:gd name="connsiteY9" fmla="*/ 333035 h 399644"/>
              <a:gd name="connsiteX10" fmla="*/ 0 w 11133508"/>
              <a:gd name="connsiteY10" fmla="*/ 66609 h 399644"/>
              <a:gd name="connsiteX11" fmla="*/ 66609 w 11133508"/>
              <a:gd name="connsiteY11" fmla="*/ 0 h 3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33508" h="399644">
                <a:moveTo>
                  <a:pt x="66609" y="0"/>
                </a:moveTo>
                <a:lnTo>
                  <a:pt x="11066899" y="0"/>
                </a:lnTo>
                <a:cubicBezTo>
                  <a:pt x="11103686" y="0"/>
                  <a:pt x="11133508" y="29822"/>
                  <a:pt x="11133508" y="66609"/>
                </a:cubicBezTo>
                <a:lnTo>
                  <a:pt x="11133508" y="333035"/>
                </a:lnTo>
                <a:cubicBezTo>
                  <a:pt x="11133508" y="369822"/>
                  <a:pt x="11103686" y="399644"/>
                  <a:pt x="11066899" y="399644"/>
                </a:cubicBezTo>
                <a:lnTo>
                  <a:pt x="613523" y="399644"/>
                </a:lnTo>
                <a:lnTo>
                  <a:pt x="516629" y="232586"/>
                </a:lnTo>
                <a:lnTo>
                  <a:pt x="419736" y="399644"/>
                </a:lnTo>
                <a:lnTo>
                  <a:pt x="66609" y="399644"/>
                </a:lnTo>
                <a:cubicBezTo>
                  <a:pt x="29822" y="399644"/>
                  <a:pt x="0" y="369822"/>
                  <a:pt x="0" y="333035"/>
                </a:cubicBezTo>
                <a:lnTo>
                  <a:pt x="0" y="66609"/>
                </a:lnTo>
                <a:cubicBezTo>
                  <a:pt x="0" y="29822"/>
                  <a:pt x="29822" y="0"/>
                  <a:pt x="66609" y="0"/>
                </a:cubicBezTo>
                <a:close/>
              </a:path>
            </a:pathLst>
          </a:custGeom>
          <a:solidFill>
            <a:schemeClr val="bg1"/>
          </a:solidFill>
          <a:ln w="92075" cap="rnd">
            <a:solidFill>
              <a:schemeClr val="bg1"/>
            </a:solidFill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BEA9C1-5E24-9E58-7A6B-1842764B9D6D}"/>
              </a:ext>
            </a:extLst>
          </p:cNvPr>
          <p:cNvGrpSpPr/>
          <p:nvPr/>
        </p:nvGrpSpPr>
        <p:grpSpPr>
          <a:xfrm>
            <a:off x="965438" y="334122"/>
            <a:ext cx="36002" cy="185944"/>
            <a:chOff x="398695" y="310309"/>
            <a:chExt cx="36002" cy="18594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9742EB8-FF2C-87AA-B00F-DE902D9C64C4}"/>
                </a:ext>
              </a:extLst>
            </p:cNvPr>
            <p:cNvSpPr/>
            <p:nvPr/>
          </p:nvSpPr>
          <p:spPr>
            <a:xfrm>
              <a:off x="398697" y="31030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F19A24-7AD1-DFBF-C71E-E0E707CA809B}"/>
                </a:ext>
              </a:extLst>
            </p:cNvPr>
            <p:cNvSpPr/>
            <p:nvPr/>
          </p:nvSpPr>
          <p:spPr>
            <a:xfrm>
              <a:off x="398696" y="3852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8C97795-3382-1B2F-4F1D-CE5DDABCD069}"/>
                </a:ext>
              </a:extLst>
            </p:cNvPr>
            <p:cNvSpPr/>
            <p:nvPr/>
          </p:nvSpPr>
          <p:spPr>
            <a:xfrm>
              <a:off x="398695" y="46025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F83FD245-DD58-5507-AA45-042E92C2E3B1}"/>
              </a:ext>
            </a:extLst>
          </p:cNvPr>
          <p:cNvSpPr/>
          <p:nvPr/>
        </p:nvSpPr>
        <p:spPr>
          <a:xfrm>
            <a:off x="11554847" y="247094"/>
            <a:ext cx="324000" cy="32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D9AD3CF5-CF33-D933-1ACE-65FC64EE8DB4}"/>
              </a:ext>
            </a:extLst>
          </p:cNvPr>
          <p:cNvSpPr>
            <a:spLocks/>
          </p:cNvSpPr>
          <p:nvPr/>
        </p:nvSpPr>
        <p:spPr bwMode="auto">
          <a:xfrm>
            <a:off x="11662598" y="339288"/>
            <a:ext cx="106877" cy="14104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0CAEFAE-D49E-445B-E725-427EDE6512C6}"/>
              </a:ext>
            </a:extLst>
          </p:cNvPr>
          <p:cNvSpPr/>
          <p:nvPr/>
        </p:nvSpPr>
        <p:spPr>
          <a:xfrm>
            <a:off x="209550" y="173910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E4C3CF-A68E-1428-5A6A-A1A80EED5897}"/>
              </a:ext>
            </a:extLst>
          </p:cNvPr>
          <p:cNvGrpSpPr/>
          <p:nvPr/>
        </p:nvGrpSpPr>
        <p:grpSpPr>
          <a:xfrm>
            <a:off x="328348" y="263562"/>
            <a:ext cx="266404" cy="291063"/>
            <a:chOff x="327431" y="247100"/>
            <a:chExt cx="286418" cy="3129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58309EF3-0A6F-4010-B514-7A7FE054A8BF}"/>
                </a:ext>
              </a:extLst>
            </p:cNvPr>
            <p:cNvGrpSpPr/>
            <p:nvPr/>
          </p:nvGrpSpPr>
          <p:grpSpPr>
            <a:xfrm>
              <a:off x="327431" y="291791"/>
              <a:ext cx="268238" cy="268238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44" name="사각형: 둥근 모서리 18">
                <a:extLst>
                  <a:ext uri="{FF2B5EF4-FFF2-40B4-BE49-F238E27FC236}">
                    <a16:creationId xmlns:a16="http://schemas.microsoft.com/office/drawing/2014/main" id="{022B8842-173C-5FE2-80DF-35BE3E4900B3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905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699390E5-2CDE-10BC-B2E7-A8A192306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B6F157A-3CC0-6E87-93F3-08672DC67900}"/>
                </a:ext>
              </a:extLst>
            </p:cNvPr>
            <p:cNvSpPr/>
            <p:nvPr/>
          </p:nvSpPr>
          <p:spPr>
            <a:xfrm>
              <a:off x="491553" y="247100"/>
              <a:ext cx="122296" cy="1222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8BD6D34-7482-0FE1-8BEF-64A87C240A33}"/>
              </a:ext>
            </a:extLst>
          </p:cNvPr>
          <p:cNvSpPr/>
          <p:nvPr/>
        </p:nvSpPr>
        <p:spPr>
          <a:xfrm>
            <a:off x="1245376" y="667970"/>
            <a:ext cx="211949" cy="182715"/>
          </a:xfrm>
          <a:prstGeom prst="triangle">
            <a:avLst/>
          </a:prstGeom>
          <a:solidFill>
            <a:schemeClr val="bg1"/>
          </a:solidFill>
          <a:ln w="476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63B65B8-65D6-F3EE-6E71-C849EF711A41}"/>
              </a:ext>
            </a:extLst>
          </p:cNvPr>
          <p:cNvSpPr/>
          <p:nvPr/>
        </p:nvSpPr>
        <p:spPr>
          <a:xfrm>
            <a:off x="209550" y="778044"/>
            <a:ext cx="11756306" cy="5832862"/>
          </a:xfrm>
          <a:prstGeom prst="roundRect">
            <a:avLst>
              <a:gd name="adj" fmla="val 1861"/>
            </a:avLst>
          </a:prstGeom>
          <a:solidFill>
            <a:schemeClr val="bg1"/>
          </a:solidFill>
          <a:ln w="92075" cap="rnd">
            <a:noFill/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1C0545E-C588-DC00-CA80-519CC627540E}"/>
              </a:ext>
            </a:extLst>
          </p:cNvPr>
          <p:cNvSpPr/>
          <p:nvPr/>
        </p:nvSpPr>
        <p:spPr>
          <a:xfrm>
            <a:off x="2556427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814C2A92-C39A-4DED-D5FA-04C4B8220E0E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259B367A-A70A-42B8-B697-00F8B91A08AF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chemeClr val="tx1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52085196-B8FB-38C7-75BC-ED96D0B87091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chemeClr val="tx1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D0DA08B-21D6-5F74-097D-3E783E0E10F2}"/>
              </a:ext>
            </a:extLst>
          </p:cNvPr>
          <p:cNvSpPr/>
          <p:nvPr/>
        </p:nvSpPr>
        <p:spPr>
          <a:xfrm>
            <a:off x="5010359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1518DD64-2C64-8148-6ED7-EAB9ECD46FE6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FF6600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BFBC8D64-E3B8-5653-C2AD-341724B99119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FF6600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99995248-4AAC-01F9-DF78-3BC02805214F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FF6600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A62F786-2FAC-AB86-68FE-FC9B4EDB18A4}"/>
              </a:ext>
            </a:extLst>
          </p:cNvPr>
          <p:cNvSpPr/>
          <p:nvPr/>
        </p:nvSpPr>
        <p:spPr>
          <a:xfrm>
            <a:off x="7464291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502F1849-02C5-9BE1-77FE-13040596D060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FF6600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99BC75-FD62-1A2F-ED93-68D59BCF530A}"/>
              </a:ext>
            </a:extLst>
          </p:cNvPr>
          <p:cNvGrpSpPr/>
          <p:nvPr/>
        </p:nvGrpSpPr>
        <p:grpSpPr>
          <a:xfrm>
            <a:off x="3469031" y="1690815"/>
            <a:ext cx="219075" cy="219075"/>
            <a:chOff x="8105775" y="1819275"/>
            <a:chExt cx="219075" cy="21907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86AA7A1-92F5-A68F-23F3-16DF066426E6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F3AA33C-1B92-6BE6-7FFD-E5F1D24650E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4D40AC7-5AE1-1ED4-DEB2-B479633DB138}"/>
              </a:ext>
            </a:extLst>
          </p:cNvPr>
          <p:cNvGrpSpPr/>
          <p:nvPr/>
        </p:nvGrpSpPr>
        <p:grpSpPr>
          <a:xfrm>
            <a:off x="4938921" y="3662490"/>
            <a:ext cx="219075" cy="219075"/>
            <a:chOff x="8105775" y="1819275"/>
            <a:chExt cx="219075" cy="21907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AA4CA35-53A3-0EFB-76B0-49001024D2ED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973D816-5B35-CF9B-BACE-2B7B6F4D614B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6600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23B05C-7845-5ECF-74B0-634F99E880FA}"/>
              </a:ext>
            </a:extLst>
          </p:cNvPr>
          <p:cNvGrpSpPr/>
          <p:nvPr/>
        </p:nvGrpSpPr>
        <p:grpSpPr>
          <a:xfrm>
            <a:off x="8376894" y="4144747"/>
            <a:ext cx="219075" cy="219075"/>
            <a:chOff x="8105775" y="1819275"/>
            <a:chExt cx="219075" cy="21907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AB78D51B-8F58-5062-8BBD-B6F00F9A51E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7C08CFA-47FE-4899-60F9-0A10638C779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6600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24D3BF9-D59B-CAD2-694F-543322CF25D6}"/>
              </a:ext>
            </a:extLst>
          </p:cNvPr>
          <p:cNvSpPr/>
          <p:nvPr/>
        </p:nvSpPr>
        <p:spPr>
          <a:xfrm>
            <a:off x="893689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49BAF7-539B-F5D5-2C20-5CD6C1C941AD}"/>
              </a:ext>
            </a:extLst>
          </p:cNvPr>
          <p:cNvSpPr/>
          <p:nvPr/>
        </p:nvSpPr>
        <p:spPr>
          <a:xfrm>
            <a:off x="8376894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9CA28C-3A9B-3235-7288-5C64B5A39161}"/>
              </a:ext>
            </a:extLst>
          </p:cNvPr>
          <p:cNvSpPr/>
          <p:nvPr/>
        </p:nvSpPr>
        <p:spPr>
          <a:xfrm>
            <a:off x="4638087" y="4468371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D6D952A6-9A14-5413-7F2A-B21C1DA3868F}"/>
              </a:ext>
            </a:extLst>
          </p:cNvPr>
          <p:cNvSpPr/>
          <p:nvPr/>
        </p:nvSpPr>
        <p:spPr>
          <a:xfrm>
            <a:off x="3702538" y="2005178"/>
            <a:ext cx="898171" cy="898170"/>
          </a:xfrm>
          <a:custGeom>
            <a:avLst/>
            <a:gdLst>
              <a:gd name="connsiteX0" fmla="*/ 0 w 898171"/>
              <a:gd name="connsiteY0" fmla="*/ 0 h 898170"/>
              <a:gd name="connsiteX1" fmla="*/ 89182 w 898171"/>
              <a:gd name="connsiteY1" fmla="*/ 13610 h 898170"/>
              <a:gd name="connsiteX2" fmla="*/ 884560 w 898171"/>
              <a:gd name="connsiteY2" fmla="*/ 808988 h 898170"/>
              <a:gd name="connsiteX3" fmla="*/ 898171 w 898171"/>
              <a:gd name="connsiteY3" fmla="*/ 898170 h 8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171" h="898170">
                <a:moveTo>
                  <a:pt x="0" y="0"/>
                </a:moveTo>
                <a:lnTo>
                  <a:pt x="89182" y="13610"/>
                </a:lnTo>
                <a:cubicBezTo>
                  <a:pt x="488416" y="95305"/>
                  <a:pt x="802865" y="409755"/>
                  <a:pt x="884560" y="808988"/>
                </a:cubicBezTo>
                <a:lnTo>
                  <a:pt x="898171" y="8981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F1F0E8D0-06A1-1144-9B94-5A591E90B1F5}"/>
              </a:ext>
            </a:extLst>
          </p:cNvPr>
          <p:cNvSpPr/>
          <p:nvPr/>
        </p:nvSpPr>
        <p:spPr>
          <a:xfrm>
            <a:off x="6142391" y="2005178"/>
            <a:ext cx="898171" cy="898170"/>
          </a:xfrm>
          <a:custGeom>
            <a:avLst/>
            <a:gdLst>
              <a:gd name="connsiteX0" fmla="*/ 0 w 898171"/>
              <a:gd name="connsiteY0" fmla="*/ 0 h 898170"/>
              <a:gd name="connsiteX1" fmla="*/ 89182 w 898171"/>
              <a:gd name="connsiteY1" fmla="*/ 13610 h 898170"/>
              <a:gd name="connsiteX2" fmla="*/ 884560 w 898171"/>
              <a:gd name="connsiteY2" fmla="*/ 808988 h 898170"/>
              <a:gd name="connsiteX3" fmla="*/ 898171 w 898171"/>
              <a:gd name="connsiteY3" fmla="*/ 898170 h 8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171" h="898170">
                <a:moveTo>
                  <a:pt x="0" y="0"/>
                </a:moveTo>
                <a:lnTo>
                  <a:pt x="89182" y="13610"/>
                </a:lnTo>
                <a:cubicBezTo>
                  <a:pt x="488416" y="95305"/>
                  <a:pt x="802865" y="409755"/>
                  <a:pt x="884560" y="808988"/>
                </a:cubicBezTo>
                <a:lnTo>
                  <a:pt x="898171" y="8981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BE40F66D-13FC-8378-FF8A-4DB69BD831A8}"/>
              </a:ext>
            </a:extLst>
          </p:cNvPr>
          <p:cNvSpPr/>
          <p:nvPr/>
        </p:nvSpPr>
        <p:spPr>
          <a:xfrm>
            <a:off x="8610402" y="2005178"/>
            <a:ext cx="898171" cy="898170"/>
          </a:xfrm>
          <a:custGeom>
            <a:avLst/>
            <a:gdLst>
              <a:gd name="connsiteX0" fmla="*/ 0 w 898171"/>
              <a:gd name="connsiteY0" fmla="*/ 0 h 898170"/>
              <a:gd name="connsiteX1" fmla="*/ 89182 w 898171"/>
              <a:gd name="connsiteY1" fmla="*/ 13610 h 898170"/>
              <a:gd name="connsiteX2" fmla="*/ 884560 w 898171"/>
              <a:gd name="connsiteY2" fmla="*/ 808988 h 898170"/>
              <a:gd name="connsiteX3" fmla="*/ 898171 w 898171"/>
              <a:gd name="connsiteY3" fmla="*/ 898170 h 8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171" h="898170">
                <a:moveTo>
                  <a:pt x="0" y="0"/>
                </a:moveTo>
                <a:lnTo>
                  <a:pt x="89182" y="13610"/>
                </a:lnTo>
                <a:cubicBezTo>
                  <a:pt x="488416" y="95305"/>
                  <a:pt x="802865" y="409755"/>
                  <a:pt x="884560" y="808988"/>
                </a:cubicBezTo>
                <a:lnTo>
                  <a:pt x="898171" y="89817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34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DE7CC6-5001-4668-12E4-1DEFFCFA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02DBBE4-8BA0-C1C8-53B8-EE6C5DF382FB}"/>
              </a:ext>
            </a:extLst>
          </p:cNvPr>
          <p:cNvSpPr/>
          <p:nvPr/>
        </p:nvSpPr>
        <p:spPr>
          <a:xfrm>
            <a:off x="832348" y="226088"/>
            <a:ext cx="11133508" cy="399644"/>
          </a:xfrm>
          <a:custGeom>
            <a:avLst/>
            <a:gdLst>
              <a:gd name="connsiteX0" fmla="*/ 66609 w 11133508"/>
              <a:gd name="connsiteY0" fmla="*/ 0 h 399644"/>
              <a:gd name="connsiteX1" fmla="*/ 11066899 w 11133508"/>
              <a:gd name="connsiteY1" fmla="*/ 0 h 399644"/>
              <a:gd name="connsiteX2" fmla="*/ 11133508 w 11133508"/>
              <a:gd name="connsiteY2" fmla="*/ 66609 h 399644"/>
              <a:gd name="connsiteX3" fmla="*/ 11133508 w 11133508"/>
              <a:gd name="connsiteY3" fmla="*/ 333035 h 399644"/>
              <a:gd name="connsiteX4" fmla="*/ 11066899 w 11133508"/>
              <a:gd name="connsiteY4" fmla="*/ 399644 h 399644"/>
              <a:gd name="connsiteX5" fmla="*/ 613523 w 11133508"/>
              <a:gd name="connsiteY5" fmla="*/ 399644 h 399644"/>
              <a:gd name="connsiteX6" fmla="*/ 516629 w 11133508"/>
              <a:gd name="connsiteY6" fmla="*/ 232586 h 399644"/>
              <a:gd name="connsiteX7" fmla="*/ 419736 w 11133508"/>
              <a:gd name="connsiteY7" fmla="*/ 399644 h 399644"/>
              <a:gd name="connsiteX8" fmla="*/ 66609 w 11133508"/>
              <a:gd name="connsiteY8" fmla="*/ 399644 h 399644"/>
              <a:gd name="connsiteX9" fmla="*/ 0 w 11133508"/>
              <a:gd name="connsiteY9" fmla="*/ 333035 h 399644"/>
              <a:gd name="connsiteX10" fmla="*/ 0 w 11133508"/>
              <a:gd name="connsiteY10" fmla="*/ 66609 h 399644"/>
              <a:gd name="connsiteX11" fmla="*/ 66609 w 11133508"/>
              <a:gd name="connsiteY11" fmla="*/ 0 h 3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33508" h="399644">
                <a:moveTo>
                  <a:pt x="66609" y="0"/>
                </a:moveTo>
                <a:lnTo>
                  <a:pt x="11066899" y="0"/>
                </a:lnTo>
                <a:cubicBezTo>
                  <a:pt x="11103686" y="0"/>
                  <a:pt x="11133508" y="29822"/>
                  <a:pt x="11133508" y="66609"/>
                </a:cubicBezTo>
                <a:lnTo>
                  <a:pt x="11133508" y="333035"/>
                </a:lnTo>
                <a:cubicBezTo>
                  <a:pt x="11133508" y="369822"/>
                  <a:pt x="11103686" y="399644"/>
                  <a:pt x="11066899" y="399644"/>
                </a:cubicBezTo>
                <a:lnTo>
                  <a:pt x="613523" y="399644"/>
                </a:lnTo>
                <a:lnTo>
                  <a:pt x="516629" y="232586"/>
                </a:lnTo>
                <a:lnTo>
                  <a:pt x="419736" y="399644"/>
                </a:lnTo>
                <a:lnTo>
                  <a:pt x="66609" y="399644"/>
                </a:lnTo>
                <a:cubicBezTo>
                  <a:pt x="29822" y="399644"/>
                  <a:pt x="0" y="369822"/>
                  <a:pt x="0" y="333035"/>
                </a:cubicBezTo>
                <a:lnTo>
                  <a:pt x="0" y="66609"/>
                </a:lnTo>
                <a:cubicBezTo>
                  <a:pt x="0" y="29822"/>
                  <a:pt x="29822" y="0"/>
                  <a:pt x="66609" y="0"/>
                </a:cubicBezTo>
                <a:close/>
              </a:path>
            </a:pathLst>
          </a:custGeom>
          <a:solidFill>
            <a:schemeClr val="bg1"/>
          </a:solidFill>
          <a:ln w="92075" cap="rnd">
            <a:solidFill>
              <a:schemeClr val="bg1"/>
            </a:solidFill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AECF86-9D91-8F02-2E07-87A55CCB617A}"/>
              </a:ext>
            </a:extLst>
          </p:cNvPr>
          <p:cNvGrpSpPr/>
          <p:nvPr/>
        </p:nvGrpSpPr>
        <p:grpSpPr>
          <a:xfrm>
            <a:off x="965438" y="334122"/>
            <a:ext cx="36002" cy="185944"/>
            <a:chOff x="398695" y="310309"/>
            <a:chExt cx="36002" cy="18594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20BB456-9FCD-4ED1-5CAA-28053FE84172}"/>
                </a:ext>
              </a:extLst>
            </p:cNvPr>
            <p:cNvSpPr/>
            <p:nvPr/>
          </p:nvSpPr>
          <p:spPr>
            <a:xfrm>
              <a:off x="398697" y="31030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97E6B7B-2C2B-5D2D-7F03-AA71E7406DCE}"/>
                </a:ext>
              </a:extLst>
            </p:cNvPr>
            <p:cNvSpPr/>
            <p:nvPr/>
          </p:nvSpPr>
          <p:spPr>
            <a:xfrm>
              <a:off x="398696" y="3852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CDB6372-DF6E-8DE4-62F0-2F7F1864EECE}"/>
                </a:ext>
              </a:extLst>
            </p:cNvPr>
            <p:cNvSpPr/>
            <p:nvPr/>
          </p:nvSpPr>
          <p:spPr>
            <a:xfrm>
              <a:off x="398695" y="46025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28D818F6-43BF-1654-42DD-CA1FCEF3AB40}"/>
              </a:ext>
            </a:extLst>
          </p:cNvPr>
          <p:cNvSpPr/>
          <p:nvPr/>
        </p:nvSpPr>
        <p:spPr>
          <a:xfrm>
            <a:off x="11554847" y="247094"/>
            <a:ext cx="324000" cy="32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68B1C3DB-54D3-A6DE-6D32-5DC61C6465CD}"/>
              </a:ext>
            </a:extLst>
          </p:cNvPr>
          <p:cNvSpPr>
            <a:spLocks/>
          </p:cNvSpPr>
          <p:nvPr/>
        </p:nvSpPr>
        <p:spPr bwMode="auto">
          <a:xfrm>
            <a:off x="11662598" y="339288"/>
            <a:ext cx="106877" cy="14104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9A320D-2901-3E75-C3B8-2B10E0F6555B}"/>
              </a:ext>
            </a:extLst>
          </p:cNvPr>
          <p:cNvSpPr/>
          <p:nvPr/>
        </p:nvSpPr>
        <p:spPr>
          <a:xfrm>
            <a:off x="209550" y="173910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AED831-5CD6-2355-B22E-5530B402A94E}"/>
              </a:ext>
            </a:extLst>
          </p:cNvPr>
          <p:cNvGrpSpPr/>
          <p:nvPr/>
        </p:nvGrpSpPr>
        <p:grpSpPr>
          <a:xfrm>
            <a:off x="328348" y="263562"/>
            <a:ext cx="266404" cy="291063"/>
            <a:chOff x="327431" y="247100"/>
            <a:chExt cx="286418" cy="3129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1E8FCB2-E875-91E4-D9DF-01DA185653B3}"/>
                </a:ext>
              </a:extLst>
            </p:cNvPr>
            <p:cNvGrpSpPr/>
            <p:nvPr/>
          </p:nvGrpSpPr>
          <p:grpSpPr>
            <a:xfrm>
              <a:off x="327431" y="291791"/>
              <a:ext cx="268238" cy="268238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44" name="사각형: 둥근 모서리 18">
                <a:extLst>
                  <a:ext uri="{FF2B5EF4-FFF2-40B4-BE49-F238E27FC236}">
                    <a16:creationId xmlns:a16="http://schemas.microsoft.com/office/drawing/2014/main" id="{5C4366CF-D74A-B5A9-9F3B-633B52354442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905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B76B4D7E-61A1-4F17-D104-3E0EEBF06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C5C2D00-3B37-C02F-D9F8-4F3F0B0C547B}"/>
                </a:ext>
              </a:extLst>
            </p:cNvPr>
            <p:cNvSpPr/>
            <p:nvPr/>
          </p:nvSpPr>
          <p:spPr>
            <a:xfrm>
              <a:off x="491553" y="247100"/>
              <a:ext cx="122296" cy="1222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BFABF7D-CC4E-5432-50AC-4271339560E3}"/>
              </a:ext>
            </a:extLst>
          </p:cNvPr>
          <p:cNvSpPr/>
          <p:nvPr/>
        </p:nvSpPr>
        <p:spPr>
          <a:xfrm>
            <a:off x="1245376" y="667970"/>
            <a:ext cx="211949" cy="182715"/>
          </a:xfrm>
          <a:prstGeom prst="triangle">
            <a:avLst/>
          </a:prstGeom>
          <a:solidFill>
            <a:schemeClr val="bg1"/>
          </a:solidFill>
          <a:ln w="476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EE63B7D-0F06-0AC2-FB67-FC9F2A69FA58}"/>
              </a:ext>
            </a:extLst>
          </p:cNvPr>
          <p:cNvSpPr/>
          <p:nvPr/>
        </p:nvSpPr>
        <p:spPr>
          <a:xfrm>
            <a:off x="209550" y="778044"/>
            <a:ext cx="11756306" cy="5832862"/>
          </a:xfrm>
          <a:prstGeom prst="roundRect">
            <a:avLst>
              <a:gd name="adj" fmla="val 1861"/>
            </a:avLst>
          </a:prstGeom>
          <a:solidFill>
            <a:schemeClr val="bg1"/>
          </a:solidFill>
          <a:ln w="92075" cap="rnd">
            <a:noFill/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B0203F7-D2F7-C6D6-A020-D1D8B62EE108}"/>
              </a:ext>
            </a:extLst>
          </p:cNvPr>
          <p:cNvGrpSpPr/>
          <p:nvPr/>
        </p:nvGrpSpPr>
        <p:grpSpPr>
          <a:xfrm rot="16200000">
            <a:off x="2320745" y="3031717"/>
            <a:ext cx="1408251" cy="2112377"/>
            <a:chOff x="5360849" y="1366155"/>
            <a:chExt cx="1883229" cy="2824844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0EDA02C-D811-EC58-30E8-3C3E05BAF63F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C358CE8-EFC1-F70E-0E0C-59D7FD9781D8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1FB9495-DE4F-B045-48C1-4F1362BE1E29}"/>
              </a:ext>
            </a:extLst>
          </p:cNvPr>
          <p:cNvGrpSpPr/>
          <p:nvPr/>
        </p:nvGrpSpPr>
        <p:grpSpPr>
          <a:xfrm rot="5400000" flipH="1">
            <a:off x="8396417" y="3031717"/>
            <a:ext cx="1408251" cy="2112377"/>
            <a:chOff x="5360849" y="1366155"/>
            <a:chExt cx="1883229" cy="2824844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59EF7F-7008-E296-C04D-BDC1BF0C36FC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EFEF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19CA09F-EBF3-0F4D-8FDD-9C464AB8EDD1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EFEFEF"/>
              </a:solidFill>
            </a:ln>
            <a:effectLst>
              <a:outerShdw blurRad="203200" dist="2032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39A247-3C67-11CA-9804-9EDAEB6B8DB3}"/>
              </a:ext>
            </a:extLst>
          </p:cNvPr>
          <p:cNvGrpSpPr/>
          <p:nvPr/>
        </p:nvGrpSpPr>
        <p:grpSpPr>
          <a:xfrm>
            <a:off x="5358581" y="2679654"/>
            <a:ext cx="1408251" cy="2112377"/>
            <a:chOff x="5360849" y="1366155"/>
            <a:chExt cx="1883229" cy="2824844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809AEFC-AD74-6D40-7D82-4421728374A3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gradFill>
                <a:gsLst>
                  <a:gs pos="0">
                    <a:srgbClr val="FF6600"/>
                  </a:gs>
                  <a:gs pos="100000">
                    <a:srgbClr val="FF660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0537EA7-2F2C-C34E-8DB9-11174D239A7B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gradFill>
                <a:gsLst>
                  <a:gs pos="0">
                    <a:srgbClr val="FF6600"/>
                  </a:gs>
                  <a:gs pos="100000">
                    <a:srgbClr val="FF6600"/>
                  </a:gs>
                </a:gsLst>
                <a:lin ang="5400000" scaled="1"/>
              </a:gra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자유형 23">
            <a:extLst>
              <a:ext uri="{FF2B5EF4-FFF2-40B4-BE49-F238E27FC236}">
                <a16:creationId xmlns:a16="http://schemas.microsoft.com/office/drawing/2014/main" id="{8CFCAD86-FBBC-96AF-0F2E-F9275F87AD6B}"/>
              </a:ext>
            </a:extLst>
          </p:cNvPr>
          <p:cNvSpPr>
            <a:spLocks/>
          </p:cNvSpPr>
          <p:nvPr/>
        </p:nvSpPr>
        <p:spPr bwMode="auto">
          <a:xfrm>
            <a:off x="5915583" y="3934783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4C86B94A-13F7-8D4D-6727-053457CCF03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91531" y="3923528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1DF208-DCF5-9E67-3DEC-F1A99342EBDB}"/>
              </a:ext>
            </a:extLst>
          </p:cNvPr>
          <p:cNvSpPr txBox="1"/>
          <p:nvPr/>
        </p:nvSpPr>
        <p:spPr>
          <a:xfrm>
            <a:off x="5697135" y="2509373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39A286-941A-AC08-AA3A-4E7809AF9588}"/>
              </a:ext>
            </a:extLst>
          </p:cNvPr>
          <p:cNvSpPr/>
          <p:nvPr/>
        </p:nvSpPr>
        <p:spPr>
          <a:xfrm>
            <a:off x="4710296" y="5343034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E0894-B21E-7EDB-E636-61437A24DBA3}"/>
              </a:ext>
            </a:extLst>
          </p:cNvPr>
          <p:cNvSpPr txBox="1"/>
          <p:nvPr/>
        </p:nvSpPr>
        <p:spPr>
          <a:xfrm rot="16200000">
            <a:off x="4482280" y="3306356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id="{376E9AC2-4D19-3A86-311F-36719BC00F09}"/>
              </a:ext>
            </a:extLst>
          </p:cNvPr>
          <p:cNvSpPr>
            <a:spLocks noEditPoints="1"/>
          </p:cNvSpPr>
          <p:nvPr/>
        </p:nvSpPr>
        <p:spPr bwMode="auto">
          <a:xfrm>
            <a:off x="8650746" y="3923527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AFEB53-5D17-3904-8F45-6CAE37F7C679}"/>
              </a:ext>
            </a:extLst>
          </p:cNvPr>
          <p:cNvSpPr txBox="1"/>
          <p:nvPr/>
        </p:nvSpPr>
        <p:spPr>
          <a:xfrm>
            <a:off x="1738747" y="4630827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2202BA-69D0-0AAB-C430-3F6FBA08B801}"/>
              </a:ext>
            </a:extLst>
          </p:cNvPr>
          <p:cNvSpPr txBox="1"/>
          <p:nvPr/>
        </p:nvSpPr>
        <p:spPr>
          <a:xfrm>
            <a:off x="8590337" y="4622753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8C928F-CC72-5505-4D1C-43E68957C4DA}"/>
              </a:ext>
            </a:extLst>
          </p:cNvPr>
          <p:cNvSpPr/>
          <p:nvPr/>
        </p:nvSpPr>
        <p:spPr>
          <a:xfrm>
            <a:off x="8650746" y="5343033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5C3F1F-4C9C-6C8B-3F71-D2AF10E97DC9}"/>
              </a:ext>
            </a:extLst>
          </p:cNvPr>
          <p:cNvSpPr/>
          <p:nvPr/>
        </p:nvSpPr>
        <p:spPr>
          <a:xfrm>
            <a:off x="767478" y="5339852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5878F-09B4-5098-E6EA-D83B39992ED7}"/>
              </a:ext>
            </a:extLst>
          </p:cNvPr>
          <p:cNvSpPr txBox="1"/>
          <p:nvPr/>
        </p:nvSpPr>
        <p:spPr>
          <a:xfrm>
            <a:off x="915306" y="4591975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C3C467-E6E6-A34E-B308-948A2F57C51A}"/>
              </a:ext>
            </a:extLst>
          </p:cNvPr>
          <p:cNvSpPr txBox="1"/>
          <p:nvPr/>
        </p:nvSpPr>
        <p:spPr>
          <a:xfrm>
            <a:off x="10577609" y="460736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CC735F-6FFB-B7C6-E1C1-CBB414B9E519}"/>
              </a:ext>
            </a:extLst>
          </p:cNvPr>
          <p:cNvSpPr/>
          <p:nvPr/>
        </p:nvSpPr>
        <p:spPr>
          <a:xfrm>
            <a:off x="2194335" y="104781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most in the world.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97767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9BB4FE-61FC-E5ED-02FC-769A9E81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4EA5DE1-4EA9-C1B5-AE02-1889DC890A91}"/>
              </a:ext>
            </a:extLst>
          </p:cNvPr>
          <p:cNvSpPr/>
          <p:nvPr/>
        </p:nvSpPr>
        <p:spPr>
          <a:xfrm>
            <a:off x="832348" y="226088"/>
            <a:ext cx="11133508" cy="399644"/>
          </a:xfrm>
          <a:custGeom>
            <a:avLst/>
            <a:gdLst>
              <a:gd name="connsiteX0" fmla="*/ 66609 w 11133508"/>
              <a:gd name="connsiteY0" fmla="*/ 0 h 399644"/>
              <a:gd name="connsiteX1" fmla="*/ 11066899 w 11133508"/>
              <a:gd name="connsiteY1" fmla="*/ 0 h 399644"/>
              <a:gd name="connsiteX2" fmla="*/ 11133508 w 11133508"/>
              <a:gd name="connsiteY2" fmla="*/ 66609 h 399644"/>
              <a:gd name="connsiteX3" fmla="*/ 11133508 w 11133508"/>
              <a:gd name="connsiteY3" fmla="*/ 333035 h 399644"/>
              <a:gd name="connsiteX4" fmla="*/ 11066899 w 11133508"/>
              <a:gd name="connsiteY4" fmla="*/ 399644 h 399644"/>
              <a:gd name="connsiteX5" fmla="*/ 613523 w 11133508"/>
              <a:gd name="connsiteY5" fmla="*/ 399644 h 399644"/>
              <a:gd name="connsiteX6" fmla="*/ 516629 w 11133508"/>
              <a:gd name="connsiteY6" fmla="*/ 232586 h 399644"/>
              <a:gd name="connsiteX7" fmla="*/ 419736 w 11133508"/>
              <a:gd name="connsiteY7" fmla="*/ 399644 h 399644"/>
              <a:gd name="connsiteX8" fmla="*/ 66609 w 11133508"/>
              <a:gd name="connsiteY8" fmla="*/ 399644 h 399644"/>
              <a:gd name="connsiteX9" fmla="*/ 0 w 11133508"/>
              <a:gd name="connsiteY9" fmla="*/ 333035 h 399644"/>
              <a:gd name="connsiteX10" fmla="*/ 0 w 11133508"/>
              <a:gd name="connsiteY10" fmla="*/ 66609 h 399644"/>
              <a:gd name="connsiteX11" fmla="*/ 66609 w 11133508"/>
              <a:gd name="connsiteY11" fmla="*/ 0 h 3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33508" h="399644">
                <a:moveTo>
                  <a:pt x="66609" y="0"/>
                </a:moveTo>
                <a:lnTo>
                  <a:pt x="11066899" y="0"/>
                </a:lnTo>
                <a:cubicBezTo>
                  <a:pt x="11103686" y="0"/>
                  <a:pt x="11133508" y="29822"/>
                  <a:pt x="11133508" y="66609"/>
                </a:cubicBezTo>
                <a:lnTo>
                  <a:pt x="11133508" y="333035"/>
                </a:lnTo>
                <a:cubicBezTo>
                  <a:pt x="11133508" y="369822"/>
                  <a:pt x="11103686" y="399644"/>
                  <a:pt x="11066899" y="399644"/>
                </a:cubicBezTo>
                <a:lnTo>
                  <a:pt x="613523" y="399644"/>
                </a:lnTo>
                <a:lnTo>
                  <a:pt x="516629" y="232586"/>
                </a:lnTo>
                <a:lnTo>
                  <a:pt x="419736" y="399644"/>
                </a:lnTo>
                <a:lnTo>
                  <a:pt x="66609" y="399644"/>
                </a:lnTo>
                <a:cubicBezTo>
                  <a:pt x="29822" y="399644"/>
                  <a:pt x="0" y="369822"/>
                  <a:pt x="0" y="333035"/>
                </a:cubicBezTo>
                <a:lnTo>
                  <a:pt x="0" y="66609"/>
                </a:lnTo>
                <a:cubicBezTo>
                  <a:pt x="0" y="29822"/>
                  <a:pt x="29822" y="0"/>
                  <a:pt x="66609" y="0"/>
                </a:cubicBezTo>
                <a:close/>
              </a:path>
            </a:pathLst>
          </a:custGeom>
          <a:solidFill>
            <a:schemeClr val="bg1"/>
          </a:solidFill>
          <a:ln w="92075" cap="rnd">
            <a:solidFill>
              <a:schemeClr val="bg1"/>
            </a:solidFill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D37314-7807-95DC-A02A-FD2D7A8DD040}"/>
              </a:ext>
            </a:extLst>
          </p:cNvPr>
          <p:cNvGrpSpPr/>
          <p:nvPr/>
        </p:nvGrpSpPr>
        <p:grpSpPr>
          <a:xfrm>
            <a:off x="965438" y="334122"/>
            <a:ext cx="36002" cy="185944"/>
            <a:chOff x="398695" y="310309"/>
            <a:chExt cx="36002" cy="18594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200ACED-97DF-E3ED-BE52-27F99E9A2BA0}"/>
                </a:ext>
              </a:extLst>
            </p:cNvPr>
            <p:cNvSpPr/>
            <p:nvPr/>
          </p:nvSpPr>
          <p:spPr>
            <a:xfrm>
              <a:off x="398697" y="31030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782B737-C5CC-C855-AB78-536B1584387E}"/>
                </a:ext>
              </a:extLst>
            </p:cNvPr>
            <p:cNvSpPr/>
            <p:nvPr/>
          </p:nvSpPr>
          <p:spPr>
            <a:xfrm>
              <a:off x="398696" y="3852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AB50319-3F23-01F3-7E9F-D985CFF3FFCB}"/>
                </a:ext>
              </a:extLst>
            </p:cNvPr>
            <p:cNvSpPr/>
            <p:nvPr/>
          </p:nvSpPr>
          <p:spPr>
            <a:xfrm>
              <a:off x="398695" y="46025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5BE4A29-70E2-E8E7-FF9C-6456F655B035}"/>
              </a:ext>
            </a:extLst>
          </p:cNvPr>
          <p:cNvSpPr/>
          <p:nvPr/>
        </p:nvSpPr>
        <p:spPr>
          <a:xfrm>
            <a:off x="11554847" y="247094"/>
            <a:ext cx="324000" cy="32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D6758243-2086-2B23-A1A7-6E4560C1135B}"/>
              </a:ext>
            </a:extLst>
          </p:cNvPr>
          <p:cNvSpPr>
            <a:spLocks/>
          </p:cNvSpPr>
          <p:nvPr/>
        </p:nvSpPr>
        <p:spPr bwMode="auto">
          <a:xfrm>
            <a:off x="11662598" y="339288"/>
            <a:ext cx="106877" cy="14104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C8796D5-9968-F535-ACDE-F1CE1F6ED47A}"/>
              </a:ext>
            </a:extLst>
          </p:cNvPr>
          <p:cNvSpPr/>
          <p:nvPr/>
        </p:nvSpPr>
        <p:spPr>
          <a:xfrm>
            <a:off x="209550" y="173910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E6AE8F-57DE-0B30-2B86-CB404881317F}"/>
              </a:ext>
            </a:extLst>
          </p:cNvPr>
          <p:cNvGrpSpPr/>
          <p:nvPr/>
        </p:nvGrpSpPr>
        <p:grpSpPr>
          <a:xfrm>
            <a:off x="328348" y="263562"/>
            <a:ext cx="266404" cy="291063"/>
            <a:chOff x="327431" y="247100"/>
            <a:chExt cx="286418" cy="3129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7E0FF2D-7081-E278-203C-C84B2B6D0DD9}"/>
                </a:ext>
              </a:extLst>
            </p:cNvPr>
            <p:cNvGrpSpPr/>
            <p:nvPr/>
          </p:nvGrpSpPr>
          <p:grpSpPr>
            <a:xfrm>
              <a:off x="327431" y="291791"/>
              <a:ext cx="268238" cy="268238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44" name="사각형: 둥근 모서리 18">
                <a:extLst>
                  <a:ext uri="{FF2B5EF4-FFF2-40B4-BE49-F238E27FC236}">
                    <a16:creationId xmlns:a16="http://schemas.microsoft.com/office/drawing/2014/main" id="{8F203859-9683-94AD-8D78-F243742D569B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905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3D13F854-1F9F-53E4-7462-3BB1E9DF8C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7E97C47-FDCF-FBDF-86B7-2026D4204AC4}"/>
                </a:ext>
              </a:extLst>
            </p:cNvPr>
            <p:cNvSpPr/>
            <p:nvPr/>
          </p:nvSpPr>
          <p:spPr>
            <a:xfrm>
              <a:off x="491553" y="247100"/>
              <a:ext cx="122296" cy="1222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4ABAB3DB-E575-8506-2CF7-5D8745537A52}"/>
              </a:ext>
            </a:extLst>
          </p:cNvPr>
          <p:cNvSpPr/>
          <p:nvPr/>
        </p:nvSpPr>
        <p:spPr>
          <a:xfrm>
            <a:off x="1245376" y="667970"/>
            <a:ext cx="211949" cy="182715"/>
          </a:xfrm>
          <a:prstGeom prst="triangle">
            <a:avLst/>
          </a:prstGeom>
          <a:solidFill>
            <a:schemeClr val="bg1"/>
          </a:solidFill>
          <a:ln w="476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9F8275-C9A1-ED8A-6BFB-FC6664018EAA}"/>
              </a:ext>
            </a:extLst>
          </p:cNvPr>
          <p:cNvSpPr/>
          <p:nvPr/>
        </p:nvSpPr>
        <p:spPr>
          <a:xfrm>
            <a:off x="209550" y="778044"/>
            <a:ext cx="11756306" cy="5832862"/>
          </a:xfrm>
          <a:prstGeom prst="roundRect">
            <a:avLst>
              <a:gd name="adj" fmla="val 1861"/>
            </a:avLst>
          </a:prstGeom>
          <a:solidFill>
            <a:schemeClr val="bg1"/>
          </a:solidFill>
          <a:ln w="92075" cap="rnd">
            <a:noFill/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D7E8A4-87D7-B941-B3BC-50C01BE11787}"/>
              </a:ext>
            </a:extLst>
          </p:cNvPr>
          <p:cNvGrpSpPr/>
          <p:nvPr/>
        </p:nvGrpSpPr>
        <p:grpSpPr>
          <a:xfrm>
            <a:off x="3820845" y="2338271"/>
            <a:ext cx="3657601" cy="2781300"/>
            <a:chOff x="3482530" y="2606040"/>
            <a:chExt cx="3657601" cy="2781300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529143E9-1903-90E3-06CC-91FE3032E120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E6EA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자유형: 도형 8">
              <a:extLst>
                <a:ext uri="{FF2B5EF4-FFF2-40B4-BE49-F238E27FC236}">
                  <a16:creationId xmlns:a16="http://schemas.microsoft.com/office/drawing/2014/main" id="{BA0B7CE9-7AAC-1668-FC4C-652B6BF1A1B8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E6EAF3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B52B3E50-CD9E-D812-7C40-094737D399DC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rgbClr val="E6EAF3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11EAC0-44AC-DAA9-01EF-FB2FC0D99E81}"/>
              </a:ext>
            </a:extLst>
          </p:cNvPr>
          <p:cNvGrpSpPr/>
          <p:nvPr/>
        </p:nvGrpSpPr>
        <p:grpSpPr>
          <a:xfrm rot="5400000">
            <a:off x="4331383" y="1857257"/>
            <a:ext cx="3657601" cy="2781300"/>
            <a:chOff x="3482530" y="2606040"/>
            <a:chExt cx="3657601" cy="2781300"/>
          </a:xfrm>
        </p:grpSpPr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0FE71DA3-754D-59EE-E098-4172AC476F60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802CD54-AF9A-5F32-F0D7-81938801CB2F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chemeClr val="tx1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E4D3FC62-6A4A-963A-4E2E-5EB1C2D91EDF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9845FB-42F1-82FE-7343-73CBCBE016CE}"/>
              </a:ext>
            </a:extLst>
          </p:cNvPr>
          <p:cNvGrpSpPr/>
          <p:nvPr/>
        </p:nvGrpSpPr>
        <p:grpSpPr>
          <a:xfrm rot="10800000">
            <a:off x="4801063" y="2350654"/>
            <a:ext cx="3657601" cy="2781300"/>
            <a:chOff x="3482530" y="2606040"/>
            <a:chExt cx="3657601" cy="2781300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0C568817-9876-947D-044C-3B569A40DA78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E9620FC-F11F-E2F2-E57C-D8FCCFAFB336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chemeClr val="tx1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4EDBBDDE-665C-0B37-07F4-29C90ACBBEBD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CBBBBE-2E14-6368-6DAC-09E5E4B41730}"/>
              </a:ext>
            </a:extLst>
          </p:cNvPr>
          <p:cNvGrpSpPr/>
          <p:nvPr/>
        </p:nvGrpSpPr>
        <p:grpSpPr>
          <a:xfrm rot="16200000">
            <a:off x="4302621" y="2823034"/>
            <a:ext cx="3657601" cy="2781300"/>
            <a:chOff x="3482530" y="2606040"/>
            <a:chExt cx="3657601" cy="2781300"/>
          </a:xfrm>
        </p:grpSpPr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9373FB2D-7105-BFC6-533A-A9728D7C21E8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60C9984E-EECF-89DB-7BF2-FA1DB1B175E6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chemeClr val="tx1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9C95882E-5A6B-FA26-5C1C-83E9F80D44E3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4146953"/>
              </a:avLst>
            </a:prstGeom>
            <a:ln w="412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81A375D-308C-7759-7A37-4C590B438CF8}"/>
              </a:ext>
            </a:extLst>
          </p:cNvPr>
          <p:cNvSpPr/>
          <p:nvPr/>
        </p:nvSpPr>
        <p:spPr>
          <a:xfrm>
            <a:off x="7147455" y="3132656"/>
            <a:ext cx="1207292" cy="1207292"/>
          </a:xfrm>
          <a:prstGeom prst="ellipse">
            <a:avLst/>
          </a:prstGeom>
          <a:solidFill>
            <a:schemeClr val="tx2">
              <a:lumMod val="75000"/>
            </a:schemeClr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2105818-45AE-18EA-4F70-BB1C473AE4EC}"/>
              </a:ext>
            </a:extLst>
          </p:cNvPr>
          <p:cNvSpPr/>
          <p:nvPr/>
        </p:nvSpPr>
        <p:spPr>
          <a:xfrm>
            <a:off x="5540157" y="1523902"/>
            <a:ext cx="1207292" cy="1207292"/>
          </a:xfrm>
          <a:prstGeom prst="ellipse">
            <a:avLst/>
          </a:prstGeom>
          <a:solidFill>
            <a:schemeClr val="tx2">
              <a:lumMod val="75000"/>
            </a:schemeClr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9685CB2-D925-AE5F-9888-B21CF023877C}"/>
              </a:ext>
            </a:extLst>
          </p:cNvPr>
          <p:cNvSpPr/>
          <p:nvPr/>
        </p:nvSpPr>
        <p:spPr>
          <a:xfrm>
            <a:off x="3935750" y="3132656"/>
            <a:ext cx="1207292" cy="1207292"/>
          </a:xfrm>
          <a:prstGeom prst="ellipse">
            <a:avLst/>
          </a:prstGeom>
          <a:solidFill>
            <a:schemeClr val="tx2">
              <a:lumMod val="75000"/>
            </a:schemeClr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BEA8E09-AAFE-E92A-6052-1176ED3F5208}"/>
              </a:ext>
            </a:extLst>
          </p:cNvPr>
          <p:cNvSpPr/>
          <p:nvPr/>
        </p:nvSpPr>
        <p:spPr>
          <a:xfrm>
            <a:off x="5535396" y="4725415"/>
            <a:ext cx="1207292" cy="1207292"/>
          </a:xfrm>
          <a:prstGeom prst="ellipse">
            <a:avLst/>
          </a:prstGeom>
          <a:solidFill>
            <a:schemeClr val="tx2">
              <a:lumMod val="75000"/>
            </a:schemeClr>
          </a:solid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9C6043-99AC-419A-DF21-192513F86EEE}"/>
              </a:ext>
            </a:extLst>
          </p:cNvPr>
          <p:cNvGrpSpPr/>
          <p:nvPr/>
        </p:nvGrpSpPr>
        <p:grpSpPr>
          <a:xfrm>
            <a:off x="8354747" y="3625447"/>
            <a:ext cx="185738" cy="185738"/>
            <a:chOff x="863846" y="1895476"/>
            <a:chExt cx="185738" cy="18573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2D9744-77EF-A1BA-35F3-64C40262A733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tx1"/>
            </a:solidFill>
            <a:ln w="276225"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D65B80BF-BDFB-ACAD-6193-C94508DE5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4C82FFC-D028-0990-30ED-2B5920441FD1}"/>
              </a:ext>
            </a:extLst>
          </p:cNvPr>
          <p:cNvSpPr txBox="1"/>
          <p:nvPr/>
        </p:nvSpPr>
        <p:spPr>
          <a:xfrm>
            <a:off x="8737943" y="3238402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FC89BB-B122-DE26-6405-6D42161851EC}"/>
              </a:ext>
            </a:extLst>
          </p:cNvPr>
          <p:cNvGrpSpPr/>
          <p:nvPr/>
        </p:nvGrpSpPr>
        <p:grpSpPr>
          <a:xfrm>
            <a:off x="6755764" y="5304337"/>
            <a:ext cx="185738" cy="185738"/>
            <a:chOff x="863846" y="1895476"/>
            <a:chExt cx="185738" cy="185738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EA35340-C4BF-4C53-2271-19F56E776E9A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tx1"/>
            </a:solidFill>
            <a:ln w="276225"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73E38D0-0A6E-3043-528B-41BD00901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4A521A1-4872-569A-724A-E48287098307}"/>
              </a:ext>
            </a:extLst>
          </p:cNvPr>
          <p:cNvSpPr txBox="1"/>
          <p:nvPr/>
        </p:nvSpPr>
        <p:spPr>
          <a:xfrm>
            <a:off x="7091763" y="4918425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EBDCEEA-BEF1-77CE-9738-418705F34FE8}"/>
              </a:ext>
            </a:extLst>
          </p:cNvPr>
          <p:cNvGrpSpPr/>
          <p:nvPr/>
        </p:nvGrpSpPr>
        <p:grpSpPr>
          <a:xfrm>
            <a:off x="5305341" y="1954890"/>
            <a:ext cx="185738" cy="185738"/>
            <a:chOff x="863846" y="1895476"/>
            <a:chExt cx="185738" cy="18573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341167C-EA0C-53BE-714B-BD96818EF1B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tx1"/>
            </a:solidFill>
            <a:ln w="276225"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36DFFFE5-DCA7-4F0E-1B55-20D07E54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794B8DE-6CB1-91CD-9BDF-90754C04588A}"/>
              </a:ext>
            </a:extLst>
          </p:cNvPr>
          <p:cNvSpPr txBox="1"/>
          <p:nvPr/>
        </p:nvSpPr>
        <p:spPr>
          <a:xfrm>
            <a:off x="3034690" y="1583709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E459C9C-9740-43E0-BD53-482C4DC4FC85}"/>
              </a:ext>
            </a:extLst>
          </p:cNvPr>
          <p:cNvGrpSpPr/>
          <p:nvPr/>
        </p:nvGrpSpPr>
        <p:grpSpPr>
          <a:xfrm>
            <a:off x="3727976" y="3681302"/>
            <a:ext cx="185738" cy="185738"/>
            <a:chOff x="863846" y="1895476"/>
            <a:chExt cx="185738" cy="18573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2E2E35E-6FCF-344B-DE46-EAA467553480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E6EAF3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5C80172E-2445-1779-0F4C-5E3340924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BCC75C3-4C67-4473-1A84-6BD12002F7FF}"/>
              </a:ext>
            </a:extLst>
          </p:cNvPr>
          <p:cNvSpPr txBox="1"/>
          <p:nvPr/>
        </p:nvSpPr>
        <p:spPr>
          <a:xfrm>
            <a:off x="1457325" y="3310121"/>
            <a:ext cx="2060250" cy="981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B4BCD7D-755E-51DC-8D72-CC226381FEFD}"/>
              </a:ext>
            </a:extLst>
          </p:cNvPr>
          <p:cNvSpPr/>
          <p:nvPr/>
        </p:nvSpPr>
        <p:spPr>
          <a:xfrm>
            <a:off x="5629806" y="3414070"/>
            <a:ext cx="1046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</a:t>
            </a:r>
            <a:endParaRPr kumimoji="0" lang="ko-KR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14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F4F0F5-454A-033E-C69C-40C2D8A8A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C8D7B4-DC94-AFF8-9EEF-E497D7643AAB}"/>
              </a:ext>
            </a:extLst>
          </p:cNvPr>
          <p:cNvSpPr/>
          <p:nvPr/>
        </p:nvSpPr>
        <p:spPr>
          <a:xfrm>
            <a:off x="832348" y="226088"/>
            <a:ext cx="11133508" cy="399644"/>
          </a:xfrm>
          <a:custGeom>
            <a:avLst/>
            <a:gdLst>
              <a:gd name="connsiteX0" fmla="*/ 66609 w 11133508"/>
              <a:gd name="connsiteY0" fmla="*/ 0 h 399644"/>
              <a:gd name="connsiteX1" fmla="*/ 11066899 w 11133508"/>
              <a:gd name="connsiteY1" fmla="*/ 0 h 399644"/>
              <a:gd name="connsiteX2" fmla="*/ 11133508 w 11133508"/>
              <a:gd name="connsiteY2" fmla="*/ 66609 h 399644"/>
              <a:gd name="connsiteX3" fmla="*/ 11133508 w 11133508"/>
              <a:gd name="connsiteY3" fmla="*/ 333035 h 399644"/>
              <a:gd name="connsiteX4" fmla="*/ 11066899 w 11133508"/>
              <a:gd name="connsiteY4" fmla="*/ 399644 h 399644"/>
              <a:gd name="connsiteX5" fmla="*/ 613523 w 11133508"/>
              <a:gd name="connsiteY5" fmla="*/ 399644 h 399644"/>
              <a:gd name="connsiteX6" fmla="*/ 516629 w 11133508"/>
              <a:gd name="connsiteY6" fmla="*/ 232586 h 399644"/>
              <a:gd name="connsiteX7" fmla="*/ 419736 w 11133508"/>
              <a:gd name="connsiteY7" fmla="*/ 399644 h 399644"/>
              <a:gd name="connsiteX8" fmla="*/ 66609 w 11133508"/>
              <a:gd name="connsiteY8" fmla="*/ 399644 h 399644"/>
              <a:gd name="connsiteX9" fmla="*/ 0 w 11133508"/>
              <a:gd name="connsiteY9" fmla="*/ 333035 h 399644"/>
              <a:gd name="connsiteX10" fmla="*/ 0 w 11133508"/>
              <a:gd name="connsiteY10" fmla="*/ 66609 h 399644"/>
              <a:gd name="connsiteX11" fmla="*/ 66609 w 11133508"/>
              <a:gd name="connsiteY11" fmla="*/ 0 h 3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33508" h="399644">
                <a:moveTo>
                  <a:pt x="66609" y="0"/>
                </a:moveTo>
                <a:lnTo>
                  <a:pt x="11066899" y="0"/>
                </a:lnTo>
                <a:cubicBezTo>
                  <a:pt x="11103686" y="0"/>
                  <a:pt x="11133508" y="29822"/>
                  <a:pt x="11133508" y="66609"/>
                </a:cubicBezTo>
                <a:lnTo>
                  <a:pt x="11133508" y="333035"/>
                </a:lnTo>
                <a:cubicBezTo>
                  <a:pt x="11133508" y="369822"/>
                  <a:pt x="11103686" y="399644"/>
                  <a:pt x="11066899" y="399644"/>
                </a:cubicBezTo>
                <a:lnTo>
                  <a:pt x="613523" y="399644"/>
                </a:lnTo>
                <a:lnTo>
                  <a:pt x="516629" y="232586"/>
                </a:lnTo>
                <a:lnTo>
                  <a:pt x="419736" y="399644"/>
                </a:lnTo>
                <a:lnTo>
                  <a:pt x="66609" y="399644"/>
                </a:lnTo>
                <a:cubicBezTo>
                  <a:pt x="29822" y="399644"/>
                  <a:pt x="0" y="369822"/>
                  <a:pt x="0" y="333035"/>
                </a:cubicBezTo>
                <a:lnTo>
                  <a:pt x="0" y="66609"/>
                </a:lnTo>
                <a:cubicBezTo>
                  <a:pt x="0" y="29822"/>
                  <a:pt x="29822" y="0"/>
                  <a:pt x="66609" y="0"/>
                </a:cubicBezTo>
                <a:close/>
              </a:path>
            </a:pathLst>
          </a:custGeom>
          <a:solidFill>
            <a:schemeClr val="bg1"/>
          </a:solidFill>
          <a:ln w="92075" cap="rnd">
            <a:solidFill>
              <a:schemeClr val="bg1"/>
            </a:solidFill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1CC243-951C-25D7-B2A7-90D7F2289B06}"/>
              </a:ext>
            </a:extLst>
          </p:cNvPr>
          <p:cNvGrpSpPr/>
          <p:nvPr/>
        </p:nvGrpSpPr>
        <p:grpSpPr>
          <a:xfrm>
            <a:off x="965438" y="334122"/>
            <a:ext cx="36002" cy="185944"/>
            <a:chOff x="398695" y="310309"/>
            <a:chExt cx="36002" cy="185944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9E2167A-0694-8EE0-B144-54B01332AC94}"/>
                </a:ext>
              </a:extLst>
            </p:cNvPr>
            <p:cNvSpPr/>
            <p:nvPr/>
          </p:nvSpPr>
          <p:spPr>
            <a:xfrm>
              <a:off x="398697" y="310309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56B8E18-863D-3957-7BC0-F9C358C83600}"/>
                </a:ext>
              </a:extLst>
            </p:cNvPr>
            <p:cNvSpPr/>
            <p:nvPr/>
          </p:nvSpPr>
          <p:spPr>
            <a:xfrm>
              <a:off x="398696" y="385281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EFCAC13-125D-D14C-5E5F-28DBDD29A647}"/>
                </a:ext>
              </a:extLst>
            </p:cNvPr>
            <p:cNvSpPr/>
            <p:nvPr/>
          </p:nvSpPr>
          <p:spPr>
            <a:xfrm>
              <a:off x="398695" y="460253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C439CA5-D500-2322-AC44-49E71ADE14F1}"/>
              </a:ext>
            </a:extLst>
          </p:cNvPr>
          <p:cNvSpPr/>
          <p:nvPr/>
        </p:nvSpPr>
        <p:spPr>
          <a:xfrm>
            <a:off x="11554847" y="247094"/>
            <a:ext cx="324000" cy="32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9FCE271C-B9B3-CF79-8F0B-0B89C363CDEB}"/>
              </a:ext>
            </a:extLst>
          </p:cNvPr>
          <p:cNvSpPr>
            <a:spLocks/>
          </p:cNvSpPr>
          <p:nvPr/>
        </p:nvSpPr>
        <p:spPr bwMode="auto">
          <a:xfrm>
            <a:off x="11662598" y="339288"/>
            <a:ext cx="106877" cy="14104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66A291C-0F78-1AF4-0B27-B1BB8831C998}"/>
              </a:ext>
            </a:extLst>
          </p:cNvPr>
          <p:cNvSpPr/>
          <p:nvPr/>
        </p:nvSpPr>
        <p:spPr>
          <a:xfrm>
            <a:off x="209550" y="173910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C2C4B7-2DF2-8F2F-61A9-F727F9C909FE}"/>
              </a:ext>
            </a:extLst>
          </p:cNvPr>
          <p:cNvGrpSpPr/>
          <p:nvPr/>
        </p:nvGrpSpPr>
        <p:grpSpPr>
          <a:xfrm>
            <a:off x="328348" y="263562"/>
            <a:ext cx="266404" cy="291063"/>
            <a:chOff x="327431" y="247100"/>
            <a:chExt cx="286418" cy="3129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F2AB968-5D88-0194-18B9-BA5272210CB6}"/>
                </a:ext>
              </a:extLst>
            </p:cNvPr>
            <p:cNvGrpSpPr/>
            <p:nvPr/>
          </p:nvGrpSpPr>
          <p:grpSpPr>
            <a:xfrm>
              <a:off x="327431" y="291791"/>
              <a:ext cx="268238" cy="268238"/>
              <a:chOff x="349029" y="527157"/>
              <a:chExt cx="429876" cy="429876"/>
            </a:xfrm>
            <a:solidFill>
              <a:schemeClr val="bg1"/>
            </a:solidFill>
          </p:grpSpPr>
          <p:sp>
            <p:nvSpPr>
              <p:cNvPr id="44" name="사각형: 둥근 모서리 18">
                <a:extLst>
                  <a:ext uri="{FF2B5EF4-FFF2-40B4-BE49-F238E27FC236}">
                    <a16:creationId xmlns:a16="http://schemas.microsoft.com/office/drawing/2014/main" id="{5282FF48-93DD-901F-0EE2-BE8CD95F31BF}"/>
                  </a:ext>
                </a:extLst>
              </p:cNvPr>
              <p:cNvSpPr/>
              <p:nvPr/>
            </p:nvSpPr>
            <p:spPr>
              <a:xfrm>
                <a:off x="349029" y="527157"/>
                <a:ext cx="429876" cy="429876"/>
              </a:xfrm>
              <a:prstGeom prst="roundRect">
                <a:avLst>
                  <a:gd name="adj" fmla="val 50000"/>
                </a:avLst>
              </a:prstGeom>
              <a:grpFill/>
              <a:ln w="19050">
                <a:solidFill>
                  <a:schemeClr val="bg1"/>
                </a:solidFill>
              </a:ln>
              <a:effectLst>
                <a:outerShdw blurRad="190500" dist="381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586BC79A-AC82-37A6-720F-3BA7790AB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272" y="595047"/>
                <a:ext cx="302628" cy="302628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BCDD5CF-CAB9-0830-4B44-28D47DD3CB17}"/>
                </a:ext>
              </a:extLst>
            </p:cNvPr>
            <p:cNvSpPr/>
            <p:nvPr/>
          </p:nvSpPr>
          <p:spPr>
            <a:xfrm>
              <a:off x="491553" y="247100"/>
              <a:ext cx="122296" cy="1222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404A764-0C16-1ECF-38A6-173D2689909F}"/>
              </a:ext>
            </a:extLst>
          </p:cNvPr>
          <p:cNvSpPr/>
          <p:nvPr/>
        </p:nvSpPr>
        <p:spPr>
          <a:xfrm>
            <a:off x="1245376" y="667970"/>
            <a:ext cx="211949" cy="182715"/>
          </a:xfrm>
          <a:prstGeom prst="triangle">
            <a:avLst/>
          </a:prstGeom>
          <a:solidFill>
            <a:schemeClr val="bg1"/>
          </a:solidFill>
          <a:ln w="476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CE39FA7-90FF-F837-37CA-3560EDD3333B}"/>
              </a:ext>
            </a:extLst>
          </p:cNvPr>
          <p:cNvSpPr/>
          <p:nvPr/>
        </p:nvSpPr>
        <p:spPr>
          <a:xfrm>
            <a:off x="209550" y="778044"/>
            <a:ext cx="11756306" cy="5832862"/>
          </a:xfrm>
          <a:prstGeom prst="roundRect">
            <a:avLst>
              <a:gd name="adj" fmla="val 1861"/>
            </a:avLst>
          </a:prstGeom>
          <a:solidFill>
            <a:schemeClr val="bg1"/>
          </a:solidFill>
          <a:ln w="92075" cap="rnd">
            <a:noFill/>
            <a:round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07C763-02EA-F86D-906F-F6526552377C}"/>
              </a:ext>
            </a:extLst>
          </p:cNvPr>
          <p:cNvGrpSpPr/>
          <p:nvPr/>
        </p:nvGrpSpPr>
        <p:grpSpPr>
          <a:xfrm>
            <a:off x="6340906" y="2481872"/>
            <a:ext cx="1588005" cy="2719264"/>
            <a:chOff x="4718440" y="2166834"/>
            <a:chExt cx="1919566" cy="3287022"/>
          </a:xfrm>
          <a:solidFill>
            <a:schemeClr val="tx1"/>
          </a:solidFill>
        </p:grpSpPr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BF32B801-1197-9F26-A451-FE339355B111}"/>
                </a:ext>
              </a:extLst>
            </p:cNvPr>
            <p:cNvSpPr/>
            <p:nvPr/>
          </p:nvSpPr>
          <p:spPr>
            <a:xfrm rot="2700000">
              <a:off x="3611000" y="3274274"/>
              <a:ext cx="3180080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F0C7055-8A0D-022B-E5DF-088E11CF17F8}"/>
                </a:ext>
              </a:extLst>
            </p:cNvPr>
            <p:cNvSpPr/>
            <p:nvPr/>
          </p:nvSpPr>
          <p:spPr>
            <a:xfrm rot="2700000">
              <a:off x="5412789" y="4228639"/>
              <a:ext cx="1485234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E07CB98D-F924-C4FA-4614-AEF992E7BA8D}"/>
              </a:ext>
            </a:extLst>
          </p:cNvPr>
          <p:cNvSpPr/>
          <p:nvPr/>
        </p:nvSpPr>
        <p:spPr>
          <a:xfrm rot="2700000">
            <a:off x="7074796" y="2292316"/>
            <a:ext cx="798153" cy="13868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673EE09-45C5-73D8-A306-4200550BCA90}"/>
              </a:ext>
            </a:extLst>
          </p:cNvPr>
          <p:cNvGrpSpPr/>
          <p:nvPr/>
        </p:nvGrpSpPr>
        <p:grpSpPr>
          <a:xfrm rot="2700000" flipH="1" flipV="1">
            <a:off x="3818644" y="3128898"/>
            <a:ext cx="3046295" cy="798484"/>
            <a:chOff x="3683000" y="4851400"/>
            <a:chExt cx="3949700" cy="965200"/>
          </a:xfrm>
          <a:solidFill>
            <a:srgbClr val="EFEFEF"/>
          </a:solidFill>
        </p:grpSpPr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C4025FEA-C84D-37DB-B6FE-C7752C311C31}"/>
                </a:ext>
              </a:extLst>
            </p:cNvPr>
            <p:cNvSpPr/>
            <p:nvPr/>
          </p:nvSpPr>
          <p:spPr>
            <a:xfrm>
              <a:off x="3683000" y="4851400"/>
              <a:ext cx="3342154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4CC1B90-A65F-F328-7AE6-DD8B8789F083}"/>
                </a:ext>
              </a:extLst>
            </p:cNvPr>
            <p:cNvSpPr/>
            <p:nvPr/>
          </p:nvSpPr>
          <p:spPr>
            <a:xfrm>
              <a:off x="5880100" y="4851400"/>
              <a:ext cx="1752600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67EF17C6-AD62-988D-FF8E-5A69D06AF8EE}"/>
              </a:ext>
            </a:extLst>
          </p:cNvPr>
          <p:cNvSpPr/>
          <p:nvPr/>
        </p:nvSpPr>
        <p:spPr>
          <a:xfrm rot="2700000">
            <a:off x="4355893" y="3793154"/>
            <a:ext cx="798153" cy="138684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C3032096-872C-9600-90EF-7B2178B06D8B}"/>
              </a:ext>
            </a:extLst>
          </p:cNvPr>
          <p:cNvSpPr/>
          <p:nvPr/>
        </p:nvSpPr>
        <p:spPr>
          <a:xfrm rot="18900000" flipH="1">
            <a:off x="6226128" y="3721459"/>
            <a:ext cx="225888" cy="798153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6E3CB705-E54D-1255-07BD-7D67DAEF9098}"/>
              </a:ext>
            </a:extLst>
          </p:cNvPr>
          <p:cNvSpPr/>
          <p:nvPr/>
        </p:nvSpPr>
        <p:spPr>
          <a:xfrm rot="18900000" flipH="1">
            <a:off x="5052484" y="3677039"/>
            <a:ext cx="225888" cy="798153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C5ACF8-E2CC-6817-5C42-27CBBC9F324F}"/>
              </a:ext>
            </a:extLst>
          </p:cNvPr>
          <p:cNvSpPr/>
          <p:nvPr/>
        </p:nvSpPr>
        <p:spPr>
          <a:xfrm>
            <a:off x="5045855" y="1376926"/>
            <a:ext cx="2165525" cy="951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6B6DDE-7C84-9F1E-C14D-894E1BD036EA}"/>
              </a:ext>
            </a:extLst>
          </p:cNvPr>
          <p:cNvGrpSpPr/>
          <p:nvPr/>
        </p:nvGrpSpPr>
        <p:grpSpPr>
          <a:xfrm>
            <a:off x="8108492" y="1800040"/>
            <a:ext cx="602716" cy="602716"/>
            <a:chOff x="8585215" y="1202618"/>
            <a:chExt cx="901031" cy="901031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13E310-AFA3-4F88-F0F6-2BB71A16EAC7}"/>
                </a:ext>
              </a:extLst>
            </p:cNvPr>
            <p:cNvSpPr/>
            <p:nvPr/>
          </p:nvSpPr>
          <p:spPr>
            <a:xfrm>
              <a:off x="8585215" y="1202618"/>
              <a:ext cx="901031" cy="901031"/>
            </a:xfrm>
            <a:prstGeom prst="ellipse">
              <a:avLst/>
            </a:prstGeom>
            <a:solidFill>
              <a:srgbClr val="EFEFE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6D5F280A-80B0-0706-54F1-B89FA1FB8E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9621" y="1398419"/>
              <a:ext cx="509113" cy="467303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341D695F-7F7B-204B-6D74-D7E3B0BD22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4BAB3D4B-3E4B-790F-60F0-3391F2D2C4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Freeform 26">
                <a:extLst>
                  <a:ext uri="{FF2B5EF4-FFF2-40B4-BE49-F238E27FC236}">
                    <a16:creationId xmlns:a16="http://schemas.microsoft.com/office/drawing/2014/main" id="{03F4EC94-D497-DB32-9E78-AF77490C5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Freeform 27">
                <a:extLst>
                  <a:ext uri="{FF2B5EF4-FFF2-40B4-BE49-F238E27FC236}">
                    <a16:creationId xmlns:a16="http://schemas.microsoft.com/office/drawing/2014/main" id="{C1C9C0AE-4BDF-9836-B0D6-7337063B1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28">
                <a:extLst>
                  <a:ext uri="{FF2B5EF4-FFF2-40B4-BE49-F238E27FC236}">
                    <a16:creationId xmlns:a16="http://schemas.microsoft.com/office/drawing/2014/main" id="{D22E4235-7E51-F302-0E92-E990EC6BC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B6B9AC-5F70-882C-2839-B0839731D08B}"/>
              </a:ext>
            </a:extLst>
          </p:cNvPr>
          <p:cNvSpPr/>
          <p:nvPr/>
        </p:nvSpPr>
        <p:spPr>
          <a:xfrm>
            <a:off x="5014778" y="4881742"/>
            <a:ext cx="2165525" cy="110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B3B7E0-E759-F75A-03D1-A01A504604BB}"/>
              </a:ext>
            </a:extLst>
          </p:cNvPr>
          <p:cNvSpPr txBox="1"/>
          <p:nvPr/>
        </p:nvSpPr>
        <p:spPr>
          <a:xfrm>
            <a:off x="5675689" y="2916244"/>
            <a:ext cx="905856" cy="48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00B45-339A-AF8C-226C-971EAB0B976E}"/>
              </a:ext>
            </a:extLst>
          </p:cNvPr>
          <p:cNvSpPr txBox="1"/>
          <p:nvPr/>
        </p:nvSpPr>
        <p:spPr>
          <a:xfrm>
            <a:off x="5653549" y="4202041"/>
            <a:ext cx="9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Aharoni" panose="02010803020104030203" pitchFamily="2" charset="-79"/>
              </a:rPr>
              <a:t>15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Aharoni" panose="02010803020104030203" pitchFamily="2" charset="-79"/>
              </a:rPr>
              <a:t>%</a:t>
            </a:r>
            <a:endParaRPr kumimoji="0" lang="en-US" altLang="ko-KR" sz="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Aharoni" panose="02010803020104030203" pitchFamily="2" charset="-79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D43C41F-C4A7-E54E-CAD7-96E884704CDD}"/>
              </a:ext>
            </a:extLst>
          </p:cNvPr>
          <p:cNvGrpSpPr/>
          <p:nvPr/>
        </p:nvGrpSpPr>
        <p:grpSpPr>
          <a:xfrm>
            <a:off x="3551125" y="1800040"/>
            <a:ext cx="602716" cy="602716"/>
            <a:chOff x="2980350" y="1193870"/>
            <a:chExt cx="728558" cy="72855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FEA985C-A7EB-BD24-B3DF-5FCAA63A2ADF}"/>
                </a:ext>
              </a:extLst>
            </p:cNvPr>
            <p:cNvSpPr/>
            <p:nvPr/>
          </p:nvSpPr>
          <p:spPr>
            <a:xfrm>
              <a:off x="2980350" y="1193870"/>
              <a:ext cx="728558" cy="728558"/>
            </a:xfrm>
            <a:prstGeom prst="ellipse">
              <a:avLst/>
            </a:prstGeom>
            <a:solidFill>
              <a:srgbClr val="EFEFE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7" name="Group 16">
              <a:extLst>
                <a:ext uri="{FF2B5EF4-FFF2-40B4-BE49-F238E27FC236}">
                  <a16:creationId xmlns:a16="http://schemas.microsoft.com/office/drawing/2014/main" id="{9ECA2A16-2085-E33F-2A1A-2EB23F5251B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92726" y="1399722"/>
              <a:ext cx="267574" cy="30754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8E788056-61E0-6E40-4966-3736733738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0289882A-892D-A572-FC38-F6DAEF72E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BB67BE8C-B9BF-1E39-B0F8-F64680784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35AF7993-BF92-3137-FF71-98EC88019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F5EC37-A37D-B994-FC9D-1B620CD5C4D7}"/>
              </a:ext>
            </a:extLst>
          </p:cNvPr>
          <p:cNvGrpSpPr/>
          <p:nvPr/>
        </p:nvGrpSpPr>
        <p:grpSpPr>
          <a:xfrm>
            <a:off x="3551125" y="4991417"/>
            <a:ext cx="602716" cy="602716"/>
            <a:chOff x="2980350" y="5051578"/>
            <a:chExt cx="728558" cy="72855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E316D83-853C-D64D-10D4-F2399F8F3162}"/>
                </a:ext>
              </a:extLst>
            </p:cNvPr>
            <p:cNvSpPr/>
            <p:nvPr/>
          </p:nvSpPr>
          <p:spPr>
            <a:xfrm>
              <a:off x="2980350" y="5051578"/>
              <a:ext cx="728558" cy="728558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8" name="Group 31">
              <a:extLst>
                <a:ext uri="{FF2B5EF4-FFF2-40B4-BE49-F238E27FC236}">
                  <a16:creationId xmlns:a16="http://schemas.microsoft.com/office/drawing/2014/main" id="{4F11DD8D-463B-887A-5485-917CA849B58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00852" y="5246465"/>
              <a:ext cx="275488" cy="334315"/>
              <a:chOff x="2647" y="1727"/>
              <a:chExt cx="192" cy="233"/>
            </a:xfrm>
            <a:solidFill>
              <a:schemeClr val="bg1"/>
            </a:solidFill>
          </p:grpSpPr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BEE527ED-C9B0-9478-342E-20CF3C6F3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Freeform 33">
                <a:extLst>
                  <a:ext uri="{FF2B5EF4-FFF2-40B4-BE49-F238E27FC236}">
                    <a16:creationId xmlns:a16="http://schemas.microsoft.com/office/drawing/2014/main" id="{A3FFA820-A0BE-FB2D-0770-393A4E7EB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A015A21-6312-1A86-D83A-5281206556E2}"/>
              </a:ext>
            </a:extLst>
          </p:cNvPr>
          <p:cNvGrpSpPr/>
          <p:nvPr/>
        </p:nvGrpSpPr>
        <p:grpSpPr>
          <a:xfrm>
            <a:off x="8108492" y="4991417"/>
            <a:ext cx="602716" cy="602716"/>
            <a:chOff x="8489254" y="5051578"/>
            <a:chExt cx="728558" cy="72855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0332F52-0E2D-1B7D-712F-C6A8CF2FBABB}"/>
                </a:ext>
              </a:extLst>
            </p:cNvPr>
            <p:cNvSpPr/>
            <p:nvPr/>
          </p:nvSpPr>
          <p:spPr>
            <a:xfrm>
              <a:off x="8489254" y="5051578"/>
              <a:ext cx="728558" cy="728558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3" name="Group 36">
              <a:extLst>
                <a:ext uri="{FF2B5EF4-FFF2-40B4-BE49-F238E27FC236}">
                  <a16:creationId xmlns:a16="http://schemas.microsoft.com/office/drawing/2014/main" id="{D2C8C96F-9829-7168-D581-F4BC0EB2BF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60654" y="5179801"/>
              <a:ext cx="172064" cy="444499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54" name="Freeform 37">
                <a:extLst>
                  <a:ext uri="{FF2B5EF4-FFF2-40B4-BE49-F238E27FC236}">
                    <a16:creationId xmlns:a16="http://schemas.microsoft.com/office/drawing/2014/main" id="{B97C3F61-DBF1-757D-BF66-022E463A1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Rectangle 38">
                <a:extLst>
                  <a:ext uri="{FF2B5EF4-FFF2-40B4-BE49-F238E27FC236}">
                    <a16:creationId xmlns:a16="http://schemas.microsoft.com/office/drawing/2014/main" id="{F4A5E690-F67F-C8C0-B300-4C2FD6E5A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FE339D31-5C43-D3D7-4EFD-BAA80D7AE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5A99185-94DC-6992-7ABE-778AC74C1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Freeform 41">
                <a:extLst>
                  <a:ext uri="{FF2B5EF4-FFF2-40B4-BE49-F238E27FC236}">
                    <a16:creationId xmlns:a16="http://schemas.microsoft.com/office/drawing/2014/main" id="{0E1EFFA5-ED45-0B2A-E509-57B326BAA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9FBAF5-A663-55C2-5551-B6C359DF778F}"/>
              </a:ext>
            </a:extLst>
          </p:cNvPr>
          <p:cNvSpPr/>
          <p:nvPr/>
        </p:nvSpPr>
        <p:spPr>
          <a:xfrm>
            <a:off x="8243826" y="2551319"/>
            <a:ext cx="2165525" cy="57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77DBF50-0298-ABF5-84BA-EA770A4D0887}"/>
              </a:ext>
            </a:extLst>
          </p:cNvPr>
          <p:cNvSpPr/>
          <p:nvPr/>
        </p:nvSpPr>
        <p:spPr>
          <a:xfrm>
            <a:off x="8243826" y="4103113"/>
            <a:ext cx="2165525" cy="57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81116A2-6C5A-00F2-74E1-DF146042C400}"/>
              </a:ext>
            </a:extLst>
          </p:cNvPr>
          <p:cNvSpPr/>
          <p:nvPr/>
        </p:nvSpPr>
        <p:spPr>
          <a:xfrm>
            <a:off x="1782649" y="4037315"/>
            <a:ext cx="2165525" cy="57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1C4D25-B2BF-516A-9905-5E2D169EED88}"/>
              </a:ext>
            </a:extLst>
          </p:cNvPr>
          <p:cNvSpPr/>
          <p:nvPr/>
        </p:nvSpPr>
        <p:spPr>
          <a:xfrm>
            <a:off x="1782650" y="2555879"/>
            <a:ext cx="2165525" cy="572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1429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771</Words>
  <Application>Microsoft Office PowerPoint</Application>
  <PresentationFormat>와이드스크린</PresentationFormat>
  <Paragraphs>135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2025-02-23T02:52:23Z</dcterms:created>
  <dcterms:modified xsi:type="dcterms:W3CDTF">2025-02-23T02:59:05Z</dcterms:modified>
</cp:coreProperties>
</file>