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817" r:id="rId2"/>
    <p:sldId id="1823" r:id="rId3"/>
    <p:sldId id="1818" r:id="rId4"/>
    <p:sldId id="1819" r:id="rId5"/>
    <p:sldId id="1820" r:id="rId6"/>
    <p:sldId id="1821" r:id="rId7"/>
    <p:sldId id="1822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E1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01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96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080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56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4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41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7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98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0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10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958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2025-02-24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71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C062C-3B26-DB7D-EFC8-F6670449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A96D3C15-5947-839D-15C3-70BA91F371AB}"/>
              </a:ext>
            </a:extLst>
          </p:cNvPr>
          <p:cNvSpPr/>
          <p:nvPr/>
        </p:nvSpPr>
        <p:spPr>
          <a:xfrm>
            <a:off x="1013318" y="2592011"/>
            <a:ext cx="5655958" cy="9227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587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0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9525"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</a:t>
            </a:r>
          </a:p>
          <a:p>
            <a:pPr marL="3540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32E1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2EC4ADC-32C2-B7CD-D7E0-C28DB5E51397}"/>
              </a:ext>
            </a:extLst>
          </p:cNvPr>
          <p:cNvGrpSpPr/>
          <p:nvPr/>
        </p:nvGrpSpPr>
        <p:grpSpPr>
          <a:xfrm>
            <a:off x="349595" y="171450"/>
            <a:ext cx="323505" cy="6686550"/>
            <a:chOff x="349595" y="171450"/>
            <a:chExt cx="323505" cy="668655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53FC840C-6671-5F16-F2F9-4493F2A2985D}"/>
                </a:ext>
              </a:extLst>
            </p:cNvPr>
            <p:cNvCxnSpPr/>
            <p:nvPr/>
          </p:nvCxnSpPr>
          <p:spPr>
            <a:xfrm>
              <a:off x="673100" y="171450"/>
              <a:ext cx="0" cy="66865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BF4DE0D-6208-4383-BD3F-1FDBD0CFCE48}"/>
                </a:ext>
              </a:extLst>
            </p:cNvPr>
            <p:cNvGrpSpPr/>
            <p:nvPr/>
          </p:nvGrpSpPr>
          <p:grpSpPr>
            <a:xfrm>
              <a:off x="354798" y="6471463"/>
              <a:ext cx="213088" cy="236446"/>
              <a:chOff x="543379" y="6026135"/>
              <a:chExt cx="369279" cy="40975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8BD8DF49-5112-7409-A388-8B4FB5066D51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33" name="사각형: 둥근 모서리 18">
                  <a:extLst>
                    <a:ext uri="{FF2B5EF4-FFF2-40B4-BE49-F238E27FC236}">
                      <a16:creationId xmlns:a16="http://schemas.microsoft.com/office/drawing/2014/main" id="{820159FC-B6AA-3131-3E01-5D9D4FFBA5E7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0A273DFE-4B97-41EF-95ED-BAE12165E6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AE4345E-FEE7-D448-CEE7-5A3131173011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32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B253F10E-2AD2-DCB4-0577-1AD080522E52}"/>
                </a:ext>
              </a:extLst>
            </p:cNvPr>
            <p:cNvGrpSpPr/>
            <p:nvPr/>
          </p:nvGrpSpPr>
          <p:grpSpPr>
            <a:xfrm>
              <a:off x="381077" y="941073"/>
              <a:ext cx="156783" cy="3490219"/>
              <a:chOff x="7839531" y="1128631"/>
              <a:chExt cx="193117" cy="4299066"/>
            </a:xfrm>
            <a:solidFill>
              <a:schemeClr val="bg1">
                <a:lumMod val="85000"/>
              </a:schemeClr>
            </a:solidFill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7648D714-A4C5-44FC-F31B-351DA0AF3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BBC2BE43-415E-C5CD-BEF2-17377F3DCED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grpFill/>
            </p:grpSpPr>
            <p:sp>
              <p:nvSpPr>
                <p:cNvPr id="60" name="Freeform 13">
                  <a:extLst>
                    <a:ext uri="{FF2B5EF4-FFF2-40B4-BE49-F238E27FC236}">
                      <a16:creationId xmlns:a16="http://schemas.microsoft.com/office/drawing/2014/main" id="{74517499-ECE0-7791-7581-6D34D56EA6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Freeform 14">
                  <a:extLst>
                    <a:ext uri="{FF2B5EF4-FFF2-40B4-BE49-F238E27FC236}">
                      <a16:creationId xmlns:a16="http://schemas.microsoft.com/office/drawing/2014/main" id="{B8B5D985-95BD-14B1-3396-16CC5FE843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2761EDDE-E22A-1C14-6D45-C615DE9361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자유형 20">
                <a:extLst>
                  <a:ext uri="{FF2B5EF4-FFF2-40B4-BE49-F238E27FC236}">
                    <a16:creationId xmlns:a16="http://schemas.microsoft.com/office/drawing/2014/main" id="{D284A156-FAA6-9FA0-D005-442138FB59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rgbClr val="32E1C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DAFF8685-776C-8E1E-C8B6-6D32114974E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" name="Group 20">
                <a:extLst>
                  <a:ext uri="{FF2B5EF4-FFF2-40B4-BE49-F238E27FC236}">
                    <a16:creationId xmlns:a16="http://schemas.microsoft.com/office/drawing/2014/main" id="{22A76844-C687-FDC5-AC99-2F27EFD6A32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grpFill/>
            </p:grpSpPr>
            <p:sp>
              <p:nvSpPr>
                <p:cNvPr id="56" name="Freeform 22">
                  <a:extLst>
                    <a:ext uri="{FF2B5EF4-FFF2-40B4-BE49-F238E27FC236}">
                      <a16:creationId xmlns:a16="http://schemas.microsoft.com/office/drawing/2014/main" id="{AB047119-12A6-8B42-6981-066732930F4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23">
                  <a:extLst>
                    <a:ext uri="{FF2B5EF4-FFF2-40B4-BE49-F238E27FC236}">
                      <a16:creationId xmlns:a16="http://schemas.microsoft.com/office/drawing/2014/main" id="{11E5D2DD-09D5-796E-66E7-F452E0CE853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Freeform 24">
                  <a:extLst>
                    <a:ext uri="{FF2B5EF4-FFF2-40B4-BE49-F238E27FC236}">
                      <a16:creationId xmlns:a16="http://schemas.microsoft.com/office/drawing/2014/main" id="{7D5BE27E-0984-36AF-E680-9140A270B65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Freeform 25">
                  <a:extLst>
                    <a:ext uri="{FF2B5EF4-FFF2-40B4-BE49-F238E27FC236}">
                      <a16:creationId xmlns:a16="http://schemas.microsoft.com/office/drawing/2014/main" id="{7DC5E1FB-6740-4E20-72DC-A4E7FB17D0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Group 16">
                <a:extLst>
                  <a:ext uri="{FF2B5EF4-FFF2-40B4-BE49-F238E27FC236}">
                    <a16:creationId xmlns:a16="http://schemas.microsoft.com/office/drawing/2014/main" id="{69116253-B6D1-DC1D-0B56-2EB3CF32815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grpFill/>
            </p:grpSpPr>
            <p:sp>
              <p:nvSpPr>
                <p:cNvPr id="52" name="Freeform 17">
                  <a:extLst>
                    <a:ext uri="{FF2B5EF4-FFF2-40B4-BE49-F238E27FC236}">
                      <a16:creationId xmlns:a16="http://schemas.microsoft.com/office/drawing/2014/main" id="{BFF81CFF-2645-8BCF-F91D-1A1AD12E59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E2AD35FB-BBBE-D8F3-3651-DE4E3B31AD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0BAE5963-2BC5-3FA5-E37C-C9A77159FB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40A70008-2BA1-F7C4-3FE7-61BF25F8EF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7B9E23FD-5F9B-334C-AF1A-C72B6C77D3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1D1FCDF5-E68C-F23C-4BA4-C6D5F02CAB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4224908B-EAE4-8D40-81D3-ED892C5B0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2" name="모서리가 둥근 직사각형 37">
              <a:extLst>
                <a:ext uri="{FF2B5EF4-FFF2-40B4-BE49-F238E27FC236}">
                  <a16:creationId xmlns:a16="http://schemas.microsoft.com/office/drawing/2014/main" id="{2CDB3172-F41B-7E3C-10F1-7F82018D9E8C}"/>
                </a:ext>
              </a:extLst>
            </p:cNvPr>
            <p:cNvSpPr/>
            <p:nvPr/>
          </p:nvSpPr>
          <p:spPr>
            <a:xfrm>
              <a:off x="349595" y="408275"/>
              <a:ext cx="239721" cy="239721"/>
            </a:xfrm>
            <a:prstGeom prst="ellipse">
              <a:avLst/>
            </a:prstGeom>
            <a:solidFill>
              <a:srgbClr val="32E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B3E611D-0073-1B29-18F8-7B7AB8ABF6FD}"/>
                </a:ext>
              </a:extLst>
            </p:cNvPr>
            <p:cNvGrpSpPr/>
            <p:nvPr/>
          </p:nvGrpSpPr>
          <p:grpSpPr>
            <a:xfrm>
              <a:off x="402507" y="457418"/>
              <a:ext cx="134412" cy="151284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319CBF0-C1E5-688C-B6A2-02FABF32F232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AFA07E-E41D-5C7C-6217-8E902A81E7BE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9CE595-1912-4BF6-547E-A5AADB6FF97B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109" name="타원 108">
            <a:extLst>
              <a:ext uri="{FF2B5EF4-FFF2-40B4-BE49-F238E27FC236}">
                <a16:creationId xmlns:a16="http://schemas.microsoft.com/office/drawing/2014/main" id="{5D9114C2-618C-5CD2-85A2-F10729AC36B9}"/>
              </a:ext>
            </a:extLst>
          </p:cNvPr>
          <p:cNvSpPr/>
          <p:nvPr/>
        </p:nvSpPr>
        <p:spPr>
          <a:xfrm>
            <a:off x="314325" y="2783681"/>
            <a:ext cx="304799" cy="304799"/>
          </a:xfrm>
          <a:prstGeom prst="ellipse">
            <a:avLst/>
          </a:prstGeom>
          <a:noFill/>
          <a:ln w="15875">
            <a:solidFill>
              <a:srgbClr val="32E1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1ED61DC7-CD51-18B1-6941-040C4F5E688F}"/>
              </a:ext>
            </a:extLst>
          </p:cNvPr>
          <p:cNvCxnSpPr>
            <a:cxnSpLocks/>
            <a:stCxn id="109" idx="5"/>
          </p:cNvCxnSpPr>
          <p:nvPr/>
        </p:nvCxnSpPr>
        <p:spPr>
          <a:xfrm>
            <a:off x="574487" y="3043843"/>
            <a:ext cx="127982" cy="139888"/>
          </a:xfrm>
          <a:prstGeom prst="line">
            <a:avLst/>
          </a:prstGeom>
          <a:ln w="15875" cap="rnd">
            <a:solidFill>
              <a:srgbClr val="32E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모서리가 둥근 직사각형 6">
            <a:extLst>
              <a:ext uri="{FF2B5EF4-FFF2-40B4-BE49-F238E27FC236}">
                <a16:creationId xmlns:a16="http://schemas.microsoft.com/office/drawing/2014/main" id="{CF414E3D-E9A7-76D3-EF41-11E023815BB0}"/>
              </a:ext>
            </a:extLst>
          </p:cNvPr>
          <p:cNvSpPr/>
          <p:nvPr/>
        </p:nvSpPr>
        <p:spPr>
          <a:xfrm>
            <a:off x="6898808" y="2894267"/>
            <a:ext cx="1060424" cy="332764"/>
          </a:xfrm>
          <a:prstGeom prst="roundRect">
            <a:avLst>
              <a:gd name="adj" fmla="val 50000"/>
            </a:avLst>
          </a:prstGeom>
          <a:solidFill>
            <a:srgbClr val="32E1C4"/>
          </a:solidFill>
          <a:ln w="952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ko-KR" altLang="en-US" sz="11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까칠한 </a:t>
            </a:r>
            <a:r>
              <a:rPr kumimoji="0" lang="ko-KR" altLang="en-US" sz="1100" b="0" i="1" u="none" strike="noStrike" kern="0" cap="none" spc="0" normalizeH="0" baseline="0" noProof="0" dirty="0" err="1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조땡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818EE453-9AD8-B68B-763D-A57E5D22339A}"/>
              </a:ext>
            </a:extLst>
          </p:cNvPr>
          <p:cNvCxnSpPr>
            <a:cxnSpLocks/>
          </p:cNvCxnSpPr>
          <p:nvPr/>
        </p:nvCxnSpPr>
        <p:spPr>
          <a:xfrm flipV="1">
            <a:off x="6669276" y="3060649"/>
            <a:ext cx="252000" cy="1"/>
          </a:xfrm>
          <a:prstGeom prst="line">
            <a:avLst/>
          </a:prstGeom>
          <a:ln w="15875">
            <a:solidFill>
              <a:srgbClr val="32E1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434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3322464" y="1944135"/>
            <a:ext cx="2505511" cy="2505509"/>
          </a:xfrm>
          <a:prstGeom prst="ellipse">
            <a:avLst/>
          </a:prstGeom>
          <a:solidFill>
            <a:srgbClr val="32E1C4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50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225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196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D8354C-7AF2-44CF-A761-AFC8C6742812}"/>
              </a:ext>
            </a:extLst>
          </p:cNvPr>
          <p:cNvSpPr/>
          <p:nvPr/>
        </p:nvSpPr>
        <p:spPr>
          <a:xfrm>
            <a:off x="6219878" y="1944136"/>
            <a:ext cx="2505511" cy="25055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E1C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F41E2-FC0D-6489-3D33-EEDF96FD3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BAD3237D-4CA6-CB0B-86BF-CFA5344FD0A0}"/>
              </a:ext>
            </a:extLst>
          </p:cNvPr>
          <p:cNvSpPr/>
          <p:nvPr/>
        </p:nvSpPr>
        <p:spPr>
          <a:xfrm flipH="1">
            <a:off x="254000" y="171450"/>
            <a:ext cx="11937999" cy="6686550"/>
          </a:xfrm>
          <a:prstGeom prst="round1Rect">
            <a:avLst>
              <a:gd name="adj" fmla="val 2802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8EA051E4-E129-DF03-FCA8-6CF9B260616E}"/>
              </a:ext>
            </a:extLst>
          </p:cNvPr>
          <p:cNvSpPr/>
          <p:nvPr/>
        </p:nvSpPr>
        <p:spPr>
          <a:xfrm>
            <a:off x="808341" y="321886"/>
            <a:ext cx="7274060" cy="39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">
                <a:srgbClr val="F7F7F7"/>
              </a:gs>
              <a:gs pos="6000">
                <a:schemeClr val="bg1"/>
              </a:gs>
            </a:gsLst>
            <a:lin ang="0" scaled="1"/>
            <a:tileRect/>
          </a:gradFill>
          <a:ln w="1587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0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2E1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자유형 10">
            <a:extLst>
              <a:ext uri="{FF2B5EF4-FFF2-40B4-BE49-F238E27FC236}">
                <a16:creationId xmlns:a16="http://schemas.microsoft.com/office/drawing/2014/main" id="{5AD99D8C-D967-A921-CD8A-053DA8415A65}"/>
              </a:ext>
            </a:extLst>
          </p:cNvPr>
          <p:cNvSpPr/>
          <p:nvPr/>
        </p:nvSpPr>
        <p:spPr>
          <a:xfrm>
            <a:off x="957924" y="410089"/>
            <a:ext cx="198291" cy="195129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21CD8A-A92A-5998-DB8E-B7680B4CCCA2}"/>
              </a:ext>
            </a:extLst>
          </p:cNvPr>
          <p:cNvGrpSpPr/>
          <p:nvPr/>
        </p:nvGrpSpPr>
        <p:grpSpPr>
          <a:xfrm>
            <a:off x="349595" y="171450"/>
            <a:ext cx="323505" cy="6686550"/>
            <a:chOff x="349595" y="171450"/>
            <a:chExt cx="323505" cy="668655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98FF89F-EEFE-007C-3AF9-CEC9D096FE98}"/>
                </a:ext>
              </a:extLst>
            </p:cNvPr>
            <p:cNvCxnSpPr/>
            <p:nvPr/>
          </p:nvCxnSpPr>
          <p:spPr>
            <a:xfrm>
              <a:off x="673100" y="171450"/>
              <a:ext cx="0" cy="66865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1E4A92C-012E-D35B-7D37-60C71F0DBB0C}"/>
                </a:ext>
              </a:extLst>
            </p:cNvPr>
            <p:cNvGrpSpPr/>
            <p:nvPr/>
          </p:nvGrpSpPr>
          <p:grpSpPr>
            <a:xfrm>
              <a:off x="354798" y="6471463"/>
              <a:ext cx="213088" cy="236446"/>
              <a:chOff x="543379" y="6026135"/>
              <a:chExt cx="369279" cy="40975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30252FC-0DD2-066B-8673-F762933E2095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33" name="사각형: 둥근 모서리 18">
                  <a:extLst>
                    <a:ext uri="{FF2B5EF4-FFF2-40B4-BE49-F238E27FC236}">
                      <a16:creationId xmlns:a16="http://schemas.microsoft.com/office/drawing/2014/main" id="{0EC01B36-020B-43A9-2D0C-9711C4233564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532D1325-4122-89CB-8A43-7FC7F86E00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E155573-F408-F9C4-41BF-A0AD27D8F83F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32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BB1ADB6-AF3A-D552-702B-FAA1540C0D73}"/>
                </a:ext>
              </a:extLst>
            </p:cNvPr>
            <p:cNvGrpSpPr/>
            <p:nvPr/>
          </p:nvGrpSpPr>
          <p:grpSpPr>
            <a:xfrm>
              <a:off x="381077" y="941073"/>
              <a:ext cx="156783" cy="3490219"/>
              <a:chOff x="7839531" y="1128631"/>
              <a:chExt cx="193117" cy="4299066"/>
            </a:xfrm>
            <a:solidFill>
              <a:schemeClr val="bg1">
                <a:lumMod val="85000"/>
              </a:schemeClr>
            </a:solidFill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9F2CFB3E-04AD-CBD1-3000-802DE492D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0328CCDF-D4C1-616D-6517-9EE6B0C142A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grpFill/>
            </p:grpSpPr>
            <p:sp>
              <p:nvSpPr>
                <p:cNvPr id="60" name="Freeform 13">
                  <a:extLst>
                    <a:ext uri="{FF2B5EF4-FFF2-40B4-BE49-F238E27FC236}">
                      <a16:creationId xmlns:a16="http://schemas.microsoft.com/office/drawing/2014/main" id="{E36291FE-9B0B-BA90-B91A-FBABFC2D54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Freeform 14">
                  <a:extLst>
                    <a:ext uri="{FF2B5EF4-FFF2-40B4-BE49-F238E27FC236}">
                      <a16:creationId xmlns:a16="http://schemas.microsoft.com/office/drawing/2014/main" id="{6AE1727B-3E00-4533-C3FF-248208FC6F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15F5F77C-DC84-4C56-FA4E-5E830FBC78E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자유형 20">
                <a:extLst>
                  <a:ext uri="{FF2B5EF4-FFF2-40B4-BE49-F238E27FC236}">
                    <a16:creationId xmlns:a16="http://schemas.microsoft.com/office/drawing/2014/main" id="{65716032-4E9B-110B-D241-FE820F57E5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2E91AD26-97A2-0DC5-02C0-7F5B8A476F2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" name="Group 20">
                <a:extLst>
                  <a:ext uri="{FF2B5EF4-FFF2-40B4-BE49-F238E27FC236}">
                    <a16:creationId xmlns:a16="http://schemas.microsoft.com/office/drawing/2014/main" id="{1D79D175-04C2-F182-0D94-31D80163D30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grpFill/>
            </p:grpSpPr>
            <p:sp>
              <p:nvSpPr>
                <p:cNvPr id="56" name="Freeform 22">
                  <a:extLst>
                    <a:ext uri="{FF2B5EF4-FFF2-40B4-BE49-F238E27FC236}">
                      <a16:creationId xmlns:a16="http://schemas.microsoft.com/office/drawing/2014/main" id="{C2693BDF-5932-D877-77B5-F1BC44F34B5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23">
                  <a:extLst>
                    <a:ext uri="{FF2B5EF4-FFF2-40B4-BE49-F238E27FC236}">
                      <a16:creationId xmlns:a16="http://schemas.microsoft.com/office/drawing/2014/main" id="{A3A7A375-A5B7-D2C9-08ED-2FDF351F32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Freeform 24">
                  <a:extLst>
                    <a:ext uri="{FF2B5EF4-FFF2-40B4-BE49-F238E27FC236}">
                      <a16:creationId xmlns:a16="http://schemas.microsoft.com/office/drawing/2014/main" id="{4B00F699-132B-B5E1-3995-EF8CB7C4499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Freeform 25">
                  <a:extLst>
                    <a:ext uri="{FF2B5EF4-FFF2-40B4-BE49-F238E27FC236}">
                      <a16:creationId xmlns:a16="http://schemas.microsoft.com/office/drawing/2014/main" id="{C5CB17EB-7E7B-7F2C-7A4C-F14DFF8795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Group 16">
                <a:extLst>
                  <a:ext uri="{FF2B5EF4-FFF2-40B4-BE49-F238E27FC236}">
                    <a16:creationId xmlns:a16="http://schemas.microsoft.com/office/drawing/2014/main" id="{C927A688-6C01-67AD-C8A3-F7DE73064C6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grpFill/>
            </p:grpSpPr>
            <p:sp>
              <p:nvSpPr>
                <p:cNvPr id="52" name="Freeform 17">
                  <a:extLst>
                    <a:ext uri="{FF2B5EF4-FFF2-40B4-BE49-F238E27FC236}">
                      <a16:creationId xmlns:a16="http://schemas.microsoft.com/office/drawing/2014/main" id="{4B562435-93C2-D656-4268-E9DA81A01EE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8AD194FF-B582-5607-C862-C22317B87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A4A0B38B-0EC4-CA9E-09B8-4106EF1525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CFF3CF53-2A7D-810E-4E2B-43A94BCFA7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C8061FE6-A711-0990-B4B6-C4A0DE71691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9656653F-B269-4B30-A868-42AE0A12F7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CAB2772A-B400-6E5F-F8D0-34CEDC8C13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2" name="모서리가 둥근 직사각형 37">
              <a:extLst>
                <a:ext uri="{FF2B5EF4-FFF2-40B4-BE49-F238E27FC236}">
                  <a16:creationId xmlns:a16="http://schemas.microsoft.com/office/drawing/2014/main" id="{068A6FD1-ED09-298D-D6A0-AAA5C1C2994F}"/>
                </a:ext>
              </a:extLst>
            </p:cNvPr>
            <p:cNvSpPr/>
            <p:nvPr/>
          </p:nvSpPr>
          <p:spPr>
            <a:xfrm>
              <a:off x="349595" y="408275"/>
              <a:ext cx="239721" cy="239721"/>
            </a:xfrm>
            <a:prstGeom prst="ellipse">
              <a:avLst/>
            </a:prstGeom>
            <a:solidFill>
              <a:srgbClr val="32E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D7E48A2-C897-4ADA-1CC0-1B262CE832C6}"/>
                </a:ext>
              </a:extLst>
            </p:cNvPr>
            <p:cNvGrpSpPr/>
            <p:nvPr/>
          </p:nvGrpSpPr>
          <p:grpSpPr>
            <a:xfrm>
              <a:off x="402507" y="457418"/>
              <a:ext cx="134412" cy="151284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B387BE-B462-729A-7EC1-F6A9433531DB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F57CF5C-FAE3-DF3F-2620-A71894788EA7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B04077-8323-7D46-A430-F9D5EB28CE71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91D9F7-F611-5EDA-9FCA-65CB6D0A3584}"/>
              </a:ext>
            </a:extLst>
          </p:cNvPr>
          <p:cNvSpPr/>
          <p:nvPr/>
        </p:nvSpPr>
        <p:spPr>
          <a:xfrm>
            <a:off x="1282701" y="5239659"/>
            <a:ext cx="318036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A829174-06A9-E069-E186-261FD8D6817E}"/>
              </a:ext>
            </a:extLst>
          </p:cNvPr>
          <p:cNvGrpSpPr/>
          <p:nvPr/>
        </p:nvGrpSpPr>
        <p:grpSpPr>
          <a:xfrm>
            <a:off x="1383566" y="1527528"/>
            <a:ext cx="2883917" cy="2828400"/>
            <a:chOff x="2030831" y="1759943"/>
            <a:chExt cx="2883917" cy="282840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FF20188-3088-F28C-8954-68C4DA776E41}"/>
                </a:ext>
              </a:extLst>
            </p:cNvPr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ln w="28575">
              <a:solidFill>
                <a:schemeClr val="bg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154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모서리가 둥근 직사각형 26">
              <a:extLst>
                <a:ext uri="{FF2B5EF4-FFF2-40B4-BE49-F238E27FC236}">
                  <a16:creationId xmlns:a16="http://schemas.microsoft.com/office/drawing/2014/main" id="{E6163963-533D-5CE9-575E-2AF8C35D8827}"/>
                </a:ext>
              </a:extLst>
            </p:cNvPr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모서리가 둥근 직사각형 27">
              <a:extLst>
                <a:ext uri="{FF2B5EF4-FFF2-40B4-BE49-F238E27FC236}">
                  <a16:creationId xmlns:a16="http://schemas.microsoft.com/office/drawing/2014/main" id="{3AC41148-D5F7-6C63-2DE8-0C14834A2ED9}"/>
                </a:ext>
              </a:extLst>
            </p:cNvPr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28">
              <a:extLst>
                <a:ext uri="{FF2B5EF4-FFF2-40B4-BE49-F238E27FC236}">
                  <a16:creationId xmlns:a16="http://schemas.microsoft.com/office/drawing/2014/main" id="{1111F78F-FDF3-D536-1E4E-3758E5D7ED05}"/>
                </a:ext>
              </a:extLst>
            </p:cNvPr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모서리가 둥근 직사각형 29">
              <a:extLst>
                <a:ext uri="{FF2B5EF4-FFF2-40B4-BE49-F238E27FC236}">
                  <a16:creationId xmlns:a16="http://schemas.microsoft.com/office/drawing/2014/main" id="{4FC644C6-BA81-03C7-0E2F-E26DAD1FF6C9}"/>
                </a:ext>
              </a:extLst>
            </p:cNvPr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모서리가 둥근 직사각형 30">
              <a:extLst>
                <a:ext uri="{FF2B5EF4-FFF2-40B4-BE49-F238E27FC236}">
                  <a16:creationId xmlns:a16="http://schemas.microsoft.com/office/drawing/2014/main" id="{151474A3-77EA-F1C3-B711-A198B4697314}"/>
                </a:ext>
              </a:extLst>
            </p:cNvPr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모서리가 둥근 직사각형 31">
              <a:extLst>
                <a:ext uri="{FF2B5EF4-FFF2-40B4-BE49-F238E27FC236}">
                  <a16:creationId xmlns:a16="http://schemas.microsoft.com/office/drawing/2014/main" id="{EC17EC2C-B0FF-F05B-9814-C6CCD91055CB}"/>
                </a:ext>
              </a:extLst>
            </p:cNvPr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모서리가 둥근 직사각형 32">
              <a:extLst>
                <a:ext uri="{FF2B5EF4-FFF2-40B4-BE49-F238E27FC236}">
                  <a16:creationId xmlns:a16="http://schemas.microsoft.com/office/drawing/2014/main" id="{9814DA26-AB14-F664-6A67-F93A0AB74CF0}"/>
                </a:ext>
              </a:extLst>
            </p:cNvPr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모서리가 둥근 직사각형 33">
              <a:extLst>
                <a:ext uri="{FF2B5EF4-FFF2-40B4-BE49-F238E27FC236}">
                  <a16:creationId xmlns:a16="http://schemas.microsoft.com/office/drawing/2014/main" id="{E6B4380D-F171-EC22-1E18-F137260FF45A}"/>
                </a:ext>
              </a:extLst>
            </p:cNvPr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원호 16">
            <a:extLst>
              <a:ext uri="{FF2B5EF4-FFF2-40B4-BE49-F238E27FC236}">
                <a16:creationId xmlns:a16="http://schemas.microsoft.com/office/drawing/2014/main" id="{41A00D28-DB3F-B3E4-707A-2B379B58933B}"/>
              </a:ext>
            </a:extLst>
          </p:cNvPr>
          <p:cNvSpPr/>
          <p:nvPr/>
        </p:nvSpPr>
        <p:spPr>
          <a:xfrm>
            <a:off x="1720962" y="1799066"/>
            <a:ext cx="2285324" cy="2285324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2E1C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rgbClr val="F154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35">
            <a:extLst>
              <a:ext uri="{FF2B5EF4-FFF2-40B4-BE49-F238E27FC236}">
                <a16:creationId xmlns:a16="http://schemas.microsoft.com/office/drawing/2014/main" id="{39AE8C92-4F44-2DFA-2CC6-7E12182D1E04}"/>
              </a:ext>
            </a:extLst>
          </p:cNvPr>
          <p:cNvSpPr/>
          <p:nvPr/>
        </p:nvSpPr>
        <p:spPr>
          <a:xfrm>
            <a:off x="1931106" y="4761100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32E1C4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F292DC0-9E6C-CC06-3EAA-F900A204DADD}"/>
              </a:ext>
            </a:extLst>
          </p:cNvPr>
          <p:cNvSpPr/>
          <p:nvPr/>
        </p:nvSpPr>
        <p:spPr>
          <a:xfrm>
            <a:off x="1862054" y="1932201"/>
            <a:ext cx="2019054" cy="2019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03200" dist="88900" dir="48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first quarter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07EE0A7-E7A8-D157-B936-A758B9D4B950}"/>
              </a:ext>
            </a:extLst>
          </p:cNvPr>
          <p:cNvSpPr/>
          <p:nvPr/>
        </p:nvSpPr>
        <p:spPr>
          <a:xfrm>
            <a:off x="4818691" y="5239659"/>
            <a:ext cx="318036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E2949541-7000-3F60-2B89-495D9373E484}"/>
              </a:ext>
            </a:extLst>
          </p:cNvPr>
          <p:cNvGrpSpPr/>
          <p:nvPr/>
        </p:nvGrpSpPr>
        <p:grpSpPr>
          <a:xfrm>
            <a:off x="4919556" y="1527528"/>
            <a:ext cx="2883917" cy="2828400"/>
            <a:chOff x="2030831" y="1759943"/>
            <a:chExt cx="2883917" cy="2828400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FECF39D5-0B97-589E-F3F3-465C13480CA4}"/>
                </a:ext>
              </a:extLst>
            </p:cNvPr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ln w="28575">
              <a:solidFill>
                <a:schemeClr val="bg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154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모서리가 둥근 직사각형 26">
              <a:extLst>
                <a:ext uri="{FF2B5EF4-FFF2-40B4-BE49-F238E27FC236}">
                  <a16:creationId xmlns:a16="http://schemas.microsoft.com/office/drawing/2014/main" id="{9D10B29F-70A5-4084-C3BD-A5F1E1262EBC}"/>
                </a:ext>
              </a:extLst>
            </p:cNvPr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모서리가 둥근 직사각형 27">
              <a:extLst>
                <a:ext uri="{FF2B5EF4-FFF2-40B4-BE49-F238E27FC236}">
                  <a16:creationId xmlns:a16="http://schemas.microsoft.com/office/drawing/2014/main" id="{5A0BD2BF-64A0-43D1-AF8E-2F60F9098E98}"/>
                </a:ext>
              </a:extLst>
            </p:cNvPr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모서리가 둥근 직사각형 28">
              <a:extLst>
                <a:ext uri="{FF2B5EF4-FFF2-40B4-BE49-F238E27FC236}">
                  <a16:creationId xmlns:a16="http://schemas.microsoft.com/office/drawing/2014/main" id="{A65A31F1-E4F3-AC4C-F3B7-1918665EB8FF}"/>
                </a:ext>
              </a:extLst>
            </p:cNvPr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모서리가 둥근 직사각형 29">
              <a:extLst>
                <a:ext uri="{FF2B5EF4-FFF2-40B4-BE49-F238E27FC236}">
                  <a16:creationId xmlns:a16="http://schemas.microsoft.com/office/drawing/2014/main" id="{18776DAB-930F-BD82-F78D-81F635950552}"/>
                </a:ext>
              </a:extLst>
            </p:cNvPr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모서리가 둥근 직사각형 30">
              <a:extLst>
                <a:ext uri="{FF2B5EF4-FFF2-40B4-BE49-F238E27FC236}">
                  <a16:creationId xmlns:a16="http://schemas.microsoft.com/office/drawing/2014/main" id="{455EFDB8-26D6-0732-B242-35A2D58EF5AE}"/>
                </a:ext>
              </a:extLst>
            </p:cNvPr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모서리가 둥근 직사각형 31">
              <a:extLst>
                <a:ext uri="{FF2B5EF4-FFF2-40B4-BE49-F238E27FC236}">
                  <a16:creationId xmlns:a16="http://schemas.microsoft.com/office/drawing/2014/main" id="{7ADD4AA1-2308-9699-7777-6199AB1999C6}"/>
                </a:ext>
              </a:extLst>
            </p:cNvPr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모서리가 둥근 직사각형 32">
              <a:extLst>
                <a:ext uri="{FF2B5EF4-FFF2-40B4-BE49-F238E27FC236}">
                  <a16:creationId xmlns:a16="http://schemas.microsoft.com/office/drawing/2014/main" id="{E33E229D-4665-C97E-CEAB-97EA214B5CF5}"/>
                </a:ext>
              </a:extLst>
            </p:cNvPr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모서리가 둥근 직사각형 33">
              <a:extLst>
                <a:ext uri="{FF2B5EF4-FFF2-40B4-BE49-F238E27FC236}">
                  <a16:creationId xmlns:a16="http://schemas.microsoft.com/office/drawing/2014/main" id="{B660ECB3-E24E-FEC2-51F4-11109907AF13}"/>
                </a:ext>
              </a:extLst>
            </p:cNvPr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2" name="원호 91">
            <a:extLst>
              <a:ext uri="{FF2B5EF4-FFF2-40B4-BE49-F238E27FC236}">
                <a16:creationId xmlns:a16="http://schemas.microsoft.com/office/drawing/2014/main" id="{D6B9AB91-B92B-791A-8F7D-097BCF88B699}"/>
              </a:ext>
            </a:extLst>
          </p:cNvPr>
          <p:cNvSpPr/>
          <p:nvPr/>
        </p:nvSpPr>
        <p:spPr>
          <a:xfrm>
            <a:off x="5256952" y="1799066"/>
            <a:ext cx="2285324" cy="2285324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2E1C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rgbClr val="F154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모서리가 둥근 직사각형 35">
            <a:extLst>
              <a:ext uri="{FF2B5EF4-FFF2-40B4-BE49-F238E27FC236}">
                <a16:creationId xmlns:a16="http://schemas.microsoft.com/office/drawing/2014/main" id="{E7EA6888-4FAE-673D-C536-C11541D3C78C}"/>
              </a:ext>
            </a:extLst>
          </p:cNvPr>
          <p:cNvSpPr/>
          <p:nvPr/>
        </p:nvSpPr>
        <p:spPr>
          <a:xfrm>
            <a:off x="5467096" y="4761100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32E1C4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2F4AEAD8-4DE1-AF96-0760-54AC580B1149}"/>
              </a:ext>
            </a:extLst>
          </p:cNvPr>
          <p:cNvSpPr/>
          <p:nvPr/>
        </p:nvSpPr>
        <p:spPr>
          <a:xfrm>
            <a:off x="5398044" y="1932201"/>
            <a:ext cx="2019054" cy="2019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03200" dist="88900" dir="48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first quarter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05DD508-5AD0-A4A7-B26B-765E59DCAC53}"/>
              </a:ext>
            </a:extLst>
          </p:cNvPr>
          <p:cNvSpPr/>
          <p:nvPr/>
        </p:nvSpPr>
        <p:spPr>
          <a:xfrm>
            <a:off x="8354681" y="5239659"/>
            <a:ext cx="3180364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DDED02DF-5D67-946B-6FED-8D6F82BE545E}"/>
              </a:ext>
            </a:extLst>
          </p:cNvPr>
          <p:cNvGrpSpPr/>
          <p:nvPr/>
        </p:nvGrpSpPr>
        <p:grpSpPr>
          <a:xfrm>
            <a:off x="8455546" y="1527528"/>
            <a:ext cx="2883917" cy="2828400"/>
            <a:chOff x="2030831" y="1759943"/>
            <a:chExt cx="2883917" cy="282840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A0E58CB1-34DD-62AB-A50A-7624FCC69846}"/>
                </a:ext>
              </a:extLst>
            </p:cNvPr>
            <p:cNvSpPr/>
            <p:nvPr/>
          </p:nvSpPr>
          <p:spPr>
            <a:xfrm>
              <a:off x="2376186" y="2031481"/>
              <a:ext cx="2285324" cy="2285324"/>
            </a:xfrm>
            <a:prstGeom prst="ellipse">
              <a:avLst/>
            </a:prstGeom>
            <a:ln w="28575">
              <a:solidFill>
                <a:schemeClr val="bg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1543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모서리가 둥근 직사각형 26">
              <a:extLst>
                <a:ext uri="{FF2B5EF4-FFF2-40B4-BE49-F238E27FC236}">
                  <a16:creationId xmlns:a16="http://schemas.microsoft.com/office/drawing/2014/main" id="{6D3A47AC-D9D5-77FF-603A-368A3FDB1C6D}"/>
                </a:ext>
              </a:extLst>
            </p:cNvPr>
            <p:cNvSpPr/>
            <p:nvPr/>
          </p:nvSpPr>
          <p:spPr>
            <a:xfrm>
              <a:off x="3518846" y="175994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모서리가 둥근 직사각형 27">
              <a:extLst>
                <a:ext uri="{FF2B5EF4-FFF2-40B4-BE49-F238E27FC236}">
                  <a16:creationId xmlns:a16="http://schemas.microsoft.com/office/drawing/2014/main" id="{7B92A4CB-4C6E-4CC0-92FE-4C5A1952A151}"/>
                </a:ext>
              </a:extLst>
            </p:cNvPr>
            <p:cNvSpPr/>
            <p:nvPr/>
          </p:nvSpPr>
          <p:spPr>
            <a:xfrm rot="5400000">
              <a:off x="4823837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모서리가 둥근 직사각형 28">
              <a:extLst>
                <a:ext uri="{FF2B5EF4-FFF2-40B4-BE49-F238E27FC236}">
                  <a16:creationId xmlns:a16="http://schemas.microsoft.com/office/drawing/2014/main" id="{57291F1C-7D41-ED7B-8DB5-5997C067D25B}"/>
                </a:ext>
              </a:extLst>
            </p:cNvPr>
            <p:cNvSpPr/>
            <p:nvPr/>
          </p:nvSpPr>
          <p:spPr>
            <a:xfrm rot="5400000">
              <a:off x="2085743" y="3044463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모서리가 둥근 직사각형 29">
              <a:extLst>
                <a:ext uri="{FF2B5EF4-FFF2-40B4-BE49-F238E27FC236}">
                  <a16:creationId xmlns:a16="http://schemas.microsoft.com/office/drawing/2014/main" id="{9566010D-0E11-7C14-9FF8-034992B934D7}"/>
                </a:ext>
              </a:extLst>
            </p:cNvPr>
            <p:cNvSpPr/>
            <p:nvPr/>
          </p:nvSpPr>
          <p:spPr>
            <a:xfrm>
              <a:off x="3518846" y="4442520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모서리가 둥근 직사각형 30">
              <a:extLst>
                <a:ext uri="{FF2B5EF4-FFF2-40B4-BE49-F238E27FC236}">
                  <a16:creationId xmlns:a16="http://schemas.microsoft.com/office/drawing/2014/main" id="{8B742F67-9B7B-8F1B-E2A4-D93B4E387FE4}"/>
                </a:ext>
              </a:extLst>
            </p:cNvPr>
            <p:cNvSpPr/>
            <p:nvPr/>
          </p:nvSpPr>
          <p:spPr>
            <a:xfrm rot="2700000">
              <a:off x="2547141" y="4101767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모서리가 둥근 직사각형 31">
              <a:extLst>
                <a:ext uri="{FF2B5EF4-FFF2-40B4-BE49-F238E27FC236}">
                  <a16:creationId xmlns:a16="http://schemas.microsoft.com/office/drawing/2014/main" id="{7E10DE06-F35A-BD44-5FA8-32E33A496D7A}"/>
                </a:ext>
              </a:extLst>
            </p:cNvPr>
            <p:cNvSpPr/>
            <p:nvPr/>
          </p:nvSpPr>
          <p:spPr>
            <a:xfrm rot="2700000">
              <a:off x="4454555" y="2138455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모서리가 둥근 직사각형 32">
              <a:extLst>
                <a:ext uri="{FF2B5EF4-FFF2-40B4-BE49-F238E27FC236}">
                  <a16:creationId xmlns:a16="http://schemas.microsoft.com/office/drawing/2014/main" id="{514B0FB0-A7B8-FCEE-D391-8E5AA32EC234}"/>
                </a:ext>
              </a:extLst>
            </p:cNvPr>
            <p:cNvSpPr/>
            <p:nvPr/>
          </p:nvSpPr>
          <p:spPr>
            <a:xfrm rot="18900000">
              <a:off x="4464909" y="410176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5" name="모서리가 둥근 직사각형 33">
              <a:extLst>
                <a:ext uri="{FF2B5EF4-FFF2-40B4-BE49-F238E27FC236}">
                  <a16:creationId xmlns:a16="http://schemas.microsoft.com/office/drawing/2014/main" id="{A72F594F-648E-3B19-8402-FD53226A300D}"/>
                </a:ext>
              </a:extLst>
            </p:cNvPr>
            <p:cNvSpPr/>
            <p:nvPr/>
          </p:nvSpPr>
          <p:spPr>
            <a:xfrm rot="18900000">
              <a:off x="2547141" y="2138946"/>
              <a:ext cx="36000" cy="145823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>
              <a:solidFill>
                <a:srgbClr val="32E1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06" name="원호 105">
            <a:extLst>
              <a:ext uri="{FF2B5EF4-FFF2-40B4-BE49-F238E27FC236}">
                <a16:creationId xmlns:a16="http://schemas.microsoft.com/office/drawing/2014/main" id="{50EAF81B-6131-7607-B55A-A4D159160BA4}"/>
              </a:ext>
            </a:extLst>
          </p:cNvPr>
          <p:cNvSpPr/>
          <p:nvPr/>
        </p:nvSpPr>
        <p:spPr>
          <a:xfrm>
            <a:off x="8792942" y="1799066"/>
            <a:ext cx="2285324" cy="2285324"/>
          </a:xfrm>
          <a:prstGeom prst="arc">
            <a:avLst>
              <a:gd name="adj1" fmla="val 16200000"/>
              <a:gd name="adj2" fmla="val 11077619"/>
            </a:avLst>
          </a:prstGeom>
          <a:ln w="28575">
            <a:solidFill>
              <a:srgbClr val="32E1C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srgbClr val="F1543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" name="모서리가 둥근 직사각형 35">
            <a:extLst>
              <a:ext uri="{FF2B5EF4-FFF2-40B4-BE49-F238E27FC236}">
                <a16:creationId xmlns:a16="http://schemas.microsoft.com/office/drawing/2014/main" id="{CFE7DE73-780A-EB1E-01B4-FAF6984D26EA}"/>
              </a:ext>
            </a:extLst>
          </p:cNvPr>
          <p:cNvSpPr/>
          <p:nvPr/>
        </p:nvSpPr>
        <p:spPr>
          <a:xfrm>
            <a:off x="9003086" y="4761100"/>
            <a:ext cx="1867010" cy="297303"/>
          </a:xfrm>
          <a:prstGeom prst="roundRect">
            <a:avLst>
              <a:gd name="adj" fmla="val 50000"/>
            </a:avLst>
          </a:prstGeom>
          <a:solidFill>
            <a:srgbClr val="32E1C4"/>
          </a:solidFill>
          <a:ln w="12700">
            <a:noFill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DEFD55B-AE22-38BD-5DB0-E343B48FA775}"/>
              </a:ext>
            </a:extLst>
          </p:cNvPr>
          <p:cNvSpPr/>
          <p:nvPr/>
        </p:nvSpPr>
        <p:spPr>
          <a:xfrm>
            <a:off x="8934034" y="1932201"/>
            <a:ext cx="2019054" cy="20190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03200" dist="88900" dir="48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first quarter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8529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E1C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BE1480-D7C1-7EF1-72B9-69BBBE7E3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E9F70CC4-8757-4F26-8588-A72AE2AEC291}"/>
              </a:ext>
            </a:extLst>
          </p:cNvPr>
          <p:cNvSpPr/>
          <p:nvPr/>
        </p:nvSpPr>
        <p:spPr>
          <a:xfrm flipH="1">
            <a:off x="254000" y="171450"/>
            <a:ext cx="11937999" cy="6686550"/>
          </a:xfrm>
          <a:prstGeom prst="round1Rect">
            <a:avLst>
              <a:gd name="adj" fmla="val 2802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E39F6A1B-D3DC-4DAE-DD0E-CF601BB79924}"/>
              </a:ext>
            </a:extLst>
          </p:cNvPr>
          <p:cNvSpPr/>
          <p:nvPr/>
        </p:nvSpPr>
        <p:spPr>
          <a:xfrm>
            <a:off x="808341" y="321886"/>
            <a:ext cx="7274060" cy="39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">
                <a:srgbClr val="F7F7F7"/>
              </a:gs>
              <a:gs pos="6000">
                <a:schemeClr val="bg1"/>
              </a:gs>
            </a:gsLst>
            <a:lin ang="0" scaled="1"/>
            <a:tileRect/>
          </a:gradFill>
          <a:ln w="1587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0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2E1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자유형 10">
            <a:extLst>
              <a:ext uri="{FF2B5EF4-FFF2-40B4-BE49-F238E27FC236}">
                <a16:creationId xmlns:a16="http://schemas.microsoft.com/office/drawing/2014/main" id="{AF0E18EF-74E5-703A-EAD7-0C376E0ED8C3}"/>
              </a:ext>
            </a:extLst>
          </p:cNvPr>
          <p:cNvSpPr/>
          <p:nvPr/>
        </p:nvSpPr>
        <p:spPr>
          <a:xfrm>
            <a:off x="957924" y="410089"/>
            <a:ext cx="198291" cy="195129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034A771-78C2-D1A6-663A-DAC0B363A784}"/>
              </a:ext>
            </a:extLst>
          </p:cNvPr>
          <p:cNvGrpSpPr/>
          <p:nvPr/>
        </p:nvGrpSpPr>
        <p:grpSpPr>
          <a:xfrm>
            <a:off x="349595" y="171450"/>
            <a:ext cx="323505" cy="6686550"/>
            <a:chOff x="349595" y="171450"/>
            <a:chExt cx="323505" cy="668655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D4F6986-839E-EC35-8290-8F369512CCF1}"/>
                </a:ext>
              </a:extLst>
            </p:cNvPr>
            <p:cNvCxnSpPr/>
            <p:nvPr/>
          </p:nvCxnSpPr>
          <p:spPr>
            <a:xfrm>
              <a:off x="673100" y="171450"/>
              <a:ext cx="0" cy="66865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AE4AE06-C5E0-203A-6E50-C99D62AE233C}"/>
                </a:ext>
              </a:extLst>
            </p:cNvPr>
            <p:cNvGrpSpPr/>
            <p:nvPr/>
          </p:nvGrpSpPr>
          <p:grpSpPr>
            <a:xfrm>
              <a:off x="354798" y="6471463"/>
              <a:ext cx="213088" cy="236446"/>
              <a:chOff x="543379" y="6026135"/>
              <a:chExt cx="369279" cy="40975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3A84977-182C-3DCA-0186-657AA65DDA57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33" name="사각형: 둥근 모서리 18">
                  <a:extLst>
                    <a:ext uri="{FF2B5EF4-FFF2-40B4-BE49-F238E27FC236}">
                      <a16:creationId xmlns:a16="http://schemas.microsoft.com/office/drawing/2014/main" id="{F960F05D-F6F4-1CB1-2C16-74D4AED78DEA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C93A1A6A-B5ED-97BC-BE22-F66C133B6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1802277-8443-DD61-55F4-C4DE4797434C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32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3860CF8-CCD4-E624-8AEB-FA1276354827}"/>
                </a:ext>
              </a:extLst>
            </p:cNvPr>
            <p:cNvGrpSpPr/>
            <p:nvPr/>
          </p:nvGrpSpPr>
          <p:grpSpPr>
            <a:xfrm>
              <a:off x="381077" y="941073"/>
              <a:ext cx="156783" cy="3490219"/>
              <a:chOff x="7839531" y="1128631"/>
              <a:chExt cx="193117" cy="4299066"/>
            </a:xfrm>
            <a:solidFill>
              <a:schemeClr val="bg1">
                <a:lumMod val="85000"/>
              </a:schemeClr>
            </a:solidFill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15E0B6EF-C7BA-7388-55FF-D6ED595A7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C56A8EA4-6523-CD4E-85CB-7E7F4BB645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grpFill/>
            </p:grpSpPr>
            <p:sp>
              <p:nvSpPr>
                <p:cNvPr id="60" name="Freeform 13">
                  <a:extLst>
                    <a:ext uri="{FF2B5EF4-FFF2-40B4-BE49-F238E27FC236}">
                      <a16:creationId xmlns:a16="http://schemas.microsoft.com/office/drawing/2014/main" id="{4749AA0A-9198-65CD-A44A-3090748E0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Freeform 14">
                  <a:extLst>
                    <a:ext uri="{FF2B5EF4-FFF2-40B4-BE49-F238E27FC236}">
                      <a16:creationId xmlns:a16="http://schemas.microsoft.com/office/drawing/2014/main" id="{431E5C09-72B6-1638-CCB1-88977942C4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10DF29B7-771A-EFB1-8D2D-0946AEEBAE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자유형 20">
                <a:extLst>
                  <a:ext uri="{FF2B5EF4-FFF2-40B4-BE49-F238E27FC236}">
                    <a16:creationId xmlns:a16="http://schemas.microsoft.com/office/drawing/2014/main" id="{4A43FC61-FD44-49C4-2C2E-03AA8EE83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92BB2084-E631-B6BC-FA57-0D112B49938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" name="Group 20">
                <a:extLst>
                  <a:ext uri="{FF2B5EF4-FFF2-40B4-BE49-F238E27FC236}">
                    <a16:creationId xmlns:a16="http://schemas.microsoft.com/office/drawing/2014/main" id="{F8458250-0E6D-7120-0FA6-5B77135975F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grpFill/>
            </p:grpSpPr>
            <p:sp>
              <p:nvSpPr>
                <p:cNvPr id="56" name="Freeform 22">
                  <a:extLst>
                    <a:ext uri="{FF2B5EF4-FFF2-40B4-BE49-F238E27FC236}">
                      <a16:creationId xmlns:a16="http://schemas.microsoft.com/office/drawing/2014/main" id="{5FA115EF-9394-0EF2-3FF2-271FDF45CA4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23">
                  <a:extLst>
                    <a:ext uri="{FF2B5EF4-FFF2-40B4-BE49-F238E27FC236}">
                      <a16:creationId xmlns:a16="http://schemas.microsoft.com/office/drawing/2014/main" id="{53F528BD-6CD6-A6CB-23AB-565860DC295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Freeform 24">
                  <a:extLst>
                    <a:ext uri="{FF2B5EF4-FFF2-40B4-BE49-F238E27FC236}">
                      <a16:creationId xmlns:a16="http://schemas.microsoft.com/office/drawing/2014/main" id="{7C11635C-26D3-47F1-2512-D9D5CEF0E24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Freeform 25">
                  <a:extLst>
                    <a:ext uri="{FF2B5EF4-FFF2-40B4-BE49-F238E27FC236}">
                      <a16:creationId xmlns:a16="http://schemas.microsoft.com/office/drawing/2014/main" id="{E1414BBC-0A1B-025F-5675-76A508D21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Group 16">
                <a:extLst>
                  <a:ext uri="{FF2B5EF4-FFF2-40B4-BE49-F238E27FC236}">
                    <a16:creationId xmlns:a16="http://schemas.microsoft.com/office/drawing/2014/main" id="{2D12A991-C6C4-7093-FFD7-C8B5899E9F2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grpFill/>
            </p:grpSpPr>
            <p:sp>
              <p:nvSpPr>
                <p:cNvPr id="52" name="Freeform 17">
                  <a:extLst>
                    <a:ext uri="{FF2B5EF4-FFF2-40B4-BE49-F238E27FC236}">
                      <a16:creationId xmlns:a16="http://schemas.microsoft.com/office/drawing/2014/main" id="{296F9694-43B6-9D34-7494-CB6A695CAD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E6A329C7-6E40-6708-A276-160A6F7AE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7EEFD43C-3200-CA0E-13AA-80D27AAB3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60BDA944-0399-968C-BD56-B45DE1E9AA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21250CEB-2AAE-1F2B-F59C-9A15B3C782C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248C7A2D-1381-8CEC-1005-82D5233235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04BCF2E2-12AE-F286-D9C5-A259D30F41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2" name="모서리가 둥근 직사각형 37">
              <a:extLst>
                <a:ext uri="{FF2B5EF4-FFF2-40B4-BE49-F238E27FC236}">
                  <a16:creationId xmlns:a16="http://schemas.microsoft.com/office/drawing/2014/main" id="{AD1F5B7E-AE80-13A5-4691-8D3817442A6F}"/>
                </a:ext>
              </a:extLst>
            </p:cNvPr>
            <p:cNvSpPr/>
            <p:nvPr/>
          </p:nvSpPr>
          <p:spPr>
            <a:xfrm>
              <a:off x="349595" y="408275"/>
              <a:ext cx="239721" cy="239721"/>
            </a:xfrm>
            <a:prstGeom prst="ellipse">
              <a:avLst/>
            </a:prstGeom>
            <a:solidFill>
              <a:srgbClr val="32E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F13FD0A-DADD-1822-9F28-4F64C4CBF158}"/>
                </a:ext>
              </a:extLst>
            </p:cNvPr>
            <p:cNvGrpSpPr/>
            <p:nvPr/>
          </p:nvGrpSpPr>
          <p:grpSpPr>
            <a:xfrm>
              <a:off x="402507" y="457418"/>
              <a:ext cx="134412" cy="151284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13FCDCF-E42D-CE64-0FEE-22D833600F0A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2299A7-4507-B9DD-36B1-39EB44305425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386186-3155-61B0-FE1C-FB5A23E5062F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A829512-90A9-3EB6-C15D-A5458F941AF5}"/>
              </a:ext>
            </a:extLst>
          </p:cNvPr>
          <p:cNvGrpSpPr/>
          <p:nvPr/>
        </p:nvGrpSpPr>
        <p:grpSpPr>
          <a:xfrm>
            <a:off x="4941072" y="1687166"/>
            <a:ext cx="1296000" cy="1296000"/>
            <a:chOff x="10667724" y="2019434"/>
            <a:chExt cx="1296000" cy="1296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1BE31B5-6370-C0D5-F09C-CE40876C4A47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C6BA38E7-F9F5-C1BA-F8EC-E9CC952EDE86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7646FF73-72C4-B59F-C028-484703D1A4AB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v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3D020D1-6188-7336-97E4-0C9AE5481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3A42BD-319A-947B-B41D-B40846D07E9A}"/>
              </a:ext>
            </a:extLst>
          </p:cNvPr>
          <p:cNvGrpSpPr/>
          <p:nvPr/>
        </p:nvGrpSpPr>
        <p:grpSpPr>
          <a:xfrm>
            <a:off x="6461401" y="1689999"/>
            <a:ext cx="1296000" cy="1296000"/>
            <a:chOff x="2547739" y="4231535"/>
            <a:chExt cx="1296000" cy="12960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4DA5F6D-087D-425E-F508-D9A3E0512890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5D2B67-27AF-C8BC-F190-5DF71A3B53FF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8DC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" name="Group 58">
            <a:extLst>
              <a:ext uri="{FF2B5EF4-FFF2-40B4-BE49-F238E27FC236}">
                <a16:creationId xmlns:a16="http://schemas.microsoft.com/office/drawing/2014/main" id="{DCC518CC-38FA-2F6E-FB8D-995B82A5F05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683624" y="1995402"/>
            <a:ext cx="762444" cy="978872"/>
            <a:chOff x="648" y="958"/>
            <a:chExt cx="1078" cy="1384"/>
          </a:xfrm>
        </p:grpSpPr>
        <p:sp>
          <p:nvSpPr>
            <p:cNvPr id="14" name="Freeform 60">
              <a:extLst>
                <a:ext uri="{FF2B5EF4-FFF2-40B4-BE49-F238E27FC236}">
                  <a16:creationId xmlns:a16="http://schemas.microsoft.com/office/drawing/2014/main" id="{8B21C98E-430C-D5AF-56B0-853A4E2E2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BFCA68DF-155A-2608-1EF7-7B56D8A3E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Rectangle 62">
              <a:extLst>
                <a:ext uri="{FF2B5EF4-FFF2-40B4-BE49-F238E27FC236}">
                  <a16:creationId xmlns:a16="http://schemas.microsoft.com/office/drawing/2014/main" id="{27747C1F-D9C5-5388-A29E-3F48F907E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4A227CB5-2A88-533B-39BC-4F12EE163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890D9347-93AC-4EAE-21EB-B7A8EEFEA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65">
              <a:extLst>
                <a:ext uri="{FF2B5EF4-FFF2-40B4-BE49-F238E27FC236}">
                  <a16:creationId xmlns:a16="http://schemas.microsoft.com/office/drawing/2014/main" id="{BA93BA3B-CA57-348E-F964-38079C368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9975AD81-E0C1-B200-C1F5-530A20DC4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6318AFE2-10E0-5586-0946-AA7D4C4D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68">
              <a:extLst>
                <a:ext uri="{FF2B5EF4-FFF2-40B4-BE49-F238E27FC236}">
                  <a16:creationId xmlns:a16="http://schemas.microsoft.com/office/drawing/2014/main" id="{68A48A95-B619-8ED5-2ECA-5BE16326C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FCB33590-71F3-5CE0-A417-D2D76B404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62DEAC2D-D7D0-E810-46C4-882340BC3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71">
              <a:extLst>
                <a:ext uri="{FF2B5EF4-FFF2-40B4-BE49-F238E27FC236}">
                  <a16:creationId xmlns:a16="http://schemas.microsoft.com/office/drawing/2014/main" id="{099AB1CD-B8CD-DDF6-2E98-F2BD1760E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80D6054B-CDE2-6963-DC4D-7918234C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2E0AA785-C55D-CFE9-444C-30B6F4FF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74">
              <a:extLst>
                <a:ext uri="{FF2B5EF4-FFF2-40B4-BE49-F238E27FC236}">
                  <a16:creationId xmlns:a16="http://schemas.microsoft.com/office/drawing/2014/main" id="{0441D339-4D87-0BF0-EF1A-8AF2D4C83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75">
              <a:extLst>
                <a:ext uri="{FF2B5EF4-FFF2-40B4-BE49-F238E27FC236}">
                  <a16:creationId xmlns:a16="http://schemas.microsoft.com/office/drawing/2014/main" id="{E63BAB8F-F62E-32DC-4CD5-33C9FC866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76">
              <a:extLst>
                <a:ext uri="{FF2B5EF4-FFF2-40B4-BE49-F238E27FC236}">
                  <a16:creationId xmlns:a16="http://schemas.microsoft.com/office/drawing/2014/main" id="{9FEBBA10-8958-2791-038E-DC0892788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77">
              <a:extLst>
                <a:ext uri="{FF2B5EF4-FFF2-40B4-BE49-F238E27FC236}">
                  <a16:creationId xmlns:a16="http://schemas.microsoft.com/office/drawing/2014/main" id="{62B23533-ADCB-9C80-95CD-0E8227438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78">
              <a:extLst>
                <a:ext uri="{FF2B5EF4-FFF2-40B4-BE49-F238E27FC236}">
                  <a16:creationId xmlns:a16="http://schemas.microsoft.com/office/drawing/2014/main" id="{B49DDA76-3E25-C742-7EAE-B84F2E70D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79">
              <a:extLst>
                <a:ext uri="{FF2B5EF4-FFF2-40B4-BE49-F238E27FC236}">
                  <a16:creationId xmlns:a16="http://schemas.microsoft.com/office/drawing/2014/main" id="{E8399917-1E0A-6295-D227-CDDECE730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80">
              <a:extLst>
                <a:ext uri="{FF2B5EF4-FFF2-40B4-BE49-F238E27FC236}">
                  <a16:creationId xmlns:a16="http://schemas.microsoft.com/office/drawing/2014/main" id="{2C8BC0D4-6B33-BAB0-53E4-61070EBE3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81">
              <a:extLst>
                <a:ext uri="{FF2B5EF4-FFF2-40B4-BE49-F238E27FC236}">
                  <a16:creationId xmlns:a16="http://schemas.microsoft.com/office/drawing/2014/main" id="{05F96C0B-DC16-4D06-9FC0-38C1D62EE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46AACD7-4C99-C852-8CBB-42B1CFA90E5A}"/>
              </a:ext>
            </a:extLst>
          </p:cNvPr>
          <p:cNvGrpSpPr/>
          <p:nvPr/>
        </p:nvGrpSpPr>
        <p:grpSpPr>
          <a:xfrm>
            <a:off x="4944447" y="4508088"/>
            <a:ext cx="1296000" cy="1296000"/>
            <a:chOff x="2547739" y="4231535"/>
            <a:chExt cx="1296000" cy="1296000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89C66AF-AD95-7186-8015-810E4A7B9FCF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BDFBEAB-140B-84FB-B0BE-F207BBFE3552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8DC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0E29C980-E734-2A88-518C-58C243BA3303}"/>
              </a:ext>
            </a:extLst>
          </p:cNvPr>
          <p:cNvGrpSpPr/>
          <p:nvPr/>
        </p:nvGrpSpPr>
        <p:grpSpPr>
          <a:xfrm>
            <a:off x="6464776" y="4510921"/>
            <a:ext cx="1296000" cy="1296000"/>
            <a:chOff x="2547739" y="4231535"/>
            <a:chExt cx="1296000" cy="12960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849DC9-D3DD-0CD8-718B-6C0058E694C3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4E4615E-64E7-6264-B0F4-23AC95CABA22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</a:t>
              </a:r>
            </a:p>
          </p:txBody>
        </p:sp>
      </p:grpSp>
      <p:pic>
        <p:nvPicPr>
          <p:cNvPr id="75" name="그림 74">
            <a:extLst>
              <a:ext uri="{FF2B5EF4-FFF2-40B4-BE49-F238E27FC236}">
                <a16:creationId xmlns:a16="http://schemas.microsoft.com/office/drawing/2014/main" id="{EAB3C02E-E2AE-28E8-9B3B-06D273A894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1617" y="4846066"/>
            <a:ext cx="965629" cy="96562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94A48230-05A2-DDE6-EA4D-806B772C5D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54" y="4758889"/>
            <a:ext cx="751163" cy="1045199"/>
          </a:xfrm>
          <a:prstGeom prst="rect">
            <a:avLst/>
          </a:prstGeom>
        </p:spPr>
      </p:pic>
      <p:sp>
        <p:nvSpPr>
          <p:cNvPr id="77" name="직사각형 76">
            <a:extLst>
              <a:ext uri="{FF2B5EF4-FFF2-40B4-BE49-F238E27FC236}">
                <a16:creationId xmlns:a16="http://schemas.microsoft.com/office/drawing/2014/main" id="{5A111C8F-EFF3-C256-9A75-45475F9EAB9E}"/>
              </a:ext>
            </a:extLst>
          </p:cNvPr>
          <p:cNvSpPr/>
          <p:nvPr/>
        </p:nvSpPr>
        <p:spPr>
          <a:xfrm>
            <a:off x="8130079" y="1788788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200F870-FC84-B3A6-A39E-ECE3F5247080}"/>
              </a:ext>
            </a:extLst>
          </p:cNvPr>
          <p:cNvSpPr/>
          <p:nvPr/>
        </p:nvSpPr>
        <p:spPr>
          <a:xfrm>
            <a:off x="8130079" y="4629349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ED85DE6-2671-8C4D-3544-4E4A9767CBDC}"/>
              </a:ext>
            </a:extLst>
          </p:cNvPr>
          <p:cNvSpPr/>
          <p:nvPr/>
        </p:nvSpPr>
        <p:spPr>
          <a:xfrm>
            <a:off x="1860551" y="1790472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DA23C9D-1EA4-1F7B-BF69-5C91A525324A}"/>
              </a:ext>
            </a:extLst>
          </p:cNvPr>
          <p:cNvSpPr/>
          <p:nvPr/>
        </p:nvSpPr>
        <p:spPr>
          <a:xfrm>
            <a:off x="1860551" y="4631033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1" name="사각형: 둥근 모서리 13">
            <a:extLst>
              <a:ext uri="{FF2B5EF4-FFF2-40B4-BE49-F238E27FC236}">
                <a16:creationId xmlns:a16="http://schemas.microsoft.com/office/drawing/2014/main" id="{853AEDC5-02FF-AFD4-43DE-F928C4095E25}"/>
              </a:ext>
            </a:extLst>
          </p:cNvPr>
          <p:cNvSpPr/>
          <p:nvPr/>
        </p:nvSpPr>
        <p:spPr>
          <a:xfrm>
            <a:off x="6439364" y="3844433"/>
            <a:ext cx="1330134" cy="3919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8100"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</p:txBody>
      </p:sp>
      <p:sp>
        <p:nvSpPr>
          <p:cNvPr id="82" name="사각형: 둥근 모서리 13">
            <a:extLst>
              <a:ext uri="{FF2B5EF4-FFF2-40B4-BE49-F238E27FC236}">
                <a16:creationId xmlns:a16="http://schemas.microsoft.com/office/drawing/2014/main" id="{E6B0FAF8-918E-AE1A-57A7-998A79294ECD}"/>
              </a:ext>
            </a:extLst>
          </p:cNvPr>
          <p:cNvSpPr/>
          <p:nvPr/>
        </p:nvSpPr>
        <p:spPr>
          <a:xfrm>
            <a:off x="4918268" y="3849617"/>
            <a:ext cx="1330134" cy="3919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8100"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</p:txBody>
      </p:sp>
      <p:sp>
        <p:nvSpPr>
          <p:cNvPr id="83" name="사각형: 둥근 모서리 11">
            <a:extLst>
              <a:ext uri="{FF2B5EF4-FFF2-40B4-BE49-F238E27FC236}">
                <a16:creationId xmlns:a16="http://schemas.microsoft.com/office/drawing/2014/main" id="{B8359BA2-E654-19E8-261C-45520F28F089}"/>
              </a:ext>
            </a:extLst>
          </p:cNvPr>
          <p:cNvSpPr/>
          <p:nvPr/>
        </p:nvSpPr>
        <p:spPr>
          <a:xfrm>
            <a:off x="4927380" y="3112914"/>
            <a:ext cx="1330134" cy="391912"/>
          </a:xfrm>
          <a:prstGeom prst="roundRect">
            <a:avLst>
              <a:gd name="adj" fmla="val 50000"/>
            </a:avLst>
          </a:prstGeom>
          <a:solidFill>
            <a:srgbClr val="32E1C4"/>
          </a:solidFill>
          <a:ln w="19050">
            <a:solidFill>
              <a:srgbClr val="32E1C4"/>
            </a:solidFill>
          </a:ln>
          <a:effectLst>
            <a:outerShdw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DDFBD5B1-E6D9-F6D8-B731-A3D58C020BB5}"/>
              </a:ext>
            </a:extLst>
          </p:cNvPr>
          <p:cNvSpPr/>
          <p:nvPr/>
        </p:nvSpPr>
        <p:spPr>
          <a:xfrm>
            <a:off x="6427267" y="3109993"/>
            <a:ext cx="1330134" cy="39191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32E1C4"/>
            </a:solidFill>
          </a:ln>
          <a:effectLst>
            <a:outerShdw blurRad="38100" dist="63500" dir="4800000" algn="tl" rotWithShape="0">
              <a:schemeClr val="tx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1490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E1C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30851F-8642-286D-9CC0-A4E05380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E16F18B6-9A1B-CDB6-1B2F-50E7D181684F}"/>
              </a:ext>
            </a:extLst>
          </p:cNvPr>
          <p:cNvSpPr/>
          <p:nvPr/>
        </p:nvSpPr>
        <p:spPr>
          <a:xfrm flipH="1">
            <a:off x="254000" y="171450"/>
            <a:ext cx="11937999" cy="6686550"/>
          </a:xfrm>
          <a:prstGeom prst="round1Rect">
            <a:avLst>
              <a:gd name="adj" fmla="val 2802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00F3CDC7-A155-2600-E91F-7996C6448647}"/>
              </a:ext>
            </a:extLst>
          </p:cNvPr>
          <p:cNvSpPr/>
          <p:nvPr/>
        </p:nvSpPr>
        <p:spPr>
          <a:xfrm>
            <a:off x="808341" y="321886"/>
            <a:ext cx="7274060" cy="39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">
                <a:srgbClr val="F7F7F7"/>
              </a:gs>
              <a:gs pos="6000">
                <a:schemeClr val="bg1"/>
              </a:gs>
            </a:gsLst>
            <a:lin ang="0" scaled="1"/>
            <a:tileRect/>
          </a:gradFill>
          <a:ln w="1587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0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2E1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자유형 10">
            <a:extLst>
              <a:ext uri="{FF2B5EF4-FFF2-40B4-BE49-F238E27FC236}">
                <a16:creationId xmlns:a16="http://schemas.microsoft.com/office/drawing/2014/main" id="{B804E11E-90C4-635D-4406-2957F6FF84A4}"/>
              </a:ext>
            </a:extLst>
          </p:cNvPr>
          <p:cNvSpPr/>
          <p:nvPr/>
        </p:nvSpPr>
        <p:spPr>
          <a:xfrm>
            <a:off x="957924" y="410089"/>
            <a:ext cx="198291" cy="195129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19F767-D4B0-1CB1-E160-E7D7C483B0BA}"/>
              </a:ext>
            </a:extLst>
          </p:cNvPr>
          <p:cNvGrpSpPr/>
          <p:nvPr/>
        </p:nvGrpSpPr>
        <p:grpSpPr>
          <a:xfrm>
            <a:off x="349595" y="171450"/>
            <a:ext cx="323505" cy="6686550"/>
            <a:chOff x="349595" y="171450"/>
            <a:chExt cx="323505" cy="668655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85E2527-1728-9493-F2BB-B3DFEB8534F3}"/>
                </a:ext>
              </a:extLst>
            </p:cNvPr>
            <p:cNvCxnSpPr/>
            <p:nvPr/>
          </p:nvCxnSpPr>
          <p:spPr>
            <a:xfrm>
              <a:off x="673100" y="171450"/>
              <a:ext cx="0" cy="66865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B03B03A-709C-EA72-90CA-D9206064F0D9}"/>
                </a:ext>
              </a:extLst>
            </p:cNvPr>
            <p:cNvGrpSpPr/>
            <p:nvPr/>
          </p:nvGrpSpPr>
          <p:grpSpPr>
            <a:xfrm>
              <a:off x="354798" y="6471463"/>
              <a:ext cx="213088" cy="236446"/>
              <a:chOff x="543379" y="6026135"/>
              <a:chExt cx="369279" cy="40975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9514D98-F003-85BE-E1CC-AE7DBB543DB7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33" name="사각형: 둥근 모서리 18">
                  <a:extLst>
                    <a:ext uri="{FF2B5EF4-FFF2-40B4-BE49-F238E27FC236}">
                      <a16:creationId xmlns:a16="http://schemas.microsoft.com/office/drawing/2014/main" id="{0CC9792F-272A-3C0B-FA9C-07D23F335FE0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5DCD866F-4F2F-0C65-8B65-755EB68B5A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FB6ADE0C-3DFA-B585-54CB-D06F6DCA7B2E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32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99D0A72-397B-1F79-CCA5-2F84C1C1F1E1}"/>
                </a:ext>
              </a:extLst>
            </p:cNvPr>
            <p:cNvGrpSpPr/>
            <p:nvPr/>
          </p:nvGrpSpPr>
          <p:grpSpPr>
            <a:xfrm>
              <a:off x="381077" y="941073"/>
              <a:ext cx="156783" cy="3490219"/>
              <a:chOff x="7839531" y="1128631"/>
              <a:chExt cx="193117" cy="4299066"/>
            </a:xfrm>
            <a:solidFill>
              <a:schemeClr val="bg1">
                <a:lumMod val="85000"/>
              </a:schemeClr>
            </a:solidFill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81A367A8-EFD2-4B70-F85D-97A8BCAFED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D6D5579F-BBC3-F389-8108-9A063ED4902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grpFill/>
            </p:grpSpPr>
            <p:sp>
              <p:nvSpPr>
                <p:cNvPr id="60" name="Freeform 13">
                  <a:extLst>
                    <a:ext uri="{FF2B5EF4-FFF2-40B4-BE49-F238E27FC236}">
                      <a16:creationId xmlns:a16="http://schemas.microsoft.com/office/drawing/2014/main" id="{0D1C345A-99EA-84A5-5272-C80B39396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Freeform 14">
                  <a:extLst>
                    <a:ext uri="{FF2B5EF4-FFF2-40B4-BE49-F238E27FC236}">
                      <a16:creationId xmlns:a16="http://schemas.microsoft.com/office/drawing/2014/main" id="{E8DE8637-08F1-D28D-BB3F-FB5C7AEAFB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767B34D9-27F4-28EE-496F-FFE8E2DF85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자유형 20">
                <a:extLst>
                  <a:ext uri="{FF2B5EF4-FFF2-40B4-BE49-F238E27FC236}">
                    <a16:creationId xmlns:a16="http://schemas.microsoft.com/office/drawing/2014/main" id="{DA721A4A-0A79-CD2B-9F86-D4664E89B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12F5F3B6-17CC-D53C-69ED-D7F7BF1441F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" name="Group 20">
                <a:extLst>
                  <a:ext uri="{FF2B5EF4-FFF2-40B4-BE49-F238E27FC236}">
                    <a16:creationId xmlns:a16="http://schemas.microsoft.com/office/drawing/2014/main" id="{4E5291BA-D3BD-FA3C-AD17-E149C3E169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grpFill/>
            </p:grpSpPr>
            <p:sp>
              <p:nvSpPr>
                <p:cNvPr id="56" name="Freeform 22">
                  <a:extLst>
                    <a:ext uri="{FF2B5EF4-FFF2-40B4-BE49-F238E27FC236}">
                      <a16:creationId xmlns:a16="http://schemas.microsoft.com/office/drawing/2014/main" id="{BCD6D37D-671E-28E5-3EBA-46DABC197F6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23">
                  <a:extLst>
                    <a:ext uri="{FF2B5EF4-FFF2-40B4-BE49-F238E27FC236}">
                      <a16:creationId xmlns:a16="http://schemas.microsoft.com/office/drawing/2014/main" id="{6D90DEA9-C3AA-C252-EC7F-EB9B2210B2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Freeform 24">
                  <a:extLst>
                    <a:ext uri="{FF2B5EF4-FFF2-40B4-BE49-F238E27FC236}">
                      <a16:creationId xmlns:a16="http://schemas.microsoft.com/office/drawing/2014/main" id="{D652AD52-8C93-FB23-0C16-BA488368BF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Freeform 25">
                  <a:extLst>
                    <a:ext uri="{FF2B5EF4-FFF2-40B4-BE49-F238E27FC236}">
                      <a16:creationId xmlns:a16="http://schemas.microsoft.com/office/drawing/2014/main" id="{8E776799-9507-E4FF-5FF5-25C16B239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Group 16">
                <a:extLst>
                  <a:ext uri="{FF2B5EF4-FFF2-40B4-BE49-F238E27FC236}">
                    <a16:creationId xmlns:a16="http://schemas.microsoft.com/office/drawing/2014/main" id="{53FBDB53-D740-C85B-F307-70F6BB25BFB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grpFill/>
            </p:grpSpPr>
            <p:sp>
              <p:nvSpPr>
                <p:cNvPr id="52" name="Freeform 17">
                  <a:extLst>
                    <a:ext uri="{FF2B5EF4-FFF2-40B4-BE49-F238E27FC236}">
                      <a16:creationId xmlns:a16="http://schemas.microsoft.com/office/drawing/2014/main" id="{8E45925D-CF37-E28C-18F0-6288FC2822E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8ED03743-6534-8299-713E-7C3838056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17443A60-121D-2C9C-9F18-BBE35DDA58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BEF83C35-BA99-CDCE-D138-1693B223B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13C8E795-C757-FB6D-813D-D3866F9B59E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6958F1FA-D3B5-DFE4-DB16-8EE9B4DB64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82D6096B-9C1B-3AD9-B899-C3F1D139EF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2" name="모서리가 둥근 직사각형 37">
              <a:extLst>
                <a:ext uri="{FF2B5EF4-FFF2-40B4-BE49-F238E27FC236}">
                  <a16:creationId xmlns:a16="http://schemas.microsoft.com/office/drawing/2014/main" id="{9EF5705A-478F-A46D-9670-CA33972BE48E}"/>
                </a:ext>
              </a:extLst>
            </p:cNvPr>
            <p:cNvSpPr/>
            <p:nvPr/>
          </p:nvSpPr>
          <p:spPr>
            <a:xfrm>
              <a:off x="349595" y="408275"/>
              <a:ext cx="239721" cy="239721"/>
            </a:xfrm>
            <a:prstGeom prst="ellipse">
              <a:avLst/>
            </a:prstGeom>
            <a:solidFill>
              <a:srgbClr val="32E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E0692E02-0161-D5E6-B59F-FFB5EE9E7C3B}"/>
                </a:ext>
              </a:extLst>
            </p:cNvPr>
            <p:cNvGrpSpPr/>
            <p:nvPr/>
          </p:nvGrpSpPr>
          <p:grpSpPr>
            <a:xfrm>
              <a:off x="402507" y="457418"/>
              <a:ext cx="134412" cy="151284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C4733B8-98B6-4DEC-47A5-FCC16E08C3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592AADA-E58D-D558-FF1E-DBA7F2F2C88B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9A7993-CDDB-15D0-AAD2-5E8CEB9E1F52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24" name="눈물 방울 23">
            <a:extLst>
              <a:ext uri="{FF2B5EF4-FFF2-40B4-BE49-F238E27FC236}">
                <a16:creationId xmlns:a16="http://schemas.microsoft.com/office/drawing/2014/main" id="{52AD2716-ADFB-2A49-ADC8-554632B28206}"/>
              </a:ext>
            </a:extLst>
          </p:cNvPr>
          <p:cNvSpPr/>
          <p:nvPr/>
        </p:nvSpPr>
        <p:spPr>
          <a:xfrm>
            <a:off x="1627759" y="2218372"/>
            <a:ext cx="3436528" cy="3436528"/>
          </a:xfrm>
          <a:prstGeom prst="teardrop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469900" dist="63500" dir="8100000" algn="tr" rotWithShape="0">
              <a:prstClr val="black">
                <a:alpha val="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144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눈물 방울 24">
            <a:extLst>
              <a:ext uri="{FF2B5EF4-FFF2-40B4-BE49-F238E27FC236}">
                <a16:creationId xmlns:a16="http://schemas.microsoft.com/office/drawing/2014/main" id="{16FD6F92-B23C-79BE-6877-5C45734B3C95}"/>
              </a:ext>
            </a:extLst>
          </p:cNvPr>
          <p:cNvSpPr/>
          <p:nvPr/>
        </p:nvSpPr>
        <p:spPr>
          <a:xfrm>
            <a:off x="2506760" y="3088494"/>
            <a:ext cx="2566406" cy="2566406"/>
          </a:xfrm>
          <a:prstGeom prst="teardrop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144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C02C5489-68C6-BADA-65EA-1A907F888CEB}"/>
              </a:ext>
            </a:extLst>
          </p:cNvPr>
          <p:cNvSpPr/>
          <p:nvPr/>
        </p:nvSpPr>
        <p:spPr>
          <a:xfrm>
            <a:off x="3685231" y="3811382"/>
            <a:ext cx="1387935" cy="1387935"/>
          </a:xfrm>
          <a:prstGeom prst="teardrop">
            <a:avLst/>
          </a:prstGeom>
          <a:solidFill>
            <a:srgbClr val="32E1C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08000" tIns="72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827FF8-D666-1BD3-CA34-BB73323403A2}"/>
              </a:ext>
            </a:extLst>
          </p:cNvPr>
          <p:cNvCxnSpPr/>
          <p:nvPr/>
        </p:nvCxnSpPr>
        <p:spPr>
          <a:xfrm>
            <a:off x="5064287" y="2220602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7A81378-9064-9524-1129-A5FB36C49709}"/>
              </a:ext>
            </a:extLst>
          </p:cNvPr>
          <p:cNvCxnSpPr/>
          <p:nvPr/>
        </p:nvCxnSpPr>
        <p:spPr>
          <a:xfrm>
            <a:off x="5064287" y="3090723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9E77340-29AD-48B2-164A-00629C75D26A}"/>
              </a:ext>
            </a:extLst>
          </p:cNvPr>
          <p:cNvCxnSpPr/>
          <p:nvPr/>
        </p:nvCxnSpPr>
        <p:spPr>
          <a:xfrm>
            <a:off x="5064287" y="4887587"/>
            <a:ext cx="202130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1DD38C0-34BB-965E-3D1A-AB15E64DBA12}"/>
              </a:ext>
            </a:extLst>
          </p:cNvPr>
          <p:cNvSpPr/>
          <p:nvPr/>
        </p:nvSpPr>
        <p:spPr>
          <a:xfrm>
            <a:off x="7516051" y="1963488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071891-738E-53AE-56C4-EC90783629F2}"/>
              </a:ext>
            </a:extLst>
          </p:cNvPr>
          <p:cNvSpPr/>
          <p:nvPr/>
        </p:nvSpPr>
        <p:spPr>
          <a:xfrm>
            <a:off x="7516051" y="3303551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E277B673-0E49-5B50-6436-D70335068668}"/>
              </a:ext>
            </a:extLst>
          </p:cNvPr>
          <p:cNvSpPr/>
          <p:nvPr/>
        </p:nvSpPr>
        <p:spPr>
          <a:xfrm>
            <a:off x="7516051" y="4673157"/>
            <a:ext cx="37138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55413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E1C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C1484E-D2A2-37FB-E43F-F31500777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BFC1142A-64D1-E233-CC11-4E2D449F0CEA}"/>
              </a:ext>
            </a:extLst>
          </p:cNvPr>
          <p:cNvSpPr/>
          <p:nvPr/>
        </p:nvSpPr>
        <p:spPr>
          <a:xfrm flipH="1">
            <a:off x="254000" y="171450"/>
            <a:ext cx="11937999" cy="6686550"/>
          </a:xfrm>
          <a:prstGeom prst="round1Rect">
            <a:avLst>
              <a:gd name="adj" fmla="val 2802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7AEFBF0C-5A4B-CAE1-2DBA-8122C326ABB6}"/>
              </a:ext>
            </a:extLst>
          </p:cNvPr>
          <p:cNvSpPr/>
          <p:nvPr/>
        </p:nvSpPr>
        <p:spPr>
          <a:xfrm>
            <a:off x="808341" y="321886"/>
            <a:ext cx="7274060" cy="39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">
                <a:srgbClr val="F7F7F7"/>
              </a:gs>
              <a:gs pos="6000">
                <a:schemeClr val="bg1"/>
              </a:gs>
            </a:gsLst>
            <a:lin ang="0" scaled="1"/>
            <a:tileRect/>
          </a:gradFill>
          <a:ln w="1587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0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2E1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자유형 10">
            <a:extLst>
              <a:ext uri="{FF2B5EF4-FFF2-40B4-BE49-F238E27FC236}">
                <a16:creationId xmlns:a16="http://schemas.microsoft.com/office/drawing/2014/main" id="{66736FE8-F1BB-C890-3D02-4ED5802D3F5A}"/>
              </a:ext>
            </a:extLst>
          </p:cNvPr>
          <p:cNvSpPr/>
          <p:nvPr/>
        </p:nvSpPr>
        <p:spPr>
          <a:xfrm>
            <a:off x="957924" y="410089"/>
            <a:ext cx="198291" cy="195129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DA95DB6-5533-B8BE-63F2-CD20BA4F5D81}"/>
              </a:ext>
            </a:extLst>
          </p:cNvPr>
          <p:cNvGrpSpPr/>
          <p:nvPr/>
        </p:nvGrpSpPr>
        <p:grpSpPr>
          <a:xfrm>
            <a:off x="349595" y="171450"/>
            <a:ext cx="323505" cy="6686550"/>
            <a:chOff x="349595" y="171450"/>
            <a:chExt cx="323505" cy="668655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0A5D5AC-EDE3-DB05-95CD-13FE75028997}"/>
                </a:ext>
              </a:extLst>
            </p:cNvPr>
            <p:cNvCxnSpPr/>
            <p:nvPr/>
          </p:nvCxnSpPr>
          <p:spPr>
            <a:xfrm>
              <a:off x="673100" y="171450"/>
              <a:ext cx="0" cy="66865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C18FBC13-9842-424B-2B10-D7AED91853DB}"/>
                </a:ext>
              </a:extLst>
            </p:cNvPr>
            <p:cNvGrpSpPr/>
            <p:nvPr/>
          </p:nvGrpSpPr>
          <p:grpSpPr>
            <a:xfrm>
              <a:off x="354798" y="6471463"/>
              <a:ext cx="213088" cy="236446"/>
              <a:chOff x="543379" y="6026135"/>
              <a:chExt cx="369279" cy="40975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08E8E2F9-7543-0EE8-C20A-45A952497C1B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33" name="사각형: 둥근 모서리 18">
                  <a:extLst>
                    <a:ext uri="{FF2B5EF4-FFF2-40B4-BE49-F238E27FC236}">
                      <a16:creationId xmlns:a16="http://schemas.microsoft.com/office/drawing/2014/main" id="{E5AFB475-9C17-F84C-291D-B1DCA2AE5448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28BAED67-1F67-F516-AF2E-ADEDED7541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30873854-31D4-539B-BCCA-C6DAB3E60123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32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A968070-6385-8A6A-95BF-FB020507D652}"/>
                </a:ext>
              </a:extLst>
            </p:cNvPr>
            <p:cNvGrpSpPr/>
            <p:nvPr/>
          </p:nvGrpSpPr>
          <p:grpSpPr>
            <a:xfrm>
              <a:off x="381077" y="941073"/>
              <a:ext cx="156783" cy="3490219"/>
              <a:chOff x="7839531" y="1128631"/>
              <a:chExt cx="193117" cy="4299066"/>
            </a:xfrm>
            <a:solidFill>
              <a:schemeClr val="bg1">
                <a:lumMod val="85000"/>
              </a:schemeClr>
            </a:solidFill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1F3EB003-435C-95B3-67CE-1984D1A33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26F770F5-E372-EFBE-5147-AE86B52F891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grpFill/>
            </p:grpSpPr>
            <p:sp>
              <p:nvSpPr>
                <p:cNvPr id="60" name="Freeform 13">
                  <a:extLst>
                    <a:ext uri="{FF2B5EF4-FFF2-40B4-BE49-F238E27FC236}">
                      <a16:creationId xmlns:a16="http://schemas.microsoft.com/office/drawing/2014/main" id="{58694802-507C-A7E9-F0C0-686AD4CB5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Freeform 14">
                  <a:extLst>
                    <a:ext uri="{FF2B5EF4-FFF2-40B4-BE49-F238E27FC236}">
                      <a16:creationId xmlns:a16="http://schemas.microsoft.com/office/drawing/2014/main" id="{4D4EE61A-40ED-8184-6A8A-263593247A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68700F26-BF2A-DF83-831C-D69D0BF8EE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자유형 20">
                <a:extLst>
                  <a:ext uri="{FF2B5EF4-FFF2-40B4-BE49-F238E27FC236}">
                    <a16:creationId xmlns:a16="http://schemas.microsoft.com/office/drawing/2014/main" id="{5668E4C2-9599-BE9F-3B56-05197EC8E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B96F7CD4-F7F6-03E9-605E-2B4BD9D90E0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" name="Group 20">
                <a:extLst>
                  <a:ext uri="{FF2B5EF4-FFF2-40B4-BE49-F238E27FC236}">
                    <a16:creationId xmlns:a16="http://schemas.microsoft.com/office/drawing/2014/main" id="{3B979FBA-09B9-D7D2-C67D-9B1DE2CF79D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grpFill/>
            </p:grpSpPr>
            <p:sp>
              <p:nvSpPr>
                <p:cNvPr id="56" name="Freeform 22">
                  <a:extLst>
                    <a:ext uri="{FF2B5EF4-FFF2-40B4-BE49-F238E27FC236}">
                      <a16:creationId xmlns:a16="http://schemas.microsoft.com/office/drawing/2014/main" id="{3EDC6200-A853-CE87-EF0A-189C3645619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23">
                  <a:extLst>
                    <a:ext uri="{FF2B5EF4-FFF2-40B4-BE49-F238E27FC236}">
                      <a16:creationId xmlns:a16="http://schemas.microsoft.com/office/drawing/2014/main" id="{37BA8CB4-D4D3-26DA-50C4-F7317A6EF5D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Freeform 24">
                  <a:extLst>
                    <a:ext uri="{FF2B5EF4-FFF2-40B4-BE49-F238E27FC236}">
                      <a16:creationId xmlns:a16="http://schemas.microsoft.com/office/drawing/2014/main" id="{B053F711-FD25-AB19-5DE5-AFD04F121A7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Freeform 25">
                  <a:extLst>
                    <a:ext uri="{FF2B5EF4-FFF2-40B4-BE49-F238E27FC236}">
                      <a16:creationId xmlns:a16="http://schemas.microsoft.com/office/drawing/2014/main" id="{039A1A37-C046-6260-628D-4FE661DE4C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Group 16">
                <a:extLst>
                  <a:ext uri="{FF2B5EF4-FFF2-40B4-BE49-F238E27FC236}">
                    <a16:creationId xmlns:a16="http://schemas.microsoft.com/office/drawing/2014/main" id="{3D2ACA9B-DF89-0C75-4529-416B4CBED34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grpFill/>
            </p:grpSpPr>
            <p:sp>
              <p:nvSpPr>
                <p:cNvPr id="52" name="Freeform 17">
                  <a:extLst>
                    <a:ext uri="{FF2B5EF4-FFF2-40B4-BE49-F238E27FC236}">
                      <a16:creationId xmlns:a16="http://schemas.microsoft.com/office/drawing/2014/main" id="{2DE0D872-6DB9-C71D-8726-ABD53A9FA5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7BE59CD2-63C6-CCC9-7C01-199C191D4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386C1FD2-337C-E648-6F72-C9483EB73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32F99144-4049-D307-F70F-25B993BE3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E0B84522-A093-AB9B-CC70-87148CEDA20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D0B7DE1E-DC79-811F-39C0-B77ED5EDEA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98677278-230D-2AD5-38F1-A9AC52A80D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2" name="모서리가 둥근 직사각형 37">
              <a:extLst>
                <a:ext uri="{FF2B5EF4-FFF2-40B4-BE49-F238E27FC236}">
                  <a16:creationId xmlns:a16="http://schemas.microsoft.com/office/drawing/2014/main" id="{F2881A11-F05C-5B88-A3F8-A88820548343}"/>
                </a:ext>
              </a:extLst>
            </p:cNvPr>
            <p:cNvSpPr/>
            <p:nvPr/>
          </p:nvSpPr>
          <p:spPr>
            <a:xfrm>
              <a:off x="349595" y="408275"/>
              <a:ext cx="239721" cy="239721"/>
            </a:xfrm>
            <a:prstGeom prst="ellipse">
              <a:avLst/>
            </a:prstGeom>
            <a:solidFill>
              <a:srgbClr val="32E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ADF7711-9184-6222-A6A9-3D661A573CE8}"/>
                </a:ext>
              </a:extLst>
            </p:cNvPr>
            <p:cNvGrpSpPr/>
            <p:nvPr/>
          </p:nvGrpSpPr>
          <p:grpSpPr>
            <a:xfrm>
              <a:off x="402507" y="457418"/>
              <a:ext cx="134412" cy="151284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F7A904-DF68-8A15-224E-F3F9DEBC599F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154851-9EE0-99A6-8EA5-54C67F6123DB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E222B93-608B-F12F-0063-4887D2630C34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3" name="사각형: 둥근 위쪽 모서리 66">
            <a:extLst>
              <a:ext uri="{FF2B5EF4-FFF2-40B4-BE49-F238E27FC236}">
                <a16:creationId xmlns:a16="http://schemas.microsoft.com/office/drawing/2014/main" id="{016C1645-E922-F10B-9083-7C387310C8A1}"/>
              </a:ext>
            </a:extLst>
          </p:cNvPr>
          <p:cNvSpPr/>
          <p:nvPr/>
        </p:nvSpPr>
        <p:spPr>
          <a:xfrm>
            <a:off x="1913808" y="3429000"/>
            <a:ext cx="316901" cy="2050951"/>
          </a:xfrm>
          <a:prstGeom prst="roundRect">
            <a:avLst/>
          </a:prstGeom>
          <a:solidFill>
            <a:srgbClr val="32E1C4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FAE1A2E-368D-8C54-86B8-C7A9A2175B5E}"/>
              </a:ext>
            </a:extLst>
          </p:cNvPr>
          <p:cNvCxnSpPr/>
          <p:nvPr/>
        </p:nvCxnSpPr>
        <p:spPr>
          <a:xfrm>
            <a:off x="1252200" y="3410529"/>
            <a:ext cx="7200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위쪽 모서리 66">
            <a:extLst>
              <a:ext uri="{FF2B5EF4-FFF2-40B4-BE49-F238E27FC236}">
                <a16:creationId xmlns:a16="http://schemas.microsoft.com/office/drawing/2014/main" id="{BA284382-4D37-F854-ACCD-7CDC0BA2DD51}"/>
              </a:ext>
            </a:extLst>
          </p:cNvPr>
          <p:cNvSpPr/>
          <p:nvPr/>
        </p:nvSpPr>
        <p:spPr>
          <a:xfrm>
            <a:off x="1914493" y="2606799"/>
            <a:ext cx="316901" cy="756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21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자유형: 도형 42">
            <a:extLst>
              <a:ext uri="{FF2B5EF4-FFF2-40B4-BE49-F238E27FC236}">
                <a16:creationId xmlns:a16="http://schemas.microsoft.com/office/drawing/2014/main" id="{1D07CDE2-F7E2-2DB9-31DA-E9DD9F8D9A2B}"/>
              </a:ext>
            </a:extLst>
          </p:cNvPr>
          <p:cNvSpPr/>
          <p:nvPr/>
        </p:nvSpPr>
        <p:spPr>
          <a:xfrm rot="10800000" flipH="1" flipV="1">
            <a:off x="1980404" y="4946999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57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위쪽 모서리 66">
            <a:extLst>
              <a:ext uri="{FF2B5EF4-FFF2-40B4-BE49-F238E27FC236}">
                <a16:creationId xmlns:a16="http://schemas.microsoft.com/office/drawing/2014/main" id="{40E1E72A-BE78-3C98-736E-244BFD56FC76}"/>
              </a:ext>
            </a:extLst>
          </p:cNvPr>
          <p:cNvSpPr/>
          <p:nvPr/>
        </p:nvSpPr>
        <p:spPr>
          <a:xfrm>
            <a:off x="2864569" y="3429000"/>
            <a:ext cx="316901" cy="1067161"/>
          </a:xfrm>
          <a:prstGeom prst="roundRect">
            <a:avLst/>
          </a:prstGeom>
          <a:solidFill>
            <a:srgbClr val="32E1C4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사각형: 둥근 위쪽 모서리 66">
            <a:extLst>
              <a:ext uri="{FF2B5EF4-FFF2-40B4-BE49-F238E27FC236}">
                <a16:creationId xmlns:a16="http://schemas.microsoft.com/office/drawing/2014/main" id="{9B612993-8807-3F3D-B057-0199BF256730}"/>
              </a:ext>
            </a:extLst>
          </p:cNvPr>
          <p:cNvSpPr/>
          <p:nvPr/>
        </p:nvSpPr>
        <p:spPr>
          <a:xfrm>
            <a:off x="2865254" y="1824289"/>
            <a:ext cx="316901" cy="153851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43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: 도형 42">
            <a:extLst>
              <a:ext uri="{FF2B5EF4-FFF2-40B4-BE49-F238E27FC236}">
                <a16:creationId xmlns:a16="http://schemas.microsoft.com/office/drawing/2014/main" id="{4A630EC0-77AD-EA5C-2A11-933CA07FE817}"/>
              </a:ext>
            </a:extLst>
          </p:cNvPr>
          <p:cNvSpPr/>
          <p:nvPr/>
        </p:nvSpPr>
        <p:spPr>
          <a:xfrm rot="10800000" flipH="1" flipV="1">
            <a:off x="2931165" y="4019899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29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위쪽 모서리 66">
            <a:extLst>
              <a:ext uri="{FF2B5EF4-FFF2-40B4-BE49-F238E27FC236}">
                <a16:creationId xmlns:a16="http://schemas.microsoft.com/office/drawing/2014/main" id="{7DB95F38-0895-253E-4930-940DA4DA1507}"/>
              </a:ext>
            </a:extLst>
          </p:cNvPr>
          <p:cNvSpPr/>
          <p:nvPr/>
        </p:nvSpPr>
        <p:spPr>
          <a:xfrm>
            <a:off x="3815330" y="3429000"/>
            <a:ext cx="316901" cy="1410061"/>
          </a:xfrm>
          <a:prstGeom prst="roundRect">
            <a:avLst/>
          </a:prstGeom>
          <a:solidFill>
            <a:srgbClr val="32E1C4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사각형: 둥근 위쪽 모서리 66">
            <a:extLst>
              <a:ext uri="{FF2B5EF4-FFF2-40B4-BE49-F238E27FC236}">
                <a16:creationId xmlns:a16="http://schemas.microsoft.com/office/drawing/2014/main" id="{A61F8E83-9697-2E24-9601-BBBCBAE3E033}"/>
              </a:ext>
            </a:extLst>
          </p:cNvPr>
          <p:cNvSpPr/>
          <p:nvPr/>
        </p:nvSpPr>
        <p:spPr>
          <a:xfrm>
            <a:off x="3816015" y="2111736"/>
            <a:ext cx="316901" cy="125106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35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42">
            <a:extLst>
              <a:ext uri="{FF2B5EF4-FFF2-40B4-BE49-F238E27FC236}">
                <a16:creationId xmlns:a16="http://schemas.microsoft.com/office/drawing/2014/main" id="{9D0E2201-B027-532B-8797-9F88CE9C3AA5}"/>
              </a:ext>
            </a:extLst>
          </p:cNvPr>
          <p:cNvSpPr/>
          <p:nvPr/>
        </p:nvSpPr>
        <p:spPr>
          <a:xfrm rot="10800000" flipH="1" flipV="1">
            <a:off x="3881926" y="4375499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39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사각형: 둥근 위쪽 모서리 66">
            <a:extLst>
              <a:ext uri="{FF2B5EF4-FFF2-40B4-BE49-F238E27FC236}">
                <a16:creationId xmlns:a16="http://schemas.microsoft.com/office/drawing/2014/main" id="{2DE8286B-A13E-2185-8750-EF2BAD51B289}"/>
              </a:ext>
            </a:extLst>
          </p:cNvPr>
          <p:cNvSpPr/>
          <p:nvPr/>
        </p:nvSpPr>
        <p:spPr>
          <a:xfrm>
            <a:off x="4766091" y="3429000"/>
            <a:ext cx="316901" cy="2337598"/>
          </a:xfrm>
          <a:prstGeom prst="roundRect">
            <a:avLst/>
          </a:prstGeom>
          <a:solidFill>
            <a:srgbClr val="32E1C4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사각형: 둥근 위쪽 모서리 66">
            <a:extLst>
              <a:ext uri="{FF2B5EF4-FFF2-40B4-BE49-F238E27FC236}">
                <a16:creationId xmlns:a16="http://schemas.microsoft.com/office/drawing/2014/main" id="{EA310871-6BF9-69BB-D6F9-A37EF1436691}"/>
              </a:ext>
            </a:extLst>
          </p:cNvPr>
          <p:cNvSpPr/>
          <p:nvPr/>
        </p:nvSpPr>
        <p:spPr>
          <a:xfrm>
            <a:off x="4766776" y="2902759"/>
            <a:ext cx="316901" cy="4600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13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: 도형 42">
            <a:extLst>
              <a:ext uri="{FF2B5EF4-FFF2-40B4-BE49-F238E27FC236}">
                <a16:creationId xmlns:a16="http://schemas.microsoft.com/office/drawing/2014/main" id="{A36973B2-A5E7-83AB-AEFD-AD08CE299C61}"/>
              </a:ext>
            </a:extLst>
          </p:cNvPr>
          <p:cNvSpPr/>
          <p:nvPr/>
        </p:nvSpPr>
        <p:spPr>
          <a:xfrm rot="10800000" flipH="1" flipV="1">
            <a:off x="4823162" y="5375624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사각형: 둥근 위쪽 모서리 66">
            <a:extLst>
              <a:ext uri="{FF2B5EF4-FFF2-40B4-BE49-F238E27FC236}">
                <a16:creationId xmlns:a16="http://schemas.microsoft.com/office/drawing/2014/main" id="{C3047EC2-F1B7-EFCA-4068-D6711447410C}"/>
              </a:ext>
            </a:extLst>
          </p:cNvPr>
          <p:cNvSpPr/>
          <p:nvPr/>
        </p:nvSpPr>
        <p:spPr>
          <a:xfrm>
            <a:off x="5716852" y="3429000"/>
            <a:ext cx="316901" cy="387711"/>
          </a:xfrm>
          <a:prstGeom prst="roundRect">
            <a:avLst/>
          </a:prstGeom>
          <a:solidFill>
            <a:srgbClr val="32E1C4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사각형: 둥근 위쪽 모서리 66">
            <a:extLst>
              <a:ext uri="{FF2B5EF4-FFF2-40B4-BE49-F238E27FC236}">
                <a16:creationId xmlns:a16="http://schemas.microsoft.com/office/drawing/2014/main" id="{AEBA4639-3667-B91F-62D8-DCBACF122A9C}"/>
              </a:ext>
            </a:extLst>
          </p:cNvPr>
          <p:cNvSpPr/>
          <p:nvPr/>
        </p:nvSpPr>
        <p:spPr>
          <a:xfrm>
            <a:off x="5717537" y="2445560"/>
            <a:ext cx="316901" cy="917239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자유형: 도형 42">
            <a:extLst>
              <a:ext uri="{FF2B5EF4-FFF2-40B4-BE49-F238E27FC236}">
                <a16:creationId xmlns:a16="http://schemas.microsoft.com/office/drawing/2014/main" id="{D899D5D2-9538-0604-68F7-3EC8C763D326}"/>
              </a:ext>
            </a:extLst>
          </p:cNvPr>
          <p:cNvSpPr/>
          <p:nvPr/>
        </p:nvSpPr>
        <p:spPr>
          <a:xfrm rot="10800000" flipH="1" flipV="1">
            <a:off x="5783448" y="3422999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사각형: 둥근 위쪽 모서리 66">
            <a:extLst>
              <a:ext uri="{FF2B5EF4-FFF2-40B4-BE49-F238E27FC236}">
                <a16:creationId xmlns:a16="http://schemas.microsoft.com/office/drawing/2014/main" id="{B3D604BC-1A6B-D773-30C2-7E5472B4D8D2}"/>
              </a:ext>
            </a:extLst>
          </p:cNvPr>
          <p:cNvSpPr/>
          <p:nvPr/>
        </p:nvSpPr>
        <p:spPr>
          <a:xfrm>
            <a:off x="6667613" y="3429001"/>
            <a:ext cx="316901" cy="901794"/>
          </a:xfrm>
          <a:prstGeom prst="roundRect">
            <a:avLst/>
          </a:prstGeom>
          <a:solidFill>
            <a:srgbClr val="32E1C4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사각형: 둥근 위쪽 모서리 66">
            <a:extLst>
              <a:ext uri="{FF2B5EF4-FFF2-40B4-BE49-F238E27FC236}">
                <a16:creationId xmlns:a16="http://schemas.microsoft.com/office/drawing/2014/main" id="{A44E79AC-F825-6489-2F0A-38F9A2129779}"/>
              </a:ext>
            </a:extLst>
          </p:cNvPr>
          <p:cNvSpPr/>
          <p:nvPr/>
        </p:nvSpPr>
        <p:spPr>
          <a:xfrm>
            <a:off x="6668298" y="1711686"/>
            <a:ext cx="316901" cy="1651113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46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AE732887-D5BE-E992-6E55-00FAE6BFA495}"/>
              </a:ext>
            </a:extLst>
          </p:cNvPr>
          <p:cNvSpPr/>
          <p:nvPr/>
        </p:nvSpPr>
        <p:spPr>
          <a:xfrm rot="10800000" flipH="1" flipV="1">
            <a:off x="6734209" y="3918299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25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D8E52B-5A0A-01C0-9EF8-EC7D677CAD37}"/>
              </a:ext>
            </a:extLst>
          </p:cNvPr>
          <p:cNvSpPr/>
          <p:nvPr/>
        </p:nvSpPr>
        <p:spPr>
          <a:xfrm>
            <a:off x="9200244" y="2004592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사각형: 둥근 위쪽 모서리 66">
            <a:extLst>
              <a:ext uri="{FF2B5EF4-FFF2-40B4-BE49-F238E27FC236}">
                <a16:creationId xmlns:a16="http://schemas.microsoft.com/office/drawing/2014/main" id="{584976CC-0FC0-A292-9ABB-1CD70418A9F4}"/>
              </a:ext>
            </a:extLst>
          </p:cNvPr>
          <p:cNvSpPr/>
          <p:nvPr/>
        </p:nvSpPr>
        <p:spPr>
          <a:xfrm>
            <a:off x="8900220" y="2149836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0D5E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7DAAD5-BCB4-E619-E8D2-BCD4DF01AA38}"/>
              </a:ext>
            </a:extLst>
          </p:cNvPr>
          <p:cNvSpPr/>
          <p:nvPr/>
        </p:nvSpPr>
        <p:spPr>
          <a:xfrm>
            <a:off x="9200244" y="3816711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사각형: 둥근 위쪽 모서리 66">
            <a:extLst>
              <a:ext uri="{FF2B5EF4-FFF2-40B4-BE49-F238E27FC236}">
                <a16:creationId xmlns:a16="http://schemas.microsoft.com/office/drawing/2014/main" id="{B4EF9F8F-2D5E-94BC-38C0-3BFE2A4D0408}"/>
              </a:ext>
            </a:extLst>
          </p:cNvPr>
          <p:cNvSpPr/>
          <p:nvPr/>
        </p:nvSpPr>
        <p:spPr>
          <a:xfrm>
            <a:off x="8900220" y="3961955"/>
            <a:ext cx="216000" cy="216000"/>
          </a:xfrm>
          <a:prstGeom prst="ellipse">
            <a:avLst/>
          </a:prstGeom>
          <a:solidFill>
            <a:srgbClr val="32E1C4"/>
          </a:solidFill>
          <a:ln>
            <a:solidFill>
              <a:srgbClr val="34D1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70D5EC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730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E1C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E6857-E01C-2CC7-CC9C-979530AD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F4824DF9-F24D-62E5-3EE6-84135C373C6B}"/>
              </a:ext>
            </a:extLst>
          </p:cNvPr>
          <p:cNvSpPr/>
          <p:nvPr/>
        </p:nvSpPr>
        <p:spPr>
          <a:xfrm flipH="1">
            <a:off x="254000" y="171450"/>
            <a:ext cx="11937999" cy="6686550"/>
          </a:xfrm>
          <a:prstGeom prst="round1Rect">
            <a:avLst>
              <a:gd name="adj" fmla="val 2802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CB0A69C0-F229-B5CA-3C5F-A8A213675C70}"/>
              </a:ext>
            </a:extLst>
          </p:cNvPr>
          <p:cNvSpPr/>
          <p:nvPr/>
        </p:nvSpPr>
        <p:spPr>
          <a:xfrm>
            <a:off x="808341" y="321886"/>
            <a:ext cx="7274060" cy="39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">
                <a:srgbClr val="F7F7F7"/>
              </a:gs>
              <a:gs pos="6000">
                <a:schemeClr val="bg1"/>
              </a:gs>
            </a:gsLst>
            <a:lin ang="0" scaled="1"/>
            <a:tileRect/>
          </a:gradFill>
          <a:ln w="1587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0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2E1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자유형 10">
            <a:extLst>
              <a:ext uri="{FF2B5EF4-FFF2-40B4-BE49-F238E27FC236}">
                <a16:creationId xmlns:a16="http://schemas.microsoft.com/office/drawing/2014/main" id="{F6C04CFD-DEAB-5A50-D21C-F7B6A7FD7D6E}"/>
              </a:ext>
            </a:extLst>
          </p:cNvPr>
          <p:cNvSpPr/>
          <p:nvPr/>
        </p:nvSpPr>
        <p:spPr>
          <a:xfrm>
            <a:off x="957924" y="410089"/>
            <a:ext cx="198291" cy="195129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74CCF1C-499C-FAF2-E05E-C5E39E819A78}"/>
              </a:ext>
            </a:extLst>
          </p:cNvPr>
          <p:cNvGrpSpPr/>
          <p:nvPr/>
        </p:nvGrpSpPr>
        <p:grpSpPr>
          <a:xfrm>
            <a:off x="349595" y="171450"/>
            <a:ext cx="323505" cy="6686550"/>
            <a:chOff x="349595" y="171450"/>
            <a:chExt cx="323505" cy="668655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D10BDC1-3471-4E3D-031A-1D79601547BD}"/>
                </a:ext>
              </a:extLst>
            </p:cNvPr>
            <p:cNvCxnSpPr/>
            <p:nvPr/>
          </p:nvCxnSpPr>
          <p:spPr>
            <a:xfrm>
              <a:off x="673100" y="171450"/>
              <a:ext cx="0" cy="66865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9A2F4A7-37AA-4CA1-83A9-2AF6D041023D}"/>
                </a:ext>
              </a:extLst>
            </p:cNvPr>
            <p:cNvGrpSpPr/>
            <p:nvPr/>
          </p:nvGrpSpPr>
          <p:grpSpPr>
            <a:xfrm>
              <a:off x="354798" y="6471463"/>
              <a:ext cx="213088" cy="236446"/>
              <a:chOff x="543379" y="6026135"/>
              <a:chExt cx="369279" cy="40975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FBA71BF8-4B25-B84D-5C76-023C88D20975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33" name="사각형: 둥근 모서리 18">
                  <a:extLst>
                    <a:ext uri="{FF2B5EF4-FFF2-40B4-BE49-F238E27FC236}">
                      <a16:creationId xmlns:a16="http://schemas.microsoft.com/office/drawing/2014/main" id="{C997F135-D71C-9A06-7F67-559EDFE9BEAD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D89F9431-0A9F-B0CC-9343-3C59D78C27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D4F9175-F27C-8E55-A78E-7D3BC8530BAE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32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4F083DB1-F5C2-7824-8F23-05DCAD009876}"/>
                </a:ext>
              </a:extLst>
            </p:cNvPr>
            <p:cNvGrpSpPr/>
            <p:nvPr/>
          </p:nvGrpSpPr>
          <p:grpSpPr>
            <a:xfrm>
              <a:off x="381077" y="941073"/>
              <a:ext cx="156783" cy="3490219"/>
              <a:chOff x="7839531" y="1128631"/>
              <a:chExt cx="193117" cy="4299066"/>
            </a:xfrm>
            <a:solidFill>
              <a:schemeClr val="bg1">
                <a:lumMod val="85000"/>
              </a:schemeClr>
            </a:solidFill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164459E3-2CBD-6374-C882-FEDE64F46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3AE7BA49-9BEE-9AF0-804E-46F860DA258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grpFill/>
            </p:grpSpPr>
            <p:sp>
              <p:nvSpPr>
                <p:cNvPr id="60" name="Freeform 13">
                  <a:extLst>
                    <a:ext uri="{FF2B5EF4-FFF2-40B4-BE49-F238E27FC236}">
                      <a16:creationId xmlns:a16="http://schemas.microsoft.com/office/drawing/2014/main" id="{C92DA543-15B4-A167-17E9-BDA9172AF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Freeform 14">
                  <a:extLst>
                    <a:ext uri="{FF2B5EF4-FFF2-40B4-BE49-F238E27FC236}">
                      <a16:creationId xmlns:a16="http://schemas.microsoft.com/office/drawing/2014/main" id="{FFE14E8A-F039-6DC8-5B4D-B27B3ADF43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AF27CD4A-81C4-2DB1-B084-240587563EE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자유형 20">
                <a:extLst>
                  <a:ext uri="{FF2B5EF4-FFF2-40B4-BE49-F238E27FC236}">
                    <a16:creationId xmlns:a16="http://schemas.microsoft.com/office/drawing/2014/main" id="{6C588138-971B-EFCC-4874-FB21859CD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2CB2E041-A54F-780A-7C3C-87E8A19BE172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" name="Group 20">
                <a:extLst>
                  <a:ext uri="{FF2B5EF4-FFF2-40B4-BE49-F238E27FC236}">
                    <a16:creationId xmlns:a16="http://schemas.microsoft.com/office/drawing/2014/main" id="{A6D6B693-624B-08DD-3714-09E2046EFA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grpFill/>
            </p:grpSpPr>
            <p:sp>
              <p:nvSpPr>
                <p:cNvPr id="56" name="Freeform 22">
                  <a:extLst>
                    <a:ext uri="{FF2B5EF4-FFF2-40B4-BE49-F238E27FC236}">
                      <a16:creationId xmlns:a16="http://schemas.microsoft.com/office/drawing/2014/main" id="{24EB49C9-EA16-462B-E661-BD1BBEB71EA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23">
                  <a:extLst>
                    <a:ext uri="{FF2B5EF4-FFF2-40B4-BE49-F238E27FC236}">
                      <a16:creationId xmlns:a16="http://schemas.microsoft.com/office/drawing/2014/main" id="{0E5F4E26-2151-FB87-373B-C85B53192F7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Freeform 24">
                  <a:extLst>
                    <a:ext uri="{FF2B5EF4-FFF2-40B4-BE49-F238E27FC236}">
                      <a16:creationId xmlns:a16="http://schemas.microsoft.com/office/drawing/2014/main" id="{4E400A4F-5BC4-C84C-81B8-51DE796F9F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Freeform 25">
                  <a:extLst>
                    <a:ext uri="{FF2B5EF4-FFF2-40B4-BE49-F238E27FC236}">
                      <a16:creationId xmlns:a16="http://schemas.microsoft.com/office/drawing/2014/main" id="{4894077F-C4F2-1513-AECD-7A7E2E6C1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Group 16">
                <a:extLst>
                  <a:ext uri="{FF2B5EF4-FFF2-40B4-BE49-F238E27FC236}">
                    <a16:creationId xmlns:a16="http://schemas.microsoft.com/office/drawing/2014/main" id="{06919B12-552F-609D-12C5-A7D43DEBA3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grpFill/>
            </p:grpSpPr>
            <p:sp>
              <p:nvSpPr>
                <p:cNvPr id="52" name="Freeform 17">
                  <a:extLst>
                    <a:ext uri="{FF2B5EF4-FFF2-40B4-BE49-F238E27FC236}">
                      <a16:creationId xmlns:a16="http://schemas.microsoft.com/office/drawing/2014/main" id="{39B796E2-5262-0831-7E87-BD122E2901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236B640F-4AC4-0972-EC4B-A7462DE36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76FE4CD6-C81F-978D-E78F-16BD25CAE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2ABF02BF-B4F2-4724-F638-9F9C98C7C8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2C3CB10F-7E54-10CE-5CAC-7ECA3C930A0C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34ABDE82-D19F-3E65-DE93-455A86C3FD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235A97DF-E787-629E-017A-2AE9E71F2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2" name="모서리가 둥근 직사각형 37">
              <a:extLst>
                <a:ext uri="{FF2B5EF4-FFF2-40B4-BE49-F238E27FC236}">
                  <a16:creationId xmlns:a16="http://schemas.microsoft.com/office/drawing/2014/main" id="{89D39FE1-9175-154A-08EC-8E5AC3BF1F45}"/>
                </a:ext>
              </a:extLst>
            </p:cNvPr>
            <p:cNvSpPr/>
            <p:nvPr/>
          </p:nvSpPr>
          <p:spPr>
            <a:xfrm>
              <a:off x="349595" y="408275"/>
              <a:ext cx="239721" cy="239721"/>
            </a:xfrm>
            <a:prstGeom prst="ellipse">
              <a:avLst/>
            </a:prstGeom>
            <a:solidFill>
              <a:srgbClr val="32E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0B32AB7E-64D6-38BC-C181-7D74AF9E15DC}"/>
                </a:ext>
              </a:extLst>
            </p:cNvPr>
            <p:cNvGrpSpPr/>
            <p:nvPr/>
          </p:nvGrpSpPr>
          <p:grpSpPr>
            <a:xfrm>
              <a:off x="402507" y="457418"/>
              <a:ext cx="134412" cy="151284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70D06B-8D2F-622B-D9DF-21FE8490CAA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2C39D4C-0E93-004A-B44E-84A3A6A8B239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8A9B4E-D296-F605-670E-40E7FF367AFB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28" name="자유형 169">
            <a:extLst>
              <a:ext uri="{FF2B5EF4-FFF2-40B4-BE49-F238E27FC236}">
                <a16:creationId xmlns:a16="http://schemas.microsoft.com/office/drawing/2014/main" id="{8AC57F41-D65B-D3B5-D5A9-EA47EC23C7E0}"/>
              </a:ext>
            </a:extLst>
          </p:cNvPr>
          <p:cNvSpPr/>
          <p:nvPr/>
        </p:nvSpPr>
        <p:spPr>
          <a:xfrm>
            <a:off x="2026559" y="252666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32E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</p:txBody>
      </p:sp>
      <p:sp>
        <p:nvSpPr>
          <p:cNvPr id="29" name="자유형 170">
            <a:extLst>
              <a:ext uri="{FF2B5EF4-FFF2-40B4-BE49-F238E27FC236}">
                <a16:creationId xmlns:a16="http://schemas.microsoft.com/office/drawing/2014/main" id="{594229ED-EC73-3797-53C5-3C7255481B2B}"/>
              </a:ext>
            </a:extLst>
          </p:cNvPr>
          <p:cNvSpPr/>
          <p:nvPr/>
        </p:nvSpPr>
        <p:spPr>
          <a:xfrm>
            <a:off x="1797572" y="304917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5A3F411-3B13-7666-8442-838F8F816BF5}"/>
              </a:ext>
            </a:extLst>
          </p:cNvPr>
          <p:cNvSpPr/>
          <p:nvPr/>
        </p:nvSpPr>
        <p:spPr>
          <a:xfrm>
            <a:off x="1710388" y="5274832"/>
            <a:ext cx="2601784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0" name="자유형 172">
            <a:extLst>
              <a:ext uri="{FF2B5EF4-FFF2-40B4-BE49-F238E27FC236}">
                <a16:creationId xmlns:a16="http://schemas.microsoft.com/office/drawing/2014/main" id="{11C70E35-6A45-F0B0-9F8D-C40A7886C342}"/>
              </a:ext>
            </a:extLst>
          </p:cNvPr>
          <p:cNvSpPr/>
          <p:nvPr/>
        </p:nvSpPr>
        <p:spPr>
          <a:xfrm>
            <a:off x="5236676" y="252666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</p:txBody>
      </p:sp>
      <p:sp>
        <p:nvSpPr>
          <p:cNvPr id="63" name="자유형 173">
            <a:extLst>
              <a:ext uri="{FF2B5EF4-FFF2-40B4-BE49-F238E27FC236}">
                <a16:creationId xmlns:a16="http://schemas.microsoft.com/office/drawing/2014/main" id="{DD5DAF12-438C-6EF0-A806-6E807C8704CE}"/>
              </a:ext>
            </a:extLst>
          </p:cNvPr>
          <p:cNvSpPr/>
          <p:nvPr/>
        </p:nvSpPr>
        <p:spPr>
          <a:xfrm>
            <a:off x="5007689" y="304917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7F4CF1B-EFD0-5CB7-913A-0A9E174ACE36}"/>
              </a:ext>
            </a:extLst>
          </p:cNvPr>
          <p:cNvSpPr/>
          <p:nvPr/>
        </p:nvSpPr>
        <p:spPr>
          <a:xfrm>
            <a:off x="4920505" y="5274832"/>
            <a:ext cx="2601784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7" name="자유형 175">
            <a:extLst>
              <a:ext uri="{FF2B5EF4-FFF2-40B4-BE49-F238E27FC236}">
                <a16:creationId xmlns:a16="http://schemas.microsoft.com/office/drawing/2014/main" id="{DAE4AD77-E290-C34B-1EF2-6BD8D2F85562}"/>
              </a:ext>
            </a:extLst>
          </p:cNvPr>
          <p:cNvSpPr/>
          <p:nvPr/>
        </p:nvSpPr>
        <p:spPr>
          <a:xfrm>
            <a:off x="8446793" y="2526661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32E1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</p:txBody>
      </p:sp>
      <p:sp>
        <p:nvSpPr>
          <p:cNvPr id="68" name="자유형 176">
            <a:extLst>
              <a:ext uri="{FF2B5EF4-FFF2-40B4-BE49-F238E27FC236}">
                <a16:creationId xmlns:a16="http://schemas.microsoft.com/office/drawing/2014/main" id="{404D1213-569D-28A3-70F1-5575A112B455}"/>
              </a:ext>
            </a:extLst>
          </p:cNvPr>
          <p:cNvSpPr/>
          <p:nvPr/>
        </p:nvSpPr>
        <p:spPr>
          <a:xfrm>
            <a:off x="8217806" y="3049173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F8B77D6-CFF5-9A40-A232-A2F4549D2D61}"/>
              </a:ext>
            </a:extLst>
          </p:cNvPr>
          <p:cNvSpPr/>
          <p:nvPr/>
        </p:nvSpPr>
        <p:spPr>
          <a:xfrm>
            <a:off x="8130622" y="5274832"/>
            <a:ext cx="2601784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70" name="꺾인 연결선 10">
            <a:extLst>
              <a:ext uri="{FF2B5EF4-FFF2-40B4-BE49-F238E27FC236}">
                <a16:creationId xmlns:a16="http://schemas.microsoft.com/office/drawing/2014/main" id="{05A9D83D-F9E0-979C-D758-13CB80176780}"/>
              </a:ext>
            </a:extLst>
          </p:cNvPr>
          <p:cNvCxnSpPr>
            <a:stCxn id="28" idx="0"/>
            <a:endCxn id="40" idx="0"/>
          </p:cNvCxnSpPr>
          <p:nvPr/>
        </p:nvCxnSpPr>
        <p:spPr>
          <a:xfrm>
            <a:off x="3035822" y="2526661"/>
            <a:ext cx="3210117" cy="12700"/>
          </a:xfrm>
          <a:prstGeom prst="bentConnector5">
            <a:avLst>
              <a:gd name="adj1" fmla="val -430"/>
              <a:gd name="adj2" fmla="val -4114283"/>
              <a:gd name="adj3" fmla="val 10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178">
            <a:extLst>
              <a:ext uri="{FF2B5EF4-FFF2-40B4-BE49-F238E27FC236}">
                <a16:creationId xmlns:a16="http://schemas.microsoft.com/office/drawing/2014/main" id="{9CDD03D1-5405-55CE-3928-1DF470EE41F6}"/>
              </a:ext>
            </a:extLst>
          </p:cNvPr>
          <p:cNvCxnSpPr>
            <a:endCxn id="67" idx="0"/>
          </p:cNvCxnSpPr>
          <p:nvPr/>
        </p:nvCxnSpPr>
        <p:spPr>
          <a:xfrm>
            <a:off x="3041665" y="2526661"/>
            <a:ext cx="6414391" cy="12700"/>
          </a:xfrm>
          <a:prstGeom prst="bentConnector5">
            <a:avLst>
              <a:gd name="adj1" fmla="val -237"/>
              <a:gd name="adj2" fmla="val -6700000"/>
              <a:gd name="adj3" fmla="val 10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43">
            <a:extLst>
              <a:ext uri="{FF2B5EF4-FFF2-40B4-BE49-F238E27FC236}">
                <a16:creationId xmlns:a16="http://schemas.microsoft.com/office/drawing/2014/main" id="{159A6DBC-0D38-22C4-8477-BB8A89157C37}"/>
              </a:ext>
            </a:extLst>
          </p:cNvPr>
          <p:cNvSpPr/>
          <p:nvPr/>
        </p:nvSpPr>
        <p:spPr>
          <a:xfrm>
            <a:off x="6981523" y="1548863"/>
            <a:ext cx="1005331" cy="254226"/>
          </a:xfrm>
          <a:prstGeom prst="roundRect">
            <a:avLst>
              <a:gd name="adj" fmla="val 50000"/>
            </a:avLst>
          </a:prstGeom>
          <a:solidFill>
            <a:srgbClr val="32E1C4"/>
          </a:solidFill>
          <a:ln w="9525">
            <a:noFill/>
            <a:prstDash val="solid"/>
          </a:ln>
          <a:effectLst>
            <a:outerShdw blurRad="304800" dist="38100" dir="2700000" algn="tl" rotWithShape="0">
              <a:srgbClr val="620EF9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Cause. 1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모서리가 둥근 직사각형 43">
            <a:extLst>
              <a:ext uri="{FF2B5EF4-FFF2-40B4-BE49-F238E27FC236}">
                <a16:creationId xmlns:a16="http://schemas.microsoft.com/office/drawing/2014/main" id="{ED1E9C41-6A4D-45B7-6E96-C9CE0BEA52A4}"/>
              </a:ext>
            </a:extLst>
          </p:cNvPr>
          <p:cNvSpPr/>
          <p:nvPr/>
        </p:nvSpPr>
        <p:spPr>
          <a:xfrm>
            <a:off x="3981941" y="1866840"/>
            <a:ext cx="1005331" cy="25422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9525">
            <a:noFill/>
            <a:prstDash val="solid"/>
          </a:ln>
          <a:effectLst>
            <a:outerShdw blurRad="304800" dist="38100" dir="2700000" algn="tl" rotWithShape="0">
              <a:srgbClr val="620EF9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Cause. 2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985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E1C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A462B-A96E-FB6E-1805-D54A83A9F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한쪽 모서리 7">
            <a:extLst>
              <a:ext uri="{FF2B5EF4-FFF2-40B4-BE49-F238E27FC236}">
                <a16:creationId xmlns:a16="http://schemas.microsoft.com/office/drawing/2014/main" id="{C1168B6F-10E6-3D97-E255-A6D0B6C8FF83}"/>
              </a:ext>
            </a:extLst>
          </p:cNvPr>
          <p:cNvSpPr/>
          <p:nvPr/>
        </p:nvSpPr>
        <p:spPr>
          <a:xfrm flipH="1">
            <a:off x="254000" y="171450"/>
            <a:ext cx="11937999" cy="6686550"/>
          </a:xfrm>
          <a:prstGeom prst="round1Rect">
            <a:avLst>
              <a:gd name="adj" fmla="val 2802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13500000" algn="b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모서리가 둥근 직사각형 6">
            <a:extLst>
              <a:ext uri="{FF2B5EF4-FFF2-40B4-BE49-F238E27FC236}">
                <a16:creationId xmlns:a16="http://schemas.microsoft.com/office/drawing/2014/main" id="{8E7CC52E-EFAE-74DF-5FDB-7F41B5976EB5}"/>
              </a:ext>
            </a:extLst>
          </p:cNvPr>
          <p:cNvSpPr/>
          <p:nvPr/>
        </p:nvSpPr>
        <p:spPr>
          <a:xfrm>
            <a:off x="808341" y="321886"/>
            <a:ext cx="7274060" cy="3960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6000">
                <a:srgbClr val="F7F7F7"/>
              </a:gs>
              <a:gs pos="6000">
                <a:schemeClr val="bg1"/>
              </a:gs>
            </a:gsLst>
            <a:lin ang="0" scaled="1"/>
            <a:tileRect/>
          </a:gradFill>
          <a:ln w="15875">
            <a:solidFill>
              <a:srgbClr val="1FD7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0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32E1C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32E1C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자유형 10">
            <a:extLst>
              <a:ext uri="{FF2B5EF4-FFF2-40B4-BE49-F238E27FC236}">
                <a16:creationId xmlns:a16="http://schemas.microsoft.com/office/drawing/2014/main" id="{C6B14C18-5746-06C1-5FBF-A8F52BFD09DA}"/>
              </a:ext>
            </a:extLst>
          </p:cNvPr>
          <p:cNvSpPr/>
          <p:nvPr/>
        </p:nvSpPr>
        <p:spPr>
          <a:xfrm>
            <a:off x="957924" y="410089"/>
            <a:ext cx="198291" cy="195129"/>
          </a:xfrm>
          <a:custGeom>
            <a:avLst/>
            <a:gdLst>
              <a:gd name="connsiteX0" fmla="*/ 128587 w 337165"/>
              <a:gd name="connsiteY0" fmla="*/ 35720 h 331788"/>
              <a:gd name="connsiteX1" fmla="*/ 35719 w 337165"/>
              <a:gd name="connsiteY1" fmla="*/ 128588 h 331788"/>
              <a:gd name="connsiteX2" fmla="*/ 128587 w 337165"/>
              <a:gd name="connsiteY2" fmla="*/ 221456 h 331788"/>
              <a:gd name="connsiteX3" fmla="*/ 221455 w 337165"/>
              <a:gd name="connsiteY3" fmla="*/ 128588 h 331788"/>
              <a:gd name="connsiteX4" fmla="*/ 128587 w 337165"/>
              <a:gd name="connsiteY4" fmla="*/ 35720 h 331788"/>
              <a:gd name="connsiteX5" fmla="*/ 128588 w 337165"/>
              <a:gd name="connsiteY5" fmla="*/ 0 h 331788"/>
              <a:gd name="connsiteX6" fmla="*/ 257176 w 337165"/>
              <a:gd name="connsiteY6" fmla="*/ 128588 h 331788"/>
              <a:gd name="connsiteX7" fmla="*/ 247071 w 337165"/>
              <a:gd name="connsiteY7" fmla="*/ 178640 h 331788"/>
              <a:gd name="connsiteX8" fmla="*/ 234445 w 337165"/>
              <a:gd name="connsiteY8" fmla="*/ 197368 h 331788"/>
              <a:gd name="connsiteX9" fmla="*/ 235519 w 337165"/>
              <a:gd name="connsiteY9" fmla="*/ 197813 h 331788"/>
              <a:gd name="connsiteX10" fmla="*/ 330470 w 337165"/>
              <a:gd name="connsiteY10" fmla="*/ 292765 h 331788"/>
              <a:gd name="connsiteX11" fmla="*/ 330470 w 337165"/>
              <a:gd name="connsiteY11" fmla="*/ 325094 h 331788"/>
              <a:gd name="connsiteX12" fmla="*/ 330470 w 337165"/>
              <a:gd name="connsiteY12" fmla="*/ 325092 h 331788"/>
              <a:gd name="connsiteX13" fmla="*/ 298141 w 337165"/>
              <a:gd name="connsiteY13" fmla="*/ 325092 h 331788"/>
              <a:gd name="connsiteX14" fmla="*/ 203415 w 337165"/>
              <a:gd name="connsiteY14" fmla="*/ 230367 h 331788"/>
              <a:gd name="connsiteX15" fmla="*/ 178640 w 337165"/>
              <a:gd name="connsiteY15" fmla="*/ 247071 h 331788"/>
              <a:gd name="connsiteX16" fmla="*/ 128588 w 337165"/>
              <a:gd name="connsiteY16" fmla="*/ 257176 h 331788"/>
              <a:gd name="connsiteX17" fmla="*/ 0 w 337165"/>
              <a:gd name="connsiteY17" fmla="*/ 128588 h 331788"/>
              <a:gd name="connsiteX18" fmla="*/ 128588 w 337165"/>
              <a:gd name="connsiteY18" fmla="*/ 0 h 331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37165" h="331788">
                <a:moveTo>
                  <a:pt x="128587" y="35720"/>
                </a:moveTo>
                <a:cubicBezTo>
                  <a:pt x="77297" y="35720"/>
                  <a:pt x="35719" y="77298"/>
                  <a:pt x="35719" y="128588"/>
                </a:cubicBezTo>
                <a:cubicBezTo>
                  <a:pt x="35719" y="179878"/>
                  <a:pt x="77297" y="221456"/>
                  <a:pt x="128587" y="221456"/>
                </a:cubicBezTo>
                <a:cubicBezTo>
                  <a:pt x="179877" y="221456"/>
                  <a:pt x="221455" y="179878"/>
                  <a:pt x="221455" y="128588"/>
                </a:cubicBezTo>
                <a:cubicBezTo>
                  <a:pt x="221455" y="77298"/>
                  <a:pt x="179877" y="35720"/>
                  <a:pt x="128587" y="35720"/>
                </a:cubicBezTo>
                <a:close/>
                <a:moveTo>
                  <a:pt x="128588" y="0"/>
                </a:moveTo>
                <a:cubicBezTo>
                  <a:pt x="199605" y="0"/>
                  <a:pt x="257176" y="57571"/>
                  <a:pt x="257176" y="128588"/>
                </a:cubicBezTo>
                <a:cubicBezTo>
                  <a:pt x="257176" y="146342"/>
                  <a:pt x="253578" y="163256"/>
                  <a:pt x="247071" y="178640"/>
                </a:cubicBezTo>
                <a:lnTo>
                  <a:pt x="234445" y="197368"/>
                </a:lnTo>
                <a:lnTo>
                  <a:pt x="235519" y="197813"/>
                </a:lnTo>
                <a:cubicBezTo>
                  <a:pt x="267170" y="229463"/>
                  <a:pt x="298820" y="261115"/>
                  <a:pt x="330470" y="292765"/>
                </a:cubicBezTo>
                <a:cubicBezTo>
                  <a:pt x="339397" y="301692"/>
                  <a:pt x="339397" y="316167"/>
                  <a:pt x="330470" y="325094"/>
                </a:cubicBezTo>
                <a:lnTo>
                  <a:pt x="330470" y="325092"/>
                </a:lnTo>
                <a:cubicBezTo>
                  <a:pt x="321542" y="334020"/>
                  <a:pt x="307068" y="334020"/>
                  <a:pt x="298141" y="325092"/>
                </a:cubicBezTo>
                <a:lnTo>
                  <a:pt x="203415" y="230367"/>
                </a:lnTo>
                <a:lnTo>
                  <a:pt x="178640" y="247071"/>
                </a:lnTo>
                <a:cubicBezTo>
                  <a:pt x="163256" y="253578"/>
                  <a:pt x="146343" y="257176"/>
                  <a:pt x="128588" y="257176"/>
                </a:cubicBezTo>
                <a:cubicBezTo>
                  <a:pt x="57571" y="257176"/>
                  <a:pt x="0" y="199605"/>
                  <a:pt x="0" y="128588"/>
                </a:cubicBezTo>
                <a:cubicBezTo>
                  <a:pt x="0" y="57571"/>
                  <a:pt x="57571" y="0"/>
                  <a:pt x="128588" y="0"/>
                </a:cubicBezTo>
                <a:close/>
              </a:path>
            </a:pathLst>
          </a:custGeom>
          <a:solidFill>
            <a:srgbClr val="1FD7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44697EB-79F2-12A5-795D-B863D0371AE6}"/>
              </a:ext>
            </a:extLst>
          </p:cNvPr>
          <p:cNvGrpSpPr/>
          <p:nvPr/>
        </p:nvGrpSpPr>
        <p:grpSpPr>
          <a:xfrm>
            <a:off x="349595" y="171450"/>
            <a:ext cx="323505" cy="6686550"/>
            <a:chOff x="349595" y="171450"/>
            <a:chExt cx="323505" cy="6686550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E6A8FC7-614D-A508-6FEA-AC0DD63397C3}"/>
                </a:ext>
              </a:extLst>
            </p:cNvPr>
            <p:cNvCxnSpPr/>
            <p:nvPr/>
          </p:nvCxnSpPr>
          <p:spPr>
            <a:xfrm>
              <a:off x="673100" y="171450"/>
              <a:ext cx="0" cy="668655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15B4489-DAEC-81DF-1645-F505B1942814}"/>
                </a:ext>
              </a:extLst>
            </p:cNvPr>
            <p:cNvGrpSpPr/>
            <p:nvPr/>
          </p:nvGrpSpPr>
          <p:grpSpPr>
            <a:xfrm>
              <a:off x="354798" y="6471463"/>
              <a:ext cx="213088" cy="236446"/>
              <a:chOff x="543379" y="6026135"/>
              <a:chExt cx="369279" cy="409758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847DA6B-0717-9032-BB39-B0E826E38F8C}"/>
                  </a:ext>
                </a:extLst>
              </p:cNvPr>
              <p:cNvGrpSpPr/>
              <p:nvPr/>
            </p:nvGrpSpPr>
            <p:grpSpPr>
              <a:xfrm>
                <a:off x="543379" y="6089002"/>
                <a:ext cx="346891" cy="346891"/>
                <a:chOff x="349029" y="527157"/>
                <a:chExt cx="429876" cy="429876"/>
              </a:xfrm>
              <a:solidFill>
                <a:schemeClr val="bg1"/>
              </a:solidFill>
            </p:grpSpPr>
            <p:sp>
              <p:nvSpPr>
                <p:cNvPr id="33" name="사각형: 둥근 모서리 18">
                  <a:extLst>
                    <a:ext uri="{FF2B5EF4-FFF2-40B4-BE49-F238E27FC236}">
                      <a16:creationId xmlns:a16="http://schemas.microsoft.com/office/drawing/2014/main" id="{BF40ECAB-0C5C-22C7-82D2-D4849A594FE1}"/>
                    </a:ext>
                  </a:extLst>
                </p:cNvPr>
                <p:cNvSpPr/>
                <p:nvPr/>
              </p:nvSpPr>
              <p:spPr>
                <a:xfrm>
                  <a:off x="349029" y="527157"/>
                  <a:ext cx="429876" cy="429876"/>
                </a:xfrm>
                <a:prstGeom prst="roundRect">
                  <a:avLst>
                    <a:gd name="adj" fmla="val 50000"/>
                  </a:avLst>
                </a:prstGeom>
                <a:grpFill/>
                <a:ln w="19050">
                  <a:solidFill>
                    <a:schemeClr val="bg1"/>
                  </a:solidFill>
                </a:ln>
                <a:effectLst>
                  <a:outerShdw blurRad="127000" dist="38100" dir="2700000" algn="tl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2925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ko-KR" sz="7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546A">
                        <a:lumMod val="75000"/>
                      </a:srgbClr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id="{A679333F-D656-71AF-EC3E-1EE303FB8A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0272" y="595047"/>
                  <a:ext cx="302628" cy="302628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04BBBCFB-4931-A478-10CE-DA2BCC918362}"/>
                  </a:ext>
                </a:extLst>
              </p:cNvPr>
              <p:cNvSpPr/>
              <p:nvPr/>
            </p:nvSpPr>
            <p:spPr>
              <a:xfrm>
                <a:off x="754502" y="6026135"/>
                <a:ext cx="158156" cy="158156"/>
              </a:xfrm>
              <a:prstGeom prst="ellipse">
                <a:avLst/>
              </a:prstGeom>
              <a:solidFill>
                <a:srgbClr val="32E1C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5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rPr>
                  <a:t>3</a:t>
                </a:r>
                <a:endParaRPr kumimoji="0" lang="ko-KR" altLang="en-US" sz="5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62A528A-719E-730C-E02F-7884D6DBF4BD}"/>
                </a:ext>
              </a:extLst>
            </p:cNvPr>
            <p:cNvGrpSpPr/>
            <p:nvPr/>
          </p:nvGrpSpPr>
          <p:grpSpPr>
            <a:xfrm>
              <a:off x="381077" y="941073"/>
              <a:ext cx="156783" cy="3490219"/>
              <a:chOff x="7839531" y="1128631"/>
              <a:chExt cx="193117" cy="4299066"/>
            </a:xfrm>
            <a:solidFill>
              <a:schemeClr val="bg1">
                <a:lumMod val="85000"/>
              </a:schemeClr>
            </a:solidFill>
          </p:grpSpPr>
          <p:sp>
            <p:nvSpPr>
              <p:cNvPr id="42" name="Freeform 9">
                <a:extLst>
                  <a:ext uri="{FF2B5EF4-FFF2-40B4-BE49-F238E27FC236}">
                    <a16:creationId xmlns:a16="http://schemas.microsoft.com/office/drawing/2014/main" id="{C6B7A7CF-696D-7CEB-F728-E4E3022A4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0266" y="1703544"/>
                <a:ext cx="131646" cy="173731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3" name="Group 12">
                <a:extLst>
                  <a:ext uri="{FF2B5EF4-FFF2-40B4-BE49-F238E27FC236}">
                    <a16:creationId xmlns:a16="http://schemas.microsoft.com/office/drawing/2014/main" id="{196FEEBC-292F-CAAD-943A-CEFBA0A3D24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39531" y="1128631"/>
                <a:ext cx="193117" cy="153620"/>
                <a:chOff x="6124" y="305"/>
                <a:chExt cx="841" cy="669"/>
              </a:xfrm>
              <a:grpFill/>
            </p:grpSpPr>
            <p:sp>
              <p:nvSpPr>
                <p:cNvPr id="60" name="Freeform 13">
                  <a:extLst>
                    <a:ext uri="{FF2B5EF4-FFF2-40B4-BE49-F238E27FC236}">
                      <a16:creationId xmlns:a16="http://schemas.microsoft.com/office/drawing/2014/main" id="{61E7118F-3190-34D3-8B45-032AAD5335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Freeform 14">
                  <a:extLst>
                    <a:ext uri="{FF2B5EF4-FFF2-40B4-BE49-F238E27FC236}">
                      <a16:creationId xmlns:a16="http://schemas.microsoft.com/office/drawing/2014/main" id="{EB4AD836-68F6-CAD8-88FE-EF591A187D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CD6AB264-AFF5-030C-723D-9F0221C5C0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883401" y="2906615"/>
                <a:ext cx="105376" cy="177233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자유형 20">
                <a:extLst>
                  <a:ext uri="{FF2B5EF4-FFF2-40B4-BE49-F238E27FC236}">
                    <a16:creationId xmlns:a16="http://schemas.microsoft.com/office/drawing/2014/main" id="{BD006A87-5DFF-EAAC-C93F-36B377B0E0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6775" y="3505141"/>
                <a:ext cx="158629" cy="138832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id="{4A0F793A-4EBA-E3A9-444A-B1823A81D8D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7855946" y="4065266"/>
                <a:ext cx="160288" cy="142111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47" name="Group 20">
                <a:extLst>
                  <a:ext uri="{FF2B5EF4-FFF2-40B4-BE49-F238E27FC236}">
                    <a16:creationId xmlns:a16="http://schemas.microsoft.com/office/drawing/2014/main" id="{84FE8D86-20D0-6CD6-5C09-241C9A76188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72043" y="5252973"/>
                <a:ext cx="128093" cy="174724"/>
                <a:chOff x="2597" y="4163"/>
                <a:chExt cx="217" cy="296"/>
              </a:xfrm>
              <a:grpFill/>
            </p:grpSpPr>
            <p:sp>
              <p:nvSpPr>
                <p:cNvPr id="56" name="Freeform 22">
                  <a:extLst>
                    <a:ext uri="{FF2B5EF4-FFF2-40B4-BE49-F238E27FC236}">
                      <a16:creationId xmlns:a16="http://schemas.microsoft.com/office/drawing/2014/main" id="{7DB96D7C-5795-E7C3-31A8-36ACFAF28CE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30" y="4163"/>
                  <a:ext cx="151" cy="176"/>
                </a:xfrm>
                <a:custGeom>
                  <a:avLst/>
                  <a:gdLst>
                    <a:gd name="T0" fmla="*/ 410 w 1662"/>
                    <a:gd name="T1" fmla="*/ 645 h 1942"/>
                    <a:gd name="T2" fmla="*/ 309 w 1662"/>
                    <a:gd name="T3" fmla="*/ 847 h 1942"/>
                    <a:gd name="T4" fmla="*/ 255 w 1662"/>
                    <a:gd name="T5" fmla="*/ 1023 h 1942"/>
                    <a:gd name="T6" fmla="*/ 263 w 1662"/>
                    <a:gd name="T7" fmla="*/ 1206 h 1942"/>
                    <a:gd name="T8" fmla="*/ 347 w 1662"/>
                    <a:gd name="T9" fmla="*/ 1429 h 1942"/>
                    <a:gd name="T10" fmla="*/ 476 w 1662"/>
                    <a:gd name="T11" fmla="*/ 1620 h 1942"/>
                    <a:gd name="T12" fmla="*/ 638 w 1662"/>
                    <a:gd name="T13" fmla="*/ 1753 h 1942"/>
                    <a:gd name="T14" fmla="*/ 825 w 1662"/>
                    <a:gd name="T15" fmla="*/ 1803 h 1942"/>
                    <a:gd name="T16" fmla="*/ 1013 w 1662"/>
                    <a:gd name="T17" fmla="*/ 1753 h 1942"/>
                    <a:gd name="T18" fmla="*/ 1176 w 1662"/>
                    <a:gd name="T19" fmla="*/ 1619 h 1942"/>
                    <a:gd name="T20" fmla="*/ 1305 w 1662"/>
                    <a:gd name="T21" fmla="*/ 1428 h 1942"/>
                    <a:gd name="T22" fmla="*/ 1388 w 1662"/>
                    <a:gd name="T23" fmla="*/ 1205 h 1942"/>
                    <a:gd name="T24" fmla="*/ 1418 w 1662"/>
                    <a:gd name="T25" fmla="*/ 974 h 1942"/>
                    <a:gd name="T26" fmla="*/ 1266 w 1662"/>
                    <a:gd name="T27" fmla="*/ 836 h 1942"/>
                    <a:gd name="T28" fmla="*/ 1012 w 1662"/>
                    <a:gd name="T29" fmla="*/ 794 h 1942"/>
                    <a:gd name="T30" fmla="*/ 806 w 1662"/>
                    <a:gd name="T31" fmla="*/ 713 h 1942"/>
                    <a:gd name="T32" fmla="*/ 646 w 1662"/>
                    <a:gd name="T33" fmla="*/ 610 h 1942"/>
                    <a:gd name="T34" fmla="*/ 526 w 1662"/>
                    <a:gd name="T35" fmla="*/ 499 h 1942"/>
                    <a:gd name="T36" fmla="*/ 944 w 1662"/>
                    <a:gd name="T37" fmla="*/ 23 h 1942"/>
                    <a:gd name="T38" fmla="*/ 1152 w 1662"/>
                    <a:gd name="T39" fmla="*/ 118 h 1942"/>
                    <a:gd name="T40" fmla="*/ 1271 w 1662"/>
                    <a:gd name="T41" fmla="*/ 205 h 1942"/>
                    <a:gd name="T42" fmla="*/ 1388 w 1662"/>
                    <a:gd name="T43" fmla="*/ 323 h 1942"/>
                    <a:gd name="T44" fmla="*/ 1455 w 1662"/>
                    <a:gd name="T45" fmla="*/ 429 h 1942"/>
                    <a:gd name="T46" fmla="*/ 1524 w 1662"/>
                    <a:gd name="T47" fmla="*/ 626 h 1942"/>
                    <a:gd name="T48" fmla="*/ 1555 w 1662"/>
                    <a:gd name="T49" fmla="*/ 892 h 1942"/>
                    <a:gd name="T50" fmla="*/ 1619 w 1662"/>
                    <a:gd name="T51" fmla="*/ 939 h 1942"/>
                    <a:gd name="T52" fmla="*/ 1657 w 1662"/>
                    <a:gd name="T53" fmla="*/ 1032 h 1942"/>
                    <a:gd name="T54" fmla="*/ 1655 w 1662"/>
                    <a:gd name="T55" fmla="*/ 1183 h 1942"/>
                    <a:gd name="T56" fmla="*/ 1611 w 1662"/>
                    <a:gd name="T57" fmla="*/ 1304 h 1942"/>
                    <a:gd name="T58" fmla="*/ 1537 w 1662"/>
                    <a:gd name="T59" fmla="*/ 1372 h 1942"/>
                    <a:gd name="T60" fmla="*/ 1445 w 1662"/>
                    <a:gd name="T61" fmla="*/ 1454 h 1942"/>
                    <a:gd name="T62" fmla="*/ 1313 w 1662"/>
                    <a:gd name="T63" fmla="*/ 1670 h 1942"/>
                    <a:gd name="T64" fmla="*/ 1141 w 1662"/>
                    <a:gd name="T65" fmla="*/ 1836 h 1942"/>
                    <a:gd name="T66" fmla="*/ 937 w 1662"/>
                    <a:gd name="T67" fmla="*/ 1930 h 1942"/>
                    <a:gd name="T68" fmla="*/ 714 w 1662"/>
                    <a:gd name="T69" fmla="*/ 1930 h 1942"/>
                    <a:gd name="T70" fmla="*/ 510 w 1662"/>
                    <a:gd name="T71" fmla="*/ 1836 h 1942"/>
                    <a:gd name="T72" fmla="*/ 337 w 1662"/>
                    <a:gd name="T73" fmla="*/ 1669 h 1942"/>
                    <a:gd name="T74" fmla="*/ 205 w 1662"/>
                    <a:gd name="T75" fmla="*/ 1452 h 1942"/>
                    <a:gd name="T76" fmla="*/ 111 w 1662"/>
                    <a:gd name="T77" fmla="*/ 1364 h 1942"/>
                    <a:gd name="T78" fmla="*/ 39 w 1662"/>
                    <a:gd name="T79" fmla="*/ 1284 h 1942"/>
                    <a:gd name="T80" fmla="*/ 2 w 1662"/>
                    <a:gd name="T81" fmla="*/ 1143 h 1942"/>
                    <a:gd name="T82" fmla="*/ 9 w 1662"/>
                    <a:gd name="T83" fmla="*/ 1009 h 1942"/>
                    <a:gd name="T84" fmla="*/ 50 w 1662"/>
                    <a:gd name="T85" fmla="*/ 930 h 1942"/>
                    <a:gd name="T86" fmla="*/ 98 w 1662"/>
                    <a:gd name="T87" fmla="*/ 851 h 1942"/>
                    <a:gd name="T88" fmla="*/ 85 w 1662"/>
                    <a:gd name="T89" fmla="*/ 643 h 1942"/>
                    <a:gd name="T90" fmla="*/ 120 w 1662"/>
                    <a:gd name="T91" fmla="*/ 487 h 1942"/>
                    <a:gd name="T92" fmla="*/ 183 w 1662"/>
                    <a:gd name="T93" fmla="*/ 377 h 1942"/>
                    <a:gd name="T94" fmla="*/ 257 w 1662"/>
                    <a:gd name="T95" fmla="*/ 305 h 1942"/>
                    <a:gd name="T96" fmla="*/ 319 w 1662"/>
                    <a:gd name="T97" fmla="*/ 266 h 1942"/>
                    <a:gd name="T98" fmla="*/ 352 w 1662"/>
                    <a:gd name="T99" fmla="*/ 246 h 1942"/>
                    <a:gd name="T100" fmla="*/ 390 w 1662"/>
                    <a:gd name="T101" fmla="*/ 196 h 1942"/>
                    <a:gd name="T102" fmla="*/ 459 w 1662"/>
                    <a:gd name="T103" fmla="*/ 127 h 1942"/>
                    <a:gd name="T104" fmla="*/ 559 w 1662"/>
                    <a:gd name="T105" fmla="*/ 57 h 1942"/>
                    <a:gd name="T106" fmla="*/ 690 w 1662"/>
                    <a:gd name="T107" fmla="*/ 10 h 1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1662" h="1942">
                      <a:moveTo>
                        <a:pt x="526" y="499"/>
                      </a:moveTo>
                      <a:lnTo>
                        <a:pt x="484" y="546"/>
                      </a:lnTo>
                      <a:lnTo>
                        <a:pt x="445" y="595"/>
                      </a:lnTo>
                      <a:lnTo>
                        <a:pt x="410" y="645"/>
                      </a:lnTo>
                      <a:lnTo>
                        <a:pt x="379" y="696"/>
                      </a:lnTo>
                      <a:lnTo>
                        <a:pt x="352" y="747"/>
                      </a:lnTo>
                      <a:lnTo>
                        <a:pt x="329" y="797"/>
                      </a:lnTo>
                      <a:lnTo>
                        <a:pt x="309" y="847"/>
                      </a:lnTo>
                      <a:lnTo>
                        <a:pt x="291" y="895"/>
                      </a:lnTo>
                      <a:lnTo>
                        <a:pt x="277" y="941"/>
                      </a:lnTo>
                      <a:lnTo>
                        <a:pt x="264" y="984"/>
                      </a:lnTo>
                      <a:lnTo>
                        <a:pt x="255" y="1023"/>
                      </a:lnTo>
                      <a:lnTo>
                        <a:pt x="247" y="1059"/>
                      </a:lnTo>
                      <a:lnTo>
                        <a:pt x="241" y="1091"/>
                      </a:lnTo>
                      <a:lnTo>
                        <a:pt x="250" y="1148"/>
                      </a:lnTo>
                      <a:lnTo>
                        <a:pt x="263" y="1206"/>
                      </a:lnTo>
                      <a:lnTo>
                        <a:pt x="280" y="1263"/>
                      </a:lnTo>
                      <a:lnTo>
                        <a:pt x="299" y="1320"/>
                      </a:lnTo>
                      <a:lnTo>
                        <a:pt x="322" y="1375"/>
                      </a:lnTo>
                      <a:lnTo>
                        <a:pt x="347" y="1429"/>
                      </a:lnTo>
                      <a:lnTo>
                        <a:pt x="375" y="1480"/>
                      </a:lnTo>
                      <a:lnTo>
                        <a:pt x="406" y="1530"/>
                      </a:lnTo>
                      <a:lnTo>
                        <a:pt x="440" y="1576"/>
                      </a:lnTo>
                      <a:lnTo>
                        <a:pt x="476" y="1620"/>
                      </a:lnTo>
                      <a:lnTo>
                        <a:pt x="513" y="1659"/>
                      </a:lnTo>
                      <a:lnTo>
                        <a:pt x="553" y="1695"/>
                      </a:lnTo>
                      <a:lnTo>
                        <a:pt x="594" y="1726"/>
                      </a:lnTo>
                      <a:lnTo>
                        <a:pt x="638" y="1753"/>
                      </a:lnTo>
                      <a:lnTo>
                        <a:pt x="683" y="1774"/>
                      </a:lnTo>
                      <a:lnTo>
                        <a:pt x="729" y="1789"/>
                      </a:lnTo>
                      <a:lnTo>
                        <a:pt x="777" y="1800"/>
                      </a:lnTo>
                      <a:lnTo>
                        <a:pt x="825" y="1803"/>
                      </a:lnTo>
                      <a:lnTo>
                        <a:pt x="875" y="1800"/>
                      </a:lnTo>
                      <a:lnTo>
                        <a:pt x="922" y="1789"/>
                      </a:lnTo>
                      <a:lnTo>
                        <a:pt x="968" y="1774"/>
                      </a:lnTo>
                      <a:lnTo>
                        <a:pt x="1013" y="1753"/>
                      </a:lnTo>
                      <a:lnTo>
                        <a:pt x="1056" y="1726"/>
                      </a:lnTo>
                      <a:lnTo>
                        <a:pt x="1099" y="1695"/>
                      </a:lnTo>
                      <a:lnTo>
                        <a:pt x="1139" y="1659"/>
                      </a:lnTo>
                      <a:lnTo>
                        <a:pt x="1176" y="1619"/>
                      </a:lnTo>
                      <a:lnTo>
                        <a:pt x="1212" y="1576"/>
                      </a:lnTo>
                      <a:lnTo>
                        <a:pt x="1245" y="1529"/>
                      </a:lnTo>
                      <a:lnTo>
                        <a:pt x="1276" y="1480"/>
                      </a:lnTo>
                      <a:lnTo>
                        <a:pt x="1305" y="1428"/>
                      </a:lnTo>
                      <a:lnTo>
                        <a:pt x="1330" y="1374"/>
                      </a:lnTo>
                      <a:lnTo>
                        <a:pt x="1353" y="1319"/>
                      </a:lnTo>
                      <a:lnTo>
                        <a:pt x="1372" y="1262"/>
                      </a:lnTo>
                      <a:lnTo>
                        <a:pt x="1388" y="1205"/>
                      </a:lnTo>
                      <a:lnTo>
                        <a:pt x="1401" y="1147"/>
                      </a:lnTo>
                      <a:lnTo>
                        <a:pt x="1411" y="1089"/>
                      </a:lnTo>
                      <a:lnTo>
                        <a:pt x="1416" y="1032"/>
                      </a:lnTo>
                      <a:lnTo>
                        <a:pt x="1418" y="974"/>
                      </a:lnTo>
                      <a:lnTo>
                        <a:pt x="1417" y="904"/>
                      </a:lnTo>
                      <a:lnTo>
                        <a:pt x="1414" y="838"/>
                      </a:lnTo>
                      <a:lnTo>
                        <a:pt x="1339" y="839"/>
                      </a:lnTo>
                      <a:lnTo>
                        <a:pt x="1266" y="836"/>
                      </a:lnTo>
                      <a:lnTo>
                        <a:pt x="1198" y="830"/>
                      </a:lnTo>
                      <a:lnTo>
                        <a:pt x="1133" y="820"/>
                      </a:lnTo>
                      <a:lnTo>
                        <a:pt x="1070" y="808"/>
                      </a:lnTo>
                      <a:lnTo>
                        <a:pt x="1012" y="794"/>
                      </a:lnTo>
                      <a:lnTo>
                        <a:pt x="956" y="777"/>
                      </a:lnTo>
                      <a:lnTo>
                        <a:pt x="903" y="757"/>
                      </a:lnTo>
                      <a:lnTo>
                        <a:pt x="853" y="737"/>
                      </a:lnTo>
                      <a:lnTo>
                        <a:pt x="806" y="713"/>
                      </a:lnTo>
                      <a:lnTo>
                        <a:pt x="762" y="690"/>
                      </a:lnTo>
                      <a:lnTo>
                        <a:pt x="721" y="664"/>
                      </a:lnTo>
                      <a:lnTo>
                        <a:pt x="682" y="638"/>
                      </a:lnTo>
                      <a:lnTo>
                        <a:pt x="646" y="610"/>
                      </a:lnTo>
                      <a:lnTo>
                        <a:pt x="612" y="583"/>
                      </a:lnTo>
                      <a:lnTo>
                        <a:pt x="581" y="555"/>
                      </a:lnTo>
                      <a:lnTo>
                        <a:pt x="552" y="527"/>
                      </a:lnTo>
                      <a:lnTo>
                        <a:pt x="526" y="499"/>
                      </a:lnTo>
                      <a:close/>
                      <a:moveTo>
                        <a:pt x="808" y="0"/>
                      </a:moveTo>
                      <a:lnTo>
                        <a:pt x="851" y="3"/>
                      </a:lnTo>
                      <a:lnTo>
                        <a:pt x="897" y="11"/>
                      </a:lnTo>
                      <a:lnTo>
                        <a:pt x="944" y="23"/>
                      </a:lnTo>
                      <a:lnTo>
                        <a:pt x="993" y="39"/>
                      </a:lnTo>
                      <a:lnTo>
                        <a:pt x="1044" y="60"/>
                      </a:lnTo>
                      <a:lnTo>
                        <a:pt x="1097" y="86"/>
                      </a:lnTo>
                      <a:lnTo>
                        <a:pt x="1152" y="118"/>
                      </a:lnTo>
                      <a:lnTo>
                        <a:pt x="1179" y="135"/>
                      </a:lnTo>
                      <a:lnTo>
                        <a:pt x="1208" y="155"/>
                      </a:lnTo>
                      <a:lnTo>
                        <a:pt x="1239" y="179"/>
                      </a:lnTo>
                      <a:lnTo>
                        <a:pt x="1271" y="205"/>
                      </a:lnTo>
                      <a:lnTo>
                        <a:pt x="1304" y="233"/>
                      </a:lnTo>
                      <a:lnTo>
                        <a:pt x="1334" y="261"/>
                      </a:lnTo>
                      <a:lnTo>
                        <a:pt x="1363" y="292"/>
                      </a:lnTo>
                      <a:lnTo>
                        <a:pt x="1388" y="323"/>
                      </a:lnTo>
                      <a:lnTo>
                        <a:pt x="1409" y="353"/>
                      </a:lnTo>
                      <a:lnTo>
                        <a:pt x="1409" y="353"/>
                      </a:lnTo>
                      <a:lnTo>
                        <a:pt x="1433" y="389"/>
                      </a:lnTo>
                      <a:lnTo>
                        <a:pt x="1455" y="429"/>
                      </a:lnTo>
                      <a:lnTo>
                        <a:pt x="1475" y="472"/>
                      </a:lnTo>
                      <a:lnTo>
                        <a:pt x="1493" y="519"/>
                      </a:lnTo>
                      <a:lnTo>
                        <a:pt x="1509" y="570"/>
                      </a:lnTo>
                      <a:lnTo>
                        <a:pt x="1524" y="626"/>
                      </a:lnTo>
                      <a:lnTo>
                        <a:pt x="1535" y="685"/>
                      </a:lnTo>
                      <a:lnTo>
                        <a:pt x="1545" y="749"/>
                      </a:lnTo>
                      <a:lnTo>
                        <a:pt x="1551" y="817"/>
                      </a:lnTo>
                      <a:lnTo>
                        <a:pt x="1555" y="892"/>
                      </a:lnTo>
                      <a:lnTo>
                        <a:pt x="1573" y="900"/>
                      </a:lnTo>
                      <a:lnTo>
                        <a:pt x="1590" y="910"/>
                      </a:lnTo>
                      <a:lnTo>
                        <a:pt x="1605" y="922"/>
                      </a:lnTo>
                      <a:lnTo>
                        <a:pt x="1619" y="939"/>
                      </a:lnTo>
                      <a:lnTo>
                        <a:pt x="1632" y="957"/>
                      </a:lnTo>
                      <a:lnTo>
                        <a:pt x="1642" y="979"/>
                      </a:lnTo>
                      <a:lnTo>
                        <a:pt x="1651" y="1003"/>
                      </a:lnTo>
                      <a:lnTo>
                        <a:pt x="1657" y="1032"/>
                      </a:lnTo>
                      <a:lnTo>
                        <a:pt x="1661" y="1064"/>
                      </a:lnTo>
                      <a:lnTo>
                        <a:pt x="1662" y="1102"/>
                      </a:lnTo>
                      <a:lnTo>
                        <a:pt x="1660" y="1143"/>
                      </a:lnTo>
                      <a:lnTo>
                        <a:pt x="1655" y="1183"/>
                      </a:lnTo>
                      <a:lnTo>
                        <a:pt x="1648" y="1218"/>
                      </a:lnTo>
                      <a:lnTo>
                        <a:pt x="1638" y="1250"/>
                      </a:lnTo>
                      <a:lnTo>
                        <a:pt x="1625" y="1278"/>
                      </a:lnTo>
                      <a:lnTo>
                        <a:pt x="1611" y="1304"/>
                      </a:lnTo>
                      <a:lnTo>
                        <a:pt x="1595" y="1325"/>
                      </a:lnTo>
                      <a:lnTo>
                        <a:pt x="1577" y="1344"/>
                      </a:lnTo>
                      <a:lnTo>
                        <a:pt x="1558" y="1360"/>
                      </a:lnTo>
                      <a:lnTo>
                        <a:pt x="1537" y="1372"/>
                      </a:lnTo>
                      <a:lnTo>
                        <a:pt x="1515" y="1382"/>
                      </a:lnTo>
                      <a:lnTo>
                        <a:pt x="1493" y="1390"/>
                      </a:lnTo>
                      <a:lnTo>
                        <a:pt x="1471" y="1395"/>
                      </a:lnTo>
                      <a:lnTo>
                        <a:pt x="1445" y="1454"/>
                      </a:lnTo>
                      <a:lnTo>
                        <a:pt x="1416" y="1512"/>
                      </a:lnTo>
                      <a:lnTo>
                        <a:pt x="1385" y="1567"/>
                      </a:lnTo>
                      <a:lnTo>
                        <a:pt x="1350" y="1620"/>
                      </a:lnTo>
                      <a:lnTo>
                        <a:pt x="1313" y="1670"/>
                      </a:lnTo>
                      <a:lnTo>
                        <a:pt x="1273" y="1717"/>
                      </a:lnTo>
                      <a:lnTo>
                        <a:pt x="1231" y="1761"/>
                      </a:lnTo>
                      <a:lnTo>
                        <a:pt x="1187" y="1801"/>
                      </a:lnTo>
                      <a:lnTo>
                        <a:pt x="1141" y="1836"/>
                      </a:lnTo>
                      <a:lnTo>
                        <a:pt x="1092" y="1868"/>
                      </a:lnTo>
                      <a:lnTo>
                        <a:pt x="1042" y="1893"/>
                      </a:lnTo>
                      <a:lnTo>
                        <a:pt x="990" y="1915"/>
                      </a:lnTo>
                      <a:lnTo>
                        <a:pt x="937" y="1930"/>
                      </a:lnTo>
                      <a:lnTo>
                        <a:pt x="882" y="1939"/>
                      </a:lnTo>
                      <a:lnTo>
                        <a:pt x="825" y="1942"/>
                      </a:lnTo>
                      <a:lnTo>
                        <a:pt x="769" y="1939"/>
                      </a:lnTo>
                      <a:lnTo>
                        <a:pt x="714" y="1930"/>
                      </a:lnTo>
                      <a:lnTo>
                        <a:pt x="661" y="1915"/>
                      </a:lnTo>
                      <a:lnTo>
                        <a:pt x="608" y="1893"/>
                      </a:lnTo>
                      <a:lnTo>
                        <a:pt x="558" y="1867"/>
                      </a:lnTo>
                      <a:lnTo>
                        <a:pt x="510" y="1836"/>
                      </a:lnTo>
                      <a:lnTo>
                        <a:pt x="464" y="1800"/>
                      </a:lnTo>
                      <a:lnTo>
                        <a:pt x="419" y="1760"/>
                      </a:lnTo>
                      <a:lnTo>
                        <a:pt x="377" y="1716"/>
                      </a:lnTo>
                      <a:lnTo>
                        <a:pt x="337" y="1669"/>
                      </a:lnTo>
                      <a:lnTo>
                        <a:pt x="300" y="1618"/>
                      </a:lnTo>
                      <a:lnTo>
                        <a:pt x="266" y="1565"/>
                      </a:lnTo>
                      <a:lnTo>
                        <a:pt x="234" y="1510"/>
                      </a:lnTo>
                      <a:lnTo>
                        <a:pt x="205" y="1452"/>
                      </a:lnTo>
                      <a:lnTo>
                        <a:pt x="179" y="1392"/>
                      </a:lnTo>
                      <a:lnTo>
                        <a:pt x="156" y="1386"/>
                      </a:lnTo>
                      <a:lnTo>
                        <a:pt x="133" y="1376"/>
                      </a:lnTo>
                      <a:lnTo>
                        <a:pt x="111" y="1364"/>
                      </a:lnTo>
                      <a:lnTo>
                        <a:pt x="91" y="1349"/>
                      </a:lnTo>
                      <a:lnTo>
                        <a:pt x="72" y="1330"/>
                      </a:lnTo>
                      <a:lnTo>
                        <a:pt x="55" y="1309"/>
                      </a:lnTo>
                      <a:lnTo>
                        <a:pt x="39" y="1284"/>
                      </a:lnTo>
                      <a:lnTo>
                        <a:pt x="26" y="1254"/>
                      </a:lnTo>
                      <a:lnTo>
                        <a:pt x="15" y="1221"/>
                      </a:lnTo>
                      <a:lnTo>
                        <a:pt x="7" y="1184"/>
                      </a:lnTo>
                      <a:lnTo>
                        <a:pt x="2" y="1143"/>
                      </a:lnTo>
                      <a:lnTo>
                        <a:pt x="0" y="1104"/>
                      </a:lnTo>
                      <a:lnTo>
                        <a:pt x="1" y="1068"/>
                      </a:lnTo>
                      <a:lnTo>
                        <a:pt x="4" y="1038"/>
                      </a:lnTo>
                      <a:lnTo>
                        <a:pt x="9" y="1009"/>
                      </a:lnTo>
                      <a:lnTo>
                        <a:pt x="17" y="985"/>
                      </a:lnTo>
                      <a:lnTo>
                        <a:pt x="27" y="964"/>
                      </a:lnTo>
                      <a:lnTo>
                        <a:pt x="38" y="946"/>
                      </a:lnTo>
                      <a:lnTo>
                        <a:pt x="50" y="930"/>
                      </a:lnTo>
                      <a:lnTo>
                        <a:pt x="65" y="916"/>
                      </a:lnTo>
                      <a:lnTo>
                        <a:pt x="80" y="906"/>
                      </a:lnTo>
                      <a:lnTo>
                        <a:pt x="96" y="897"/>
                      </a:lnTo>
                      <a:lnTo>
                        <a:pt x="98" y="851"/>
                      </a:lnTo>
                      <a:lnTo>
                        <a:pt x="89" y="794"/>
                      </a:lnTo>
                      <a:lnTo>
                        <a:pt x="85" y="740"/>
                      </a:lnTo>
                      <a:lnTo>
                        <a:pt x="83" y="690"/>
                      </a:lnTo>
                      <a:lnTo>
                        <a:pt x="85" y="643"/>
                      </a:lnTo>
                      <a:lnTo>
                        <a:pt x="90" y="599"/>
                      </a:lnTo>
                      <a:lnTo>
                        <a:pt x="98" y="559"/>
                      </a:lnTo>
                      <a:lnTo>
                        <a:pt x="108" y="522"/>
                      </a:lnTo>
                      <a:lnTo>
                        <a:pt x="120" y="487"/>
                      </a:lnTo>
                      <a:lnTo>
                        <a:pt x="134" y="455"/>
                      </a:lnTo>
                      <a:lnTo>
                        <a:pt x="149" y="427"/>
                      </a:lnTo>
                      <a:lnTo>
                        <a:pt x="166" y="400"/>
                      </a:lnTo>
                      <a:lnTo>
                        <a:pt x="183" y="377"/>
                      </a:lnTo>
                      <a:lnTo>
                        <a:pt x="202" y="355"/>
                      </a:lnTo>
                      <a:lnTo>
                        <a:pt x="220" y="337"/>
                      </a:lnTo>
                      <a:lnTo>
                        <a:pt x="239" y="320"/>
                      </a:lnTo>
                      <a:lnTo>
                        <a:pt x="257" y="305"/>
                      </a:lnTo>
                      <a:lnTo>
                        <a:pt x="274" y="293"/>
                      </a:lnTo>
                      <a:lnTo>
                        <a:pt x="290" y="282"/>
                      </a:lnTo>
                      <a:lnTo>
                        <a:pt x="305" y="273"/>
                      </a:lnTo>
                      <a:lnTo>
                        <a:pt x="319" y="266"/>
                      </a:lnTo>
                      <a:lnTo>
                        <a:pt x="331" y="260"/>
                      </a:lnTo>
                      <a:lnTo>
                        <a:pt x="341" y="255"/>
                      </a:lnTo>
                      <a:lnTo>
                        <a:pt x="348" y="253"/>
                      </a:lnTo>
                      <a:lnTo>
                        <a:pt x="352" y="246"/>
                      </a:lnTo>
                      <a:lnTo>
                        <a:pt x="359" y="237"/>
                      </a:lnTo>
                      <a:lnTo>
                        <a:pt x="367" y="225"/>
                      </a:lnTo>
                      <a:lnTo>
                        <a:pt x="377" y="212"/>
                      </a:lnTo>
                      <a:lnTo>
                        <a:pt x="390" y="196"/>
                      </a:lnTo>
                      <a:lnTo>
                        <a:pt x="404" y="180"/>
                      </a:lnTo>
                      <a:lnTo>
                        <a:pt x="421" y="163"/>
                      </a:lnTo>
                      <a:lnTo>
                        <a:pt x="439" y="145"/>
                      </a:lnTo>
                      <a:lnTo>
                        <a:pt x="459" y="127"/>
                      </a:lnTo>
                      <a:lnTo>
                        <a:pt x="481" y="108"/>
                      </a:lnTo>
                      <a:lnTo>
                        <a:pt x="505" y="91"/>
                      </a:lnTo>
                      <a:lnTo>
                        <a:pt x="531" y="74"/>
                      </a:lnTo>
                      <a:lnTo>
                        <a:pt x="559" y="57"/>
                      </a:lnTo>
                      <a:lnTo>
                        <a:pt x="589" y="43"/>
                      </a:lnTo>
                      <a:lnTo>
                        <a:pt x="620" y="30"/>
                      </a:lnTo>
                      <a:lnTo>
                        <a:pt x="655" y="19"/>
                      </a:lnTo>
                      <a:lnTo>
                        <a:pt x="690" y="10"/>
                      </a:lnTo>
                      <a:lnTo>
                        <a:pt x="728" y="3"/>
                      </a:lnTo>
                      <a:lnTo>
                        <a:pt x="767" y="0"/>
                      </a:lnTo>
                      <a:lnTo>
                        <a:pt x="80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Freeform 23">
                  <a:extLst>
                    <a:ext uri="{FF2B5EF4-FFF2-40B4-BE49-F238E27FC236}">
                      <a16:creationId xmlns:a16="http://schemas.microsoft.com/office/drawing/2014/main" id="{76B5BC85-B0AA-1CE8-5398-4AF4400A037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664" y="4250"/>
                  <a:ext cx="83" cy="27"/>
                </a:xfrm>
                <a:custGeom>
                  <a:avLst/>
                  <a:gdLst>
                    <a:gd name="T0" fmla="*/ 613 w 916"/>
                    <a:gd name="T1" fmla="*/ 78 h 300"/>
                    <a:gd name="T2" fmla="*/ 561 w 916"/>
                    <a:gd name="T3" fmla="*/ 109 h 300"/>
                    <a:gd name="T4" fmla="*/ 554 w 916"/>
                    <a:gd name="T5" fmla="*/ 165 h 300"/>
                    <a:gd name="T6" fmla="*/ 579 w 916"/>
                    <a:gd name="T7" fmla="*/ 210 h 300"/>
                    <a:gd name="T8" fmla="*/ 665 w 916"/>
                    <a:gd name="T9" fmla="*/ 229 h 300"/>
                    <a:gd name="T10" fmla="*/ 787 w 916"/>
                    <a:gd name="T11" fmla="*/ 223 h 300"/>
                    <a:gd name="T12" fmla="*/ 839 w 916"/>
                    <a:gd name="T13" fmla="*/ 191 h 300"/>
                    <a:gd name="T14" fmla="*/ 846 w 916"/>
                    <a:gd name="T15" fmla="*/ 135 h 300"/>
                    <a:gd name="T16" fmla="*/ 820 w 916"/>
                    <a:gd name="T17" fmla="*/ 90 h 300"/>
                    <a:gd name="T18" fmla="*/ 734 w 916"/>
                    <a:gd name="T19" fmla="*/ 72 h 300"/>
                    <a:gd name="T20" fmla="*/ 153 w 916"/>
                    <a:gd name="T21" fmla="*/ 74 h 300"/>
                    <a:gd name="T22" fmla="*/ 85 w 916"/>
                    <a:gd name="T23" fmla="*/ 99 h 300"/>
                    <a:gd name="T24" fmla="*/ 70 w 916"/>
                    <a:gd name="T25" fmla="*/ 150 h 300"/>
                    <a:gd name="T26" fmla="*/ 85 w 916"/>
                    <a:gd name="T27" fmla="*/ 201 h 300"/>
                    <a:gd name="T28" fmla="*/ 153 w 916"/>
                    <a:gd name="T29" fmla="*/ 227 h 300"/>
                    <a:gd name="T30" fmla="*/ 280 w 916"/>
                    <a:gd name="T31" fmla="*/ 227 h 300"/>
                    <a:gd name="T32" fmla="*/ 348 w 916"/>
                    <a:gd name="T33" fmla="*/ 201 h 300"/>
                    <a:gd name="T34" fmla="*/ 363 w 916"/>
                    <a:gd name="T35" fmla="*/ 150 h 300"/>
                    <a:gd name="T36" fmla="*/ 348 w 916"/>
                    <a:gd name="T37" fmla="*/ 99 h 300"/>
                    <a:gd name="T38" fmla="*/ 280 w 916"/>
                    <a:gd name="T39" fmla="*/ 74 h 300"/>
                    <a:gd name="T40" fmla="*/ 234 w 916"/>
                    <a:gd name="T41" fmla="*/ 0 h 300"/>
                    <a:gd name="T42" fmla="*/ 321 w 916"/>
                    <a:gd name="T43" fmla="*/ 9 h 300"/>
                    <a:gd name="T44" fmla="*/ 400 w 916"/>
                    <a:gd name="T45" fmla="*/ 53 h 300"/>
                    <a:gd name="T46" fmla="*/ 574 w 916"/>
                    <a:gd name="T47" fmla="*/ 17 h 300"/>
                    <a:gd name="T48" fmla="*/ 662 w 916"/>
                    <a:gd name="T49" fmla="*/ 1 h 300"/>
                    <a:gd name="T50" fmla="*/ 732 w 916"/>
                    <a:gd name="T51" fmla="*/ 0 h 300"/>
                    <a:gd name="T52" fmla="*/ 806 w 916"/>
                    <a:gd name="T53" fmla="*/ 10 h 300"/>
                    <a:gd name="T54" fmla="*/ 875 w 916"/>
                    <a:gd name="T55" fmla="*/ 45 h 300"/>
                    <a:gd name="T56" fmla="*/ 914 w 916"/>
                    <a:gd name="T57" fmla="*/ 123 h 300"/>
                    <a:gd name="T58" fmla="*/ 900 w 916"/>
                    <a:gd name="T59" fmla="*/ 223 h 300"/>
                    <a:gd name="T60" fmla="*/ 843 w 916"/>
                    <a:gd name="T61" fmla="*/ 277 h 300"/>
                    <a:gd name="T62" fmla="*/ 768 w 916"/>
                    <a:gd name="T63" fmla="*/ 297 h 300"/>
                    <a:gd name="T64" fmla="*/ 699 w 916"/>
                    <a:gd name="T65" fmla="*/ 300 h 300"/>
                    <a:gd name="T66" fmla="*/ 632 w 916"/>
                    <a:gd name="T67" fmla="*/ 297 h 300"/>
                    <a:gd name="T68" fmla="*/ 557 w 916"/>
                    <a:gd name="T69" fmla="*/ 277 h 300"/>
                    <a:gd name="T70" fmla="*/ 500 w 916"/>
                    <a:gd name="T71" fmla="*/ 224 h 300"/>
                    <a:gd name="T72" fmla="*/ 485 w 916"/>
                    <a:gd name="T73" fmla="*/ 137 h 300"/>
                    <a:gd name="T74" fmla="*/ 432 w 916"/>
                    <a:gd name="T75" fmla="*/ 150 h 300"/>
                    <a:gd name="T76" fmla="*/ 405 w 916"/>
                    <a:gd name="T77" fmla="*/ 241 h 300"/>
                    <a:gd name="T78" fmla="*/ 342 w 916"/>
                    <a:gd name="T79" fmla="*/ 284 h 300"/>
                    <a:gd name="T80" fmla="*/ 266 w 916"/>
                    <a:gd name="T81" fmla="*/ 298 h 300"/>
                    <a:gd name="T82" fmla="*/ 201 w 916"/>
                    <a:gd name="T83" fmla="*/ 299 h 300"/>
                    <a:gd name="T84" fmla="*/ 129 w 916"/>
                    <a:gd name="T85" fmla="*/ 294 h 300"/>
                    <a:gd name="T86" fmla="*/ 57 w 916"/>
                    <a:gd name="T87" fmla="*/ 267 h 300"/>
                    <a:gd name="T88" fmla="*/ 7 w 916"/>
                    <a:gd name="T89" fmla="*/ 202 h 300"/>
                    <a:gd name="T90" fmla="*/ 7 w 916"/>
                    <a:gd name="T91" fmla="*/ 98 h 300"/>
                    <a:gd name="T92" fmla="*/ 57 w 916"/>
                    <a:gd name="T93" fmla="*/ 33 h 300"/>
                    <a:gd name="T94" fmla="*/ 129 w 916"/>
                    <a:gd name="T95" fmla="*/ 6 h 300"/>
                    <a:gd name="T96" fmla="*/ 201 w 916"/>
                    <a:gd name="T97" fmla="*/ 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916" h="300">
                      <a:moveTo>
                        <a:pt x="699" y="71"/>
                      </a:moveTo>
                      <a:lnTo>
                        <a:pt x="665" y="72"/>
                      </a:lnTo>
                      <a:lnTo>
                        <a:pt x="636" y="74"/>
                      </a:lnTo>
                      <a:lnTo>
                        <a:pt x="613" y="78"/>
                      </a:lnTo>
                      <a:lnTo>
                        <a:pt x="594" y="83"/>
                      </a:lnTo>
                      <a:lnTo>
                        <a:pt x="579" y="90"/>
                      </a:lnTo>
                      <a:lnTo>
                        <a:pt x="569" y="99"/>
                      </a:lnTo>
                      <a:lnTo>
                        <a:pt x="561" y="109"/>
                      </a:lnTo>
                      <a:lnTo>
                        <a:pt x="556" y="122"/>
                      </a:lnTo>
                      <a:lnTo>
                        <a:pt x="554" y="135"/>
                      </a:lnTo>
                      <a:lnTo>
                        <a:pt x="553" y="150"/>
                      </a:lnTo>
                      <a:lnTo>
                        <a:pt x="554" y="165"/>
                      </a:lnTo>
                      <a:lnTo>
                        <a:pt x="556" y="179"/>
                      </a:lnTo>
                      <a:lnTo>
                        <a:pt x="561" y="191"/>
                      </a:lnTo>
                      <a:lnTo>
                        <a:pt x="569" y="201"/>
                      </a:lnTo>
                      <a:lnTo>
                        <a:pt x="579" y="210"/>
                      </a:lnTo>
                      <a:lnTo>
                        <a:pt x="594" y="216"/>
                      </a:lnTo>
                      <a:lnTo>
                        <a:pt x="613" y="223"/>
                      </a:lnTo>
                      <a:lnTo>
                        <a:pt x="636" y="227"/>
                      </a:lnTo>
                      <a:lnTo>
                        <a:pt x="665" y="229"/>
                      </a:lnTo>
                      <a:lnTo>
                        <a:pt x="699" y="230"/>
                      </a:lnTo>
                      <a:lnTo>
                        <a:pt x="734" y="229"/>
                      </a:lnTo>
                      <a:lnTo>
                        <a:pt x="763" y="227"/>
                      </a:lnTo>
                      <a:lnTo>
                        <a:pt x="787" y="223"/>
                      </a:lnTo>
                      <a:lnTo>
                        <a:pt x="805" y="216"/>
                      </a:lnTo>
                      <a:lnTo>
                        <a:pt x="820" y="210"/>
                      </a:lnTo>
                      <a:lnTo>
                        <a:pt x="831" y="201"/>
                      </a:lnTo>
                      <a:lnTo>
                        <a:pt x="839" y="191"/>
                      </a:lnTo>
                      <a:lnTo>
                        <a:pt x="843" y="179"/>
                      </a:lnTo>
                      <a:lnTo>
                        <a:pt x="846" y="165"/>
                      </a:lnTo>
                      <a:lnTo>
                        <a:pt x="847" y="150"/>
                      </a:lnTo>
                      <a:lnTo>
                        <a:pt x="846" y="135"/>
                      </a:lnTo>
                      <a:lnTo>
                        <a:pt x="843" y="122"/>
                      </a:lnTo>
                      <a:lnTo>
                        <a:pt x="839" y="109"/>
                      </a:lnTo>
                      <a:lnTo>
                        <a:pt x="831" y="99"/>
                      </a:lnTo>
                      <a:lnTo>
                        <a:pt x="820" y="90"/>
                      </a:lnTo>
                      <a:lnTo>
                        <a:pt x="805" y="83"/>
                      </a:lnTo>
                      <a:lnTo>
                        <a:pt x="787" y="78"/>
                      </a:lnTo>
                      <a:lnTo>
                        <a:pt x="763" y="74"/>
                      </a:lnTo>
                      <a:lnTo>
                        <a:pt x="734" y="72"/>
                      </a:lnTo>
                      <a:lnTo>
                        <a:pt x="699" y="71"/>
                      </a:lnTo>
                      <a:close/>
                      <a:moveTo>
                        <a:pt x="216" y="71"/>
                      </a:moveTo>
                      <a:lnTo>
                        <a:pt x="182" y="72"/>
                      </a:lnTo>
                      <a:lnTo>
                        <a:pt x="153" y="74"/>
                      </a:lnTo>
                      <a:lnTo>
                        <a:pt x="130" y="78"/>
                      </a:lnTo>
                      <a:lnTo>
                        <a:pt x="111" y="83"/>
                      </a:lnTo>
                      <a:lnTo>
                        <a:pt x="96" y="90"/>
                      </a:lnTo>
                      <a:lnTo>
                        <a:pt x="85" y="99"/>
                      </a:lnTo>
                      <a:lnTo>
                        <a:pt x="78" y="109"/>
                      </a:lnTo>
                      <a:lnTo>
                        <a:pt x="73" y="122"/>
                      </a:lnTo>
                      <a:lnTo>
                        <a:pt x="70" y="135"/>
                      </a:lnTo>
                      <a:lnTo>
                        <a:pt x="70" y="150"/>
                      </a:lnTo>
                      <a:lnTo>
                        <a:pt x="70" y="165"/>
                      </a:lnTo>
                      <a:lnTo>
                        <a:pt x="73" y="179"/>
                      </a:lnTo>
                      <a:lnTo>
                        <a:pt x="78" y="191"/>
                      </a:lnTo>
                      <a:lnTo>
                        <a:pt x="85" y="201"/>
                      </a:lnTo>
                      <a:lnTo>
                        <a:pt x="96" y="210"/>
                      </a:lnTo>
                      <a:lnTo>
                        <a:pt x="111" y="216"/>
                      </a:lnTo>
                      <a:lnTo>
                        <a:pt x="130" y="223"/>
                      </a:lnTo>
                      <a:lnTo>
                        <a:pt x="153" y="227"/>
                      </a:lnTo>
                      <a:lnTo>
                        <a:pt x="182" y="229"/>
                      </a:lnTo>
                      <a:lnTo>
                        <a:pt x="216" y="230"/>
                      </a:lnTo>
                      <a:lnTo>
                        <a:pt x="250" y="229"/>
                      </a:lnTo>
                      <a:lnTo>
                        <a:pt x="280" y="227"/>
                      </a:lnTo>
                      <a:lnTo>
                        <a:pt x="304" y="223"/>
                      </a:lnTo>
                      <a:lnTo>
                        <a:pt x="322" y="216"/>
                      </a:lnTo>
                      <a:lnTo>
                        <a:pt x="337" y="210"/>
                      </a:lnTo>
                      <a:lnTo>
                        <a:pt x="348" y="201"/>
                      </a:lnTo>
                      <a:lnTo>
                        <a:pt x="355" y="191"/>
                      </a:lnTo>
                      <a:lnTo>
                        <a:pt x="360" y="179"/>
                      </a:lnTo>
                      <a:lnTo>
                        <a:pt x="363" y="165"/>
                      </a:lnTo>
                      <a:lnTo>
                        <a:pt x="363" y="150"/>
                      </a:lnTo>
                      <a:lnTo>
                        <a:pt x="363" y="135"/>
                      </a:lnTo>
                      <a:lnTo>
                        <a:pt x="360" y="122"/>
                      </a:lnTo>
                      <a:lnTo>
                        <a:pt x="355" y="109"/>
                      </a:lnTo>
                      <a:lnTo>
                        <a:pt x="348" y="99"/>
                      </a:lnTo>
                      <a:lnTo>
                        <a:pt x="337" y="90"/>
                      </a:lnTo>
                      <a:lnTo>
                        <a:pt x="322" y="83"/>
                      </a:lnTo>
                      <a:lnTo>
                        <a:pt x="304" y="78"/>
                      </a:lnTo>
                      <a:lnTo>
                        <a:pt x="280" y="74"/>
                      </a:lnTo>
                      <a:lnTo>
                        <a:pt x="250" y="72"/>
                      </a:lnTo>
                      <a:lnTo>
                        <a:pt x="216" y="71"/>
                      </a:lnTo>
                      <a:close/>
                      <a:moveTo>
                        <a:pt x="216" y="0"/>
                      </a:moveTo>
                      <a:lnTo>
                        <a:pt x="234" y="0"/>
                      </a:lnTo>
                      <a:lnTo>
                        <a:pt x="254" y="1"/>
                      </a:lnTo>
                      <a:lnTo>
                        <a:pt x="276" y="2"/>
                      </a:lnTo>
                      <a:lnTo>
                        <a:pt x="298" y="5"/>
                      </a:lnTo>
                      <a:lnTo>
                        <a:pt x="321" y="9"/>
                      </a:lnTo>
                      <a:lnTo>
                        <a:pt x="343" y="17"/>
                      </a:lnTo>
                      <a:lnTo>
                        <a:pt x="364" y="26"/>
                      </a:lnTo>
                      <a:lnTo>
                        <a:pt x="383" y="37"/>
                      </a:lnTo>
                      <a:lnTo>
                        <a:pt x="400" y="53"/>
                      </a:lnTo>
                      <a:lnTo>
                        <a:pt x="516" y="53"/>
                      </a:lnTo>
                      <a:lnTo>
                        <a:pt x="533" y="37"/>
                      </a:lnTo>
                      <a:lnTo>
                        <a:pt x="553" y="26"/>
                      </a:lnTo>
                      <a:lnTo>
                        <a:pt x="574" y="17"/>
                      </a:lnTo>
                      <a:lnTo>
                        <a:pt x="596" y="9"/>
                      </a:lnTo>
                      <a:lnTo>
                        <a:pt x="618" y="5"/>
                      </a:lnTo>
                      <a:lnTo>
                        <a:pt x="640" y="2"/>
                      </a:lnTo>
                      <a:lnTo>
                        <a:pt x="662" y="1"/>
                      </a:lnTo>
                      <a:lnTo>
                        <a:pt x="682" y="0"/>
                      </a:lnTo>
                      <a:lnTo>
                        <a:pt x="699" y="0"/>
                      </a:lnTo>
                      <a:lnTo>
                        <a:pt x="715" y="0"/>
                      </a:lnTo>
                      <a:lnTo>
                        <a:pt x="732" y="0"/>
                      </a:lnTo>
                      <a:lnTo>
                        <a:pt x="749" y="1"/>
                      </a:lnTo>
                      <a:lnTo>
                        <a:pt x="768" y="3"/>
                      </a:lnTo>
                      <a:lnTo>
                        <a:pt x="787" y="6"/>
                      </a:lnTo>
                      <a:lnTo>
                        <a:pt x="806" y="10"/>
                      </a:lnTo>
                      <a:lnTo>
                        <a:pt x="825" y="16"/>
                      </a:lnTo>
                      <a:lnTo>
                        <a:pt x="843" y="24"/>
                      </a:lnTo>
                      <a:lnTo>
                        <a:pt x="860" y="33"/>
                      </a:lnTo>
                      <a:lnTo>
                        <a:pt x="875" y="45"/>
                      </a:lnTo>
                      <a:lnTo>
                        <a:pt x="889" y="59"/>
                      </a:lnTo>
                      <a:lnTo>
                        <a:pt x="900" y="77"/>
                      </a:lnTo>
                      <a:lnTo>
                        <a:pt x="908" y="98"/>
                      </a:lnTo>
                      <a:lnTo>
                        <a:pt x="914" y="123"/>
                      </a:lnTo>
                      <a:lnTo>
                        <a:pt x="916" y="150"/>
                      </a:lnTo>
                      <a:lnTo>
                        <a:pt x="914" y="178"/>
                      </a:lnTo>
                      <a:lnTo>
                        <a:pt x="908" y="202"/>
                      </a:lnTo>
                      <a:lnTo>
                        <a:pt x="900" y="223"/>
                      </a:lnTo>
                      <a:lnTo>
                        <a:pt x="889" y="241"/>
                      </a:lnTo>
                      <a:lnTo>
                        <a:pt x="875" y="255"/>
                      </a:lnTo>
                      <a:lnTo>
                        <a:pt x="860" y="267"/>
                      </a:lnTo>
                      <a:lnTo>
                        <a:pt x="843" y="277"/>
                      </a:lnTo>
                      <a:lnTo>
                        <a:pt x="825" y="285"/>
                      </a:lnTo>
                      <a:lnTo>
                        <a:pt x="806" y="290"/>
                      </a:lnTo>
                      <a:lnTo>
                        <a:pt x="787" y="294"/>
                      </a:lnTo>
                      <a:lnTo>
                        <a:pt x="768" y="297"/>
                      </a:lnTo>
                      <a:lnTo>
                        <a:pt x="749" y="298"/>
                      </a:lnTo>
                      <a:lnTo>
                        <a:pt x="732" y="299"/>
                      </a:lnTo>
                      <a:lnTo>
                        <a:pt x="715" y="299"/>
                      </a:lnTo>
                      <a:lnTo>
                        <a:pt x="699" y="300"/>
                      </a:lnTo>
                      <a:lnTo>
                        <a:pt x="685" y="299"/>
                      </a:lnTo>
                      <a:lnTo>
                        <a:pt x="668" y="299"/>
                      </a:lnTo>
                      <a:lnTo>
                        <a:pt x="650" y="298"/>
                      </a:lnTo>
                      <a:lnTo>
                        <a:pt x="632" y="297"/>
                      </a:lnTo>
                      <a:lnTo>
                        <a:pt x="613" y="294"/>
                      </a:lnTo>
                      <a:lnTo>
                        <a:pt x="593" y="290"/>
                      </a:lnTo>
                      <a:lnTo>
                        <a:pt x="575" y="285"/>
                      </a:lnTo>
                      <a:lnTo>
                        <a:pt x="557" y="277"/>
                      </a:lnTo>
                      <a:lnTo>
                        <a:pt x="540" y="267"/>
                      </a:lnTo>
                      <a:lnTo>
                        <a:pt x="524" y="255"/>
                      </a:lnTo>
                      <a:lnTo>
                        <a:pt x="511" y="241"/>
                      </a:lnTo>
                      <a:lnTo>
                        <a:pt x="500" y="224"/>
                      </a:lnTo>
                      <a:lnTo>
                        <a:pt x="491" y="202"/>
                      </a:lnTo>
                      <a:lnTo>
                        <a:pt x="486" y="179"/>
                      </a:lnTo>
                      <a:lnTo>
                        <a:pt x="484" y="150"/>
                      </a:lnTo>
                      <a:lnTo>
                        <a:pt x="485" y="137"/>
                      </a:lnTo>
                      <a:lnTo>
                        <a:pt x="486" y="125"/>
                      </a:lnTo>
                      <a:lnTo>
                        <a:pt x="430" y="125"/>
                      </a:lnTo>
                      <a:lnTo>
                        <a:pt x="432" y="137"/>
                      </a:lnTo>
                      <a:lnTo>
                        <a:pt x="432" y="150"/>
                      </a:lnTo>
                      <a:lnTo>
                        <a:pt x="430" y="179"/>
                      </a:lnTo>
                      <a:lnTo>
                        <a:pt x="425" y="202"/>
                      </a:lnTo>
                      <a:lnTo>
                        <a:pt x="416" y="224"/>
                      </a:lnTo>
                      <a:lnTo>
                        <a:pt x="405" y="241"/>
                      </a:lnTo>
                      <a:lnTo>
                        <a:pt x="392" y="255"/>
                      </a:lnTo>
                      <a:lnTo>
                        <a:pt x="377" y="267"/>
                      </a:lnTo>
                      <a:lnTo>
                        <a:pt x="360" y="277"/>
                      </a:lnTo>
                      <a:lnTo>
                        <a:pt x="342" y="284"/>
                      </a:lnTo>
                      <a:lnTo>
                        <a:pt x="323" y="290"/>
                      </a:lnTo>
                      <a:lnTo>
                        <a:pt x="304" y="294"/>
                      </a:lnTo>
                      <a:lnTo>
                        <a:pt x="285" y="296"/>
                      </a:lnTo>
                      <a:lnTo>
                        <a:pt x="266" y="298"/>
                      </a:lnTo>
                      <a:lnTo>
                        <a:pt x="248" y="299"/>
                      </a:lnTo>
                      <a:lnTo>
                        <a:pt x="231" y="299"/>
                      </a:lnTo>
                      <a:lnTo>
                        <a:pt x="216" y="299"/>
                      </a:lnTo>
                      <a:lnTo>
                        <a:pt x="201" y="299"/>
                      </a:lnTo>
                      <a:lnTo>
                        <a:pt x="185" y="299"/>
                      </a:lnTo>
                      <a:lnTo>
                        <a:pt x="167" y="298"/>
                      </a:lnTo>
                      <a:lnTo>
                        <a:pt x="148" y="296"/>
                      </a:lnTo>
                      <a:lnTo>
                        <a:pt x="129" y="294"/>
                      </a:lnTo>
                      <a:lnTo>
                        <a:pt x="110" y="290"/>
                      </a:lnTo>
                      <a:lnTo>
                        <a:pt x="91" y="284"/>
                      </a:lnTo>
                      <a:lnTo>
                        <a:pt x="73" y="277"/>
                      </a:lnTo>
                      <a:lnTo>
                        <a:pt x="57" y="267"/>
                      </a:lnTo>
                      <a:lnTo>
                        <a:pt x="41" y="255"/>
                      </a:lnTo>
                      <a:lnTo>
                        <a:pt x="27" y="240"/>
                      </a:lnTo>
                      <a:lnTo>
                        <a:pt x="16" y="223"/>
                      </a:lnTo>
                      <a:lnTo>
                        <a:pt x="7" y="202"/>
                      </a:lnTo>
                      <a:lnTo>
                        <a:pt x="2" y="178"/>
                      </a:lnTo>
                      <a:lnTo>
                        <a:pt x="0" y="150"/>
                      </a:lnTo>
                      <a:lnTo>
                        <a:pt x="2" y="122"/>
                      </a:lnTo>
                      <a:lnTo>
                        <a:pt x="7" y="98"/>
                      </a:lnTo>
                      <a:lnTo>
                        <a:pt x="16" y="77"/>
                      </a:lnTo>
                      <a:lnTo>
                        <a:pt x="27" y="59"/>
                      </a:lnTo>
                      <a:lnTo>
                        <a:pt x="41" y="45"/>
                      </a:lnTo>
                      <a:lnTo>
                        <a:pt x="57" y="33"/>
                      </a:lnTo>
                      <a:lnTo>
                        <a:pt x="73" y="23"/>
                      </a:lnTo>
                      <a:lnTo>
                        <a:pt x="91" y="16"/>
                      </a:lnTo>
                      <a:lnTo>
                        <a:pt x="110" y="10"/>
                      </a:lnTo>
                      <a:lnTo>
                        <a:pt x="129" y="6"/>
                      </a:lnTo>
                      <a:lnTo>
                        <a:pt x="148" y="3"/>
                      </a:lnTo>
                      <a:lnTo>
                        <a:pt x="167" y="1"/>
                      </a:lnTo>
                      <a:lnTo>
                        <a:pt x="185" y="0"/>
                      </a:lnTo>
                      <a:lnTo>
                        <a:pt x="201" y="0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Freeform 24">
                  <a:extLst>
                    <a:ext uri="{FF2B5EF4-FFF2-40B4-BE49-F238E27FC236}">
                      <a16:creationId xmlns:a16="http://schemas.microsoft.com/office/drawing/2014/main" id="{1C39382B-23B5-E45C-3259-C0D5130D0E6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597" y="4335"/>
                  <a:ext cx="217" cy="124"/>
                </a:xfrm>
                <a:custGeom>
                  <a:avLst/>
                  <a:gdLst>
                    <a:gd name="T0" fmla="*/ 1796 w 2393"/>
                    <a:gd name="T1" fmla="*/ 704 h 1360"/>
                    <a:gd name="T2" fmla="*/ 1761 w 2393"/>
                    <a:gd name="T3" fmla="*/ 720 h 1360"/>
                    <a:gd name="T4" fmla="*/ 1590 w 2393"/>
                    <a:gd name="T5" fmla="*/ 904 h 1360"/>
                    <a:gd name="T6" fmla="*/ 1882 w 2393"/>
                    <a:gd name="T7" fmla="*/ 733 h 1360"/>
                    <a:gd name="T8" fmla="*/ 1851 w 2393"/>
                    <a:gd name="T9" fmla="*/ 709 h 1360"/>
                    <a:gd name="T10" fmla="*/ 1814 w 2393"/>
                    <a:gd name="T11" fmla="*/ 702 h 1360"/>
                    <a:gd name="T12" fmla="*/ 1831 w 2393"/>
                    <a:gd name="T13" fmla="*/ 20 h 1360"/>
                    <a:gd name="T14" fmla="*/ 1950 w 2393"/>
                    <a:gd name="T15" fmla="*/ 61 h 1360"/>
                    <a:gd name="T16" fmla="*/ 2057 w 2393"/>
                    <a:gd name="T17" fmla="*/ 121 h 1360"/>
                    <a:gd name="T18" fmla="*/ 2154 w 2393"/>
                    <a:gd name="T19" fmla="*/ 196 h 1360"/>
                    <a:gd name="T20" fmla="*/ 2235 w 2393"/>
                    <a:gd name="T21" fmla="*/ 286 h 1360"/>
                    <a:gd name="T22" fmla="*/ 2301 w 2393"/>
                    <a:gd name="T23" fmla="*/ 388 h 1360"/>
                    <a:gd name="T24" fmla="*/ 2352 w 2393"/>
                    <a:gd name="T25" fmla="*/ 501 h 1360"/>
                    <a:gd name="T26" fmla="*/ 2382 w 2393"/>
                    <a:gd name="T27" fmla="*/ 622 h 1360"/>
                    <a:gd name="T28" fmla="*/ 2393 w 2393"/>
                    <a:gd name="T29" fmla="*/ 748 h 1360"/>
                    <a:gd name="T30" fmla="*/ 2390 w 2393"/>
                    <a:gd name="T31" fmla="*/ 1230 h 1360"/>
                    <a:gd name="T32" fmla="*/ 2370 w 2393"/>
                    <a:gd name="T33" fmla="*/ 1282 h 1360"/>
                    <a:gd name="T34" fmla="*/ 2335 w 2393"/>
                    <a:gd name="T35" fmla="*/ 1324 h 1360"/>
                    <a:gd name="T36" fmla="*/ 2286 w 2393"/>
                    <a:gd name="T37" fmla="*/ 1351 h 1360"/>
                    <a:gd name="T38" fmla="*/ 2230 w 2393"/>
                    <a:gd name="T39" fmla="*/ 1360 h 1360"/>
                    <a:gd name="T40" fmla="*/ 129 w 2393"/>
                    <a:gd name="T41" fmla="*/ 1358 h 1360"/>
                    <a:gd name="T42" fmla="*/ 77 w 2393"/>
                    <a:gd name="T43" fmla="*/ 1339 h 1360"/>
                    <a:gd name="T44" fmla="*/ 36 w 2393"/>
                    <a:gd name="T45" fmla="*/ 1304 h 1360"/>
                    <a:gd name="T46" fmla="*/ 10 w 2393"/>
                    <a:gd name="T47" fmla="*/ 1256 h 1360"/>
                    <a:gd name="T48" fmla="*/ 0 w 2393"/>
                    <a:gd name="T49" fmla="*/ 1200 h 1360"/>
                    <a:gd name="T50" fmla="*/ 3 w 2393"/>
                    <a:gd name="T51" fmla="*/ 684 h 1360"/>
                    <a:gd name="T52" fmla="*/ 23 w 2393"/>
                    <a:gd name="T53" fmla="*/ 561 h 1360"/>
                    <a:gd name="T54" fmla="*/ 63 w 2393"/>
                    <a:gd name="T55" fmla="*/ 443 h 1360"/>
                    <a:gd name="T56" fmla="*/ 122 w 2393"/>
                    <a:gd name="T57" fmla="*/ 336 h 1360"/>
                    <a:gd name="T58" fmla="*/ 195 w 2393"/>
                    <a:gd name="T59" fmla="*/ 240 h 1360"/>
                    <a:gd name="T60" fmla="*/ 283 w 2393"/>
                    <a:gd name="T61" fmla="*/ 157 h 1360"/>
                    <a:gd name="T62" fmla="*/ 385 w 2393"/>
                    <a:gd name="T63" fmla="*/ 89 h 1360"/>
                    <a:gd name="T64" fmla="*/ 498 w 2393"/>
                    <a:gd name="T65" fmla="*/ 38 h 1360"/>
                    <a:gd name="T66" fmla="*/ 640 w 2393"/>
                    <a:gd name="T67" fmla="*/ 0 h 1360"/>
                    <a:gd name="T68" fmla="*/ 1748 w 2393"/>
                    <a:gd name="T69" fmla="*/ 0 h 1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2393" h="1360">
                      <a:moveTo>
                        <a:pt x="1814" y="702"/>
                      </a:moveTo>
                      <a:lnTo>
                        <a:pt x="1796" y="704"/>
                      </a:lnTo>
                      <a:lnTo>
                        <a:pt x="1778" y="709"/>
                      </a:lnTo>
                      <a:lnTo>
                        <a:pt x="1761" y="720"/>
                      </a:lnTo>
                      <a:lnTo>
                        <a:pt x="1746" y="733"/>
                      </a:lnTo>
                      <a:lnTo>
                        <a:pt x="1590" y="904"/>
                      </a:lnTo>
                      <a:lnTo>
                        <a:pt x="2038" y="904"/>
                      </a:lnTo>
                      <a:lnTo>
                        <a:pt x="1882" y="733"/>
                      </a:lnTo>
                      <a:lnTo>
                        <a:pt x="1867" y="719"/>
                      </a:lnTo>
                      <a:lnTo>
                        <a:pt x="1851" y="709"/>
                      </a:lnTo>
                      <a:lnTo>
                        <a:pt x="1833" y="703"/>
                      </a:lnTo>
                      <a:lnTo>
                        <a:pt x="1814" y="702"/>
                      </a:lnTo>
                      <a:close/>
                      <a:moveTo>
                        <a:pt x="1748" y="0"/>
                      </a:moveTo>
                      <a:lnTo>
                        <a:pt x="1831" y="20"/>
                      </a:lnTo>
                      <a:lnTo>
                        <a:pt x="1892" y="38"/>
                      </a:lnTo>
                      <a:lnTo>
                        <a:pt x="1950" y="61"/>
                      </a:lnTo>
                      <a:lnTo>
                        <a:pt x="2005" y="88"/>
                      </a:lnTo>
                      <a:lnTo>
                        <a:pt x="2057" y="121"/>
                      </a:lnTo>
                      <a:lnTo>
                        <a:pt x="2107" y="157"/>
                      </a:lnTo>
                      <a:lnTo>
                        <a:pt x="2154" y="196"/>
                      </a:lnTo>
                      <a:lnTo>
                        <a:pt x="2196" y="239"/>
                      </a:lnTo>
                      <a:lnTo>
                        <a:pt x="2235" y="286"/>
                      </a:lnTo>
                      <a:lnTo>
                        <a:pt x="2270" y="336"/>
                      </a:lnTo>
                      <a:lnTo>
                        <a:pt x="2301" y="388"/>
                      </a:lnTo>
                      <a:lnTo>
                        <a:pt x="2328" y="443"/>
                      </a:lnTo>
                      <a:lnTo>
                        <a:pt x="2352" y="501"/>
                      </a:lnTo>
                      <a:lnTo>
                        <a:pt x="2369" y="561"/>
                      </a:lnTo>
                      <a:lnTo>
                        <a:pt x="2382" y="622"/>
                      </a:lnTo>
                      <a:lnTo>
                        <a:pt x="2390" y="684"/>
                      </a:lnTo>
                      <a:lnTo>
                        <a:pt x="2393" y="748"/>
                      </a:lnTo>
                      <a:lnTo>
                        <a:pt x="2393" y="1200"/>
                      </a:lnTo>
                      <a:lnTo>
                        <a:pt x="2390" y="1230"/>
                      </a:lnTo>
                      <a:lnTo>
                        <a:pt x="2383" y="1256"/>
                      </a:lnTo>
                      <a:lnTo>
                        <a:pt x="2370" y="1282"/>
                      </a:lnTo>
                      <a:lnTo>
                        <a:pt x="2354" y="1304"/>
                      </a:lnTo>
                      <a:lnTo>
                        <a:pt x="2335" y="1324"/>
                      </a:lnTo>
                      <a:lnTo>
                        <a:pt x="2311" y="1339"/>
                      </a:lnTo>
                      <a:lnTo>
                        <a:pt x="2286" y="1351"/>
                      </a:lnTo>
                      <a:lnTo>
                        <a:pt x="2259" y="1358"/>
                      </a:lnTo>
                      <a:lnTo>
                        <a:pt x="2230" y="1360"/>
                      </a:lnTo>
                      <a:lnTo>
                        <a:pt x="157" y="1360"/>
                      </a:lnTo>
                      <a:lnTo>
                        <a:pt x="129" y="1358"/>
                      </a:lnTo>
                      <a:lnTo>
                        <a:pt x="101" y="1351"/>
                      </a:lnTo>
                      <a:lnTo>
                        <a:pt x="77" y="1339"/>
                      </a:lnTo>
                      <a:lnTo>
                        <a:pt x="55" y="1324"/>
                      </a:lnTo>
                      <a:lnTo>
                        <a:pt x="36" y="1304"/>
                      </a:lnTo>
                      <a:lnTo>
                        <a:pt x="21" y="1282"/>
                      </a:lnTo>
                      <a:lnTo>
                        <a:pt x="10" y="1256"/>
                      </a:lnTo>
                      <a:lnTo>
                        <a:pt x="3" y="1230"/>
                      </a:lnTo>
                      <a:lnTo>
                        <a:pt x="0" y="1200"/>
                      </a:lnTo>
                      <a:lnTo>
                        <a:pt x="0" y="748"/>
                      </a:lnTo>
                      <a:lnTo>
                        <a:pt x="3" y="684"/>
                      </a:lnTo>
                      <a:lnTo>
                        <a:pt x="11" y="622"/>
                      </a:lnTo>
                      <a:lnTo>
                        <a:pt x="23" y="561"/>
                      </a:lnTo>
                      <a:lnTo>
                        <a:pt x="41" y="501"/>
                      </a:lnTo>
                      <a:lnTo>
                        <a:pt x="63" y="443"/>
                      </a:lnTo>
                      <a:lnTo>
                        <a:pt x="90" y="389"/>
                      </a:lnTo>
                      <a:lnTo>
                        <a:pt x="122" y="336"/>
                      </a:lnTo>
                      <a:lnTo>
                        <a:pt x="156" y="286"/>
                      </a:lnTo>
                      <a:lnTo>
                        <a:pt x="195" y="240"/>
                      </a:lnTo>
                      <a:lnTo>
                        <a:pt x="237" y="196"/>
                      </a:lnTo>
                      <a:lnTo>
                        <a:pt x="283" y="157"/>
                      </a:lnTo>
                      <a:lnTo>
                        <a:pt x="332" y="121"/>
                      </a:lnTo>
                      <a:lnTo>
                        <a:pt x="385" y="89"/>
                      </a:lnTo>
                      <a:lnTo>
                        <a:pt x="440" y="62"/>
                      </a:lnTo>
                      <a:lnTo>
                        <a:pt x="498" y="38"/>
                      </a:lnTo>
                      <a:lnTo>
                        <a:pt x="559" y="20"/>
                      </a:lnTo>
                      <a:lnTo>
                        <a:pt x="640" y="0"/>
                      </a:lnTo>
                      <a:lnTo>
                        <a:pt x="1193" y="1280"/>
                      </a:lnTo>
                      <a:lnTo>
                        <a:pt x="1748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Freeform 25">
                  <a:extLst>
                    <a:ext uri="{FF2B5EF4-FFF2-40B4-BE49-F238E27FC236}">
                      <a16:creationId xmlns:a16="http://schemas.microsoft.com/office/drawing/2014/main" id="{04A68141-9DC5-C4C7-6131-39E806C090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9" y="4347"/>
                  <a:ext cx="34" cy="83"/>
                </a:xfrm>
                <a:custGeom>
                  <a:avLst/>
                  <a:gdLst>
                    <a:gd name="T0" fmla="*/ 135 w 373"/>
                    <a:gd name="T1" fmla="*/ 0 h 915"/>
                    <a:gd name="T2" fmla="*/ 237 w 373"/>
                    <a:gd name="T3" fmla="*/ 0 h 915"/>
                    <a:gd name="T4" fmla="*/ 258 w 373"/>
                    <a:gd name="T5" fmla="*/ 2 h 915"/>
                    <a:gd name="T6" fmla="*/ 278 w 373"/>
                    <a:gd name="T7" fmla="*/ 9 h 915"/>
                    <a:gd name="T8" fmla="*/ 295 w 373"/>
                    <a:gd name="T9" fmla="*/ 21 h 915"/>
                    <a:gd name="T10" fmla="*/ 310 w 373"/>
                    <a:gd name="T11" fmla="*/ 36 h 915"/>
                    <a:gd name="T12" fmla="*/ 321 w 373"/>
                    <a:gd name="T13" fmla="*/ 53 h 915"/>
                    <a:gd name="T14" fmla="*/ 328 w 373"/>
                    <a:gd name="T15" fmla="*/ 74 h 915"/>
                    <a:gd name="T16" fmla="*/ 366 w 373"/>
                    <a:gd name="T17" fmla="*/ 234 h 915"/>
                    <a:gd name="T18" fmla="*/ 368 w 373"/>
                    <a:gd name="T19" fmla="*/ 257 h 915"/>
                    <a:gd name="T20" fmla="*/ 365 w 373"/>
                    <a:gd name="T21" fmla="*/ 281 h 915"/>
                    <a:gd name="T22" fmla="*/ 357 w 373"/>
                    <a:gd name="T23" fmla="*/ 301 h 915"/>
                    <a:gd name="T24" fmla="*/ 345 w 373"/>
                    <a:gd name="T25" fmla="*/ 319 h 915"/>
                    <a:gd name="T26" fmla="*/ 329 w 373"/>
                    <a:gd name="T27" fmla="*/ 334 h 915"/>
                    <a:gd name="T28" fmla="*/ 309 w 373"/>
                    <a:gd name="T29" fmla="*/ 345 h 915"/>
                    <a:gd name="T30" fmla="*/ 287 w 373"/>
                    <a:gd name="T31" fmla="*/ 351 h 915"/>
                    <a:gd name="T32" fmla="*/ 373 w 373"/>
                    <a:gd name="T33" fmla="*/ 438 h 915"/>
                    <a:gd name="T34" fmla="*/ 187 w 373"/>
                    <a:gd name="T35" fmla="*/ 915 h 915"/>
                    <a:gd name="T36" fmla="*/ 0 w 373"/>
                    <a:gd name="T37" fmla="*/ 438 h 915"/>
                    <a:gd name="T38" fmla="*/ 85 w 373"/>
                    <a:gd name="T39" fmla="*/ 351 h 915"/>
                    <a:gd name="T40" fmla="*/ 63 w 373"/>
                    <a:gd name="T41" fmla="*/ 345 h 915"/>
                    <a:gd name="T42" fmla="*/ 44 w 373"/>
                    <a:gd name="T43" fmla="*/ 334 h 915"/>
                    <a:gd name="T44" fmla="*/ 27 w 373"/>
                    <a:gd name="T45" fmla="*/ 319 h 915"/>
                    <a:gd name="T46" fmla="*/ 15 w 373"/>
                    <a:gd name="T47" fmla="*/ 301 h 915"/>
                    <a:gd name="T48" fmla="*/ 7 w 373"/>
                    <a:gd name="T49" fmla="*/ 281 h 915"/>
                    <a:gd name="T50" fmla="*/ 4 w 373"/>
                    <a:gd name="T51" fmla="*/ 257 h 915"/>
                    <a:gd name="T52" fmla="*/ 6 w 373"/>
                    <a:gd name="T53" fmla="*/ 234 h 915"/>
                    <a:gd name="T54" fmla="*/ 44 w 373"/>
                    <a:gd name="T55" fmla="*/ 74 h 915"/>
                    <a:gd name="T56" fmla="*/ 52 w 373"/>
                    <a:gd name="T57" fmla="*/ 53 h 915"/>
                    <a:gd name="T58" fmla="*/ 63 w 373"/>
                    <a:gd name="T59" fmla="*/ 36 h 915"/>
                    <a:gd name="T60" fmla="*/ 77 w 373"/>
                    <a:gd name="T61" fmla="*/ 21 h 915"/>
                    <a:gd name="T62" fmla="*/ 95 w 373"/>
                    <a:gd name="T63" fmla="*/ 9 h 915"/>
                    <a:gd name="T64" fmla="*/ 114 w 373"/>
                    <a:gd name="T65" fmla="*/ 2 h 915"/>
                    <a:gd name="T66" fmla="*/ 135 w 373"/>
                    <a:gd name="T67" fmla="*/ 0 h 9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373" h="915">
                      <a:moveTo>
                        <a:pt x="135" y="0"/>
                      </a:moveTo>
                      <a:lnTo>
                        <a:pt x="237" y="0"/>
                      </a:lnTo>
                      <a:lnTo>
                        <a:pt x="258" y="2"/>
                      </a:lnTo>
                      <a:lnTo>
                        <a:pt x="278" y="9"/>
                      </a:lnTo>
                      <a:lnTo>
                        <a:pt x="295" y="21"/>
                      </a:lnTo>
                      <a:lnTo>
                        <a:pt x="310" y="36"/>
                      </a:lnTo>
                      <a:lnTo>
                        <a:pt x="321" y="53"/>
                      </a:lnTo>
                      <a:lnTo>
                        <a:pt x="328" y="74"/>
                      </a:lnTo>
                      <a:lnTo>
                        <a:pt x="366" y="234"/>
                      </a:lnTo>
                      <a:lnTo>
                        <a:pt x="368" y="257"/>
                      </a:lnTo>
                      <a:lnTo>
                        <a:pt x="365" y="281"/>
                      </a:lnTo>
                      <a:lnTo>
                        <a:pt x="357" y="301"/>
                      </a:lnTo>
                      <a:lnTo>
                        <a:pt x="345" y="319"/>
                      </a:lnTo>
                      <a:lnTo>
                        <a:pt x="329" y="334"/>
                      </a:lnTo>
                      <a:lnTo>
                        <a:pt x="309" y="345"/>
                      </a:lnTo>
                      <a:lnTo>
                        <a:pt x="287" y="351"/>
                      </a:lnTo>
                      <a:lnTo>
                        <a:pt x="373" y="438"/>
                      </a:lnTo>
                      <a:lnTo>
                        <a:pt x="187" y="915"/>
                      </a:lnTo>
                      <a:lnTo>
                        <a:pt x="0" y="438"/>
                      </a:lnTo>
                      <a:lnTo>
                        <a:pt x="85" y="351"/>
                      </a:lnTo>
                      <a:lnTo>
                        <a:pt x="63" y="345"/>
                      </a:lnTo>
                      <a:lnTo>
                        <a:pt x="44" y="334"/>
                      </a:lnTo>
                      <a:lnTo>
                        <a:pt x="27" y="319"/>
                      </a:lnTo>
                      <a:lnTo>
                        <a:pt x="15" y="301"/>
                      </a:lnTo>
                      <a:lnTo>
                        <a:pt x="7" y="281"/>
                      </a:lnTo>
                      <a:lnTo>
                        <a:pt x="4" y="257"/>
                      </a:lnTo>
                      <a:lnTo>
                        <a:pt x="6" y="234"/>
                      </a:lnTo>
                      <a:lnTo>
                        <a:pt x="44" y="74"/>
                      </a:lnTo>
                      <a:lnTo>
                        <a:pt x="52" y="53"/>
                      </a:lnTo>
                      <a:lnTo>
                        <a:pt x="63" y="36"/>
                      </a:lnTo>
                      <a:lnTo>
                        <a:pt x="77" y="21"/>
                      </a:lnTo>
                      <a:lnTo>
                        <a:pt x="95" y="9"/>
                      </a:lnTo>
                      <a:lnTo>
                        <a:pt x="114" y="2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8" name="Group 16">
                <a:extLst>
                  <a:ext uri="{FF2B5EF4-FFF2-40B4-BE49-F238E27FC236}">
                    <a16:creationId xmlns:a16="http://schemas.microsoft.com/office/drawing/2014/main" id="{8063A6C9-09C3-483A-A500-ED277C0CB6F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4849" y="2298568"/>
                <a:ext cx="162480" cy="186754"/>
                <a:chOff x="1039" y="1681"/>
                <a:chExt cx="1071" cy="1231"/>
              </a:xfrm>
              <a:grpFill/>
            </p:grpSpPr>
            <p:sp>
              <p:nvSpPr>
                <p:cNvPr id="52" name="Freeform 17">
                  <a:extLst>
                    <a:ext uri="{FF2B5EF4-FFF2-40B4-BE49-F238E27FC236}">
                      <a16:creationId xmlns:a16="http://schemas.microsoft.com/office/drawing/2014/main" id="{81E6428C-7C88-4748-60AE-BA834EF93EC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Freeform 18">
                  <a:extLst>
                    <a:ext uri="{FF2B5EF4-FFF2-40B4-BE49-F238E27FC236}">
                      <a16:creationId xmlns:a16="http://schemas.microsoft.com/office/drawing/2014/main" id="{1CD36EB2-25AF-A113-1B2D-ED544AD69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Freeform 19">
                  <a:extLst>
                    <a:ext uri="{FF2B5EF4-FFF2-40B4-BE49-F238E27FC236}">
                      <a16:creationId xmlns:a16="http://schemas.microsoft.com/office/drawing/2014/main" id="{A62C81FA-DE26-5393-6013-6840A8DE1F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Freeform 20">
                  <a:extLst>
                    <a:ext uri="{FF2B5EF4-FFF2-40B4-BE49-F238E27FC236}">
                      <a16:creationId xmlns:a16="http://schemas.microsoft.com/office/drawing/2014/main" id="{00EC13CF-860C-5C82-0670-3FE900BBD5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49" name="Group 31">
                <a:extLst>
                  <a:ext uri="{FF2B5EF4-FFF2-40B4-BE49-F238E27FC236}">
                    <a16:creationId xmlns:a16="http://schemas.microsoft.com/office/drawing/2014/main" id="{7EBED01A-B311-FADD-47F7-B086D96748CB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852447" y="4628670"/>
                <a:ext cx="167284" cy="203007"/>
                <a:chOff x="2647" y="1727"/>
                <a:chExt cx="192" cy="233"/>
              </a:xfrm>
              <a:grpFill/>
            </p:grpSpPr>
            <p:sp>
              <p:nvSpPr>
                <p:cNvPr id="50" name="Freeform 32">
                  <a:extLst>
                    <a:ext uri="{FF2B5EF4-FFF2-40B4-BE49-F238E27FC236}">
                      <a16:creationId xmlns:a16="http://schemas.microsoft.com/office/drawing/2014/main" id="{8873A987-4558-C89B-DCEE-532F404E07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9" y="1727"/>
                  <a:ext cx="140" cy="152"/>
                </a:xfrm>
                <a:custGeom>
                  <a:avLst/>
                  <a:gdLst>
                    <a:gd name="T0" fmla="*/ 94 w 421"/>
                    <a:gd name="T1" fmla="*/ 455 h 455"/>
                    <a:gd name="T2" fmla="*/ 0 w 421"/>
                    <a:gd name="T3" fmla="*/ 362 h 455"/>
                    <a:gd name="T4" fmla="*/ 172 w 421"/>
                    <a:gd name="T5" fmla="*/ 191 h 455"/>
                    <a:gd name="T6" fmla="*/ 371 w 421"/>
                    <a:gd name="T7" fmla="*/ 1 h 455"/>
                    <a:gd name="T8" fmla="*/ 377 w 421"/>
                    <a:gd name="T9" fmla="*/ 0 h 455"/>
                    <a:gd name="T10" fmla="*/ 404 w 421"/>
                    <a:gd name="T11" fmla="*/ 4 h 455"/>
                    <a:gd name="T12" fmla="*/ 419 w 421"/>
                    <a:gd name="T13" fmla="*/ 21 h 455"/>
                    <a:gd name="T14" fmla="*/ 421 w 421"/>
                    <a:gd name="T15" fmla="*/ 37 h 455"/>
                    <a:gd name="T16" fmla="*/ 364 w 421"/>
                    <a:gd name="T17" fmla="*/ 120 h 455"/>
                    <a:gd name="T18" fmla="*/ 130 w 421"/>
                    <a:gd name="T19" fmla="*/ 410 h 455"/>
                    <a:gd name="T20" fmla="*/ 94 w 421"/>
                    <a:gd name="T21" fmla="*/ 455 h 4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21" h="455">
                      <a:moveTo>
                        <a:pt x="94" y="455"/>
                      </a:moveTo>
                      <a:lnTo>
                        <a:pt x="0" y="362"/>
                      </a:lnTo>
                      <a:lnTo>
                        <a:pt x="172" y="191"/>
                      </a:lnTo>
                      <a:lnTo>
                        <a:pt x="371" y="1"/>
                      </a:lnTo>
                      <a:lnTo>
                        <a:pt x="377" y="0"/>
                      </a:lnTo>
                      <a:lnTo>
                        <a:pt x="404" y="4"/>
                      </a:lnTo>
                      <a:lnTo>
                        <a:pt x="419" y="21"/>
                      </a:lnTo>
                      <a:lnTo>
                        <a:pt x="421" y="37"/>
                      </a:lnTo>
                      <a:lnTo>
                        <a:pt x="364" y="120"/>
                      </a:lnTo>
                      <a:lnTo>
                        <a:pt x="130" y="410"/>
                      </a:lnTo>
                      <a:lnTo>
                        <a:pt x="94" y="45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Freeform 33">
                  <a:extLst>
                    <a:ext uri="{FF2B5EF4-FFF2-40B4-BE49-F238E27FC236}">
                      <a16:creationId xmlns:a16="http://schemas.microsoft.com/office/drawing/2014/main" id="{F7E006A5-85B2-93B0-83E8-21FBC0B34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7" y="1856"/>
                  <a:ext cx="76" cy="104"/>
                </a:xfrm>
                <a:custGeom>
                  <a:avLst/>
                  <a:gdLst>
                    <a:gd name="T0" fmla="*/ 22 w 226"/>
                    <a:gd name="T1" fmla="*/ 314 h 314"/>
                    <a:gd name="T2" fmla="*/ 21 w 226"/>
                    <a:gd name="T3" fmla="*/ 301 h 314"/>
                    <a:gd name="T4" fmla="*/ 37 w 226"/>
                    <a:gd name="T5" fmla="*/ 242 h 314"/>
                    <a:gd name="T6" fmla="*/ 63 w 226"/>
                    <a:gd name="T7" fmla="*/ 219 h 314"/>
                    <a:gd name="T8" fmla="*/ 90 w 226"/>
                    <a:gd name="T9" fmla="*/ 211 h 314"/>
                    <a:gd name="T10" fmla="*/ 107 w 226"/>
                    <a:gd name="T11" fmla="*/ 209 h 314"/>
                    <a:gd name="T12" fmla="*/ 125 w 226"/>
                    <a:gd name="T13" fmla="*/ 208 h 314"/>
                    <a:gd name="T14" fmla="*/ 153 w 226"/>
                    <a:gd name="T15" fmla="*/ 199 h 314"/>
                    <a:gd name="T16" fmla="*/ 188 w 226"/>
                    <a:gd name="T17" fmla="*/ 173 h 314"/>
                    <a:gd name="T18" fmla="*/ 223 w 226"/>
                    <a:gd name="T19" fmla="*/ 107 h 314"/>
                    <a:gd name="T20" fmla="*/ 226 w 226"/>
                    <a:gd name="T21" fmla="*/ 91 h 314"/>
                    <a:gd name="T22" fmla="*/ 132 w 226"/>
                    <a:gd name="T23" fmla="*/ 0 h 314"/>
                    <a:gd name="T24" fmla="*/ 96 w 226"/>
                    <a:gd name="T25" fmla="*/ 17 h 314"/>
                    <a:gd name="T26" fmla="*/ 44 w 226"/>
                    <a:gd name="T27" fmla="*/ 61 h 314"/>
                    <a:gd name="T28" fmla="*/ 13 w 226"/>
                    <a:gd name="T29" fmla="*/ 113 h 314"/>
                    <a:gd name="T30" fmla="*/ 0 w 226"/>
                    <a:gd name="T31" fmla="*/ 165 h 314"/>
                    <a:gd name="T32" fmla="*/ 2 w 226"/>
                    <a:gd name="T33" fmla="*/ 239 h 314"/>
                    <a:gd name="T34" fmla="*/ 19 w 226"/>
                    <a:gd name="T35" fmla="*/ 307 h 314"/>
                    <a:gd name="T36" fmla="*/ 22 w 226"/>
                    <a:gd name="T37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26" h="314">
                      <a:moveTo>
                        <a:pt x="22" y="314"/>
                      </a:moveTo>
                      <a:lnTo>
                        <a:pt x="21" y="301"/>
                      </a:lnTo>
                      <a:lnTo>
                        <a:pt x="37" y="242"/>
                      </a:lnTo>
                      <a:lnTo>
                        <a:pt x="63" y="219"/>
                      </a:lnTo>
                      <a:lnTo>
                        <a:pt x="90" y="211"/>
                      </a:lnTo>
                      <a:lnTo>
                        <a:pt x="107" y="209"/>
                      </a:lnTo>
                      <a:lnTo>
                        <a:pt x="125" y="208"/>
                      </a:lnTo>
                      <a:lnTo>
                        <a:pt x="153" y="199"/>
                      </a:lnTo>
                      <a:lnTo>
                        <a:pt x="188" y="173"/>
                      </a:lnTo>
                      <a:lnTo>
                        <a:pt x="223" y="107"/>
                      </a:lnTo>
                      <a:lnTo>
                        <a:pt x="226" y="91"/>
                      </a:lnTo>
                      <a:lnTo>
                        <a:pt x="132" y="0"/>
                      </a:lnTo>
                      <a:lnTo>
                        <a:pt x="96" y="17"/>
                      </a:lnTo>
                      <a:lnTo>
                        <a:pt x="44" y="61"/>
                      </a:lnTo>
                      <a:lnTo>
                        <a:pt x="13" y="113"/>
                      </a:lnTo>
                      <a:lnTo>
                        <a:pt x="0" y="165"/>
                      </a:lnTo>
                      <a:lnTo>
                        <a:pt x="2" y="239"/>
                      </a:lnTo>
                      <a:lnTo>
                        <a:pt x="19" y="307"/>
                      </a:lnTo>
                      <a:lnTo>
                        <a:pt x="2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62" name="모서리가 둥근 직사각형 37">
              <a:extLst>
                <a:ext uri="{FF2B5EF4-FFF2-40B4-BE49-F238E27FC236}">
                  <a16:creationId xmlns:a16="http://schemas.microsoft.com/office/drawing/2014/main" id="{4506E433-A4AA-C9B1-4FEA-F6FAA7F6B062}"/>
                </a:ext>
              </a:extLst>
            </p:cNvPr>
            <p:cNvSpPr/>
            <p:nvPr/>
          </p:nvSpPr>
          <p:spPr>
            <a:xfrm>
              <a:off x="349595" y="408275"/>
              <a:ext cx="239721" cy="239721"/>
            </a:xfrm>
            <a:prstGeom prst="ellipse">
              <a:avLst/>
            </a:prstGeom>
            <a:solidFill>
              <a:srgbClr val="32E1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AD86E5D-9FE3-EC5B-921F-F2CF798B04CB}"/>
                </a:ext>
              </a:extLst>
            </p:cNvPr>
            <p:cNvGrpSpPr/>
            <p:nvPr/>
          </p:nvGrpSpPr>
          <p:grpSpPr>
            <a:xfrm>
              <a:off x="402507" y="457418"/>
              <a:ext cx="134412" cy="151284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E522214-3C46-3802-5DBD-F7E6AFFCDF5C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75D6C42-03C3-6140-8BDC-1FA067617246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D11FBA-C58C-4246-3135-AD4AED7EB8C8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3000" b="1" i="1" u="none" strike="noStrike" kern="1200" cap="none" spc="0" normalizeH="0" baseline="0" noProof="0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endParaRPr>
              </a:p>
            </p:txBody>
          </p:sp>
        </p:grpSp>
      </p:grpSp>
      <p:sp>
        <p:nvSpPr>
          <p:cNvPr id="3" name="타원 2">
            <a:extLst>
              <a:ext uri="{FF2B5EF4-FFF2-40B4-BE49-F238E27FC236}">
                <a16:creationId xmlns:a16="http://schemas.microsoft.com/office/drawing/2014/main" id="{03679E9B-4595-224E-9314-8FF1E271689C}"/>
              </a:ext>
            </a:extLst>
          </p:cNvPr>
          <p:cNvSpPr/>
          <p:nvPr/>
        </p:nvSpPr>
        <p:spPr>
          <a:xfrm>
            <a:off x="2005459" y="2064079"/>
            <a:ext cx="1263770" cy="1263770"/>
          </a:xfrm>
          <a:prstGeom prst="ellipse">
            <a:avLst/>
          </a:prstGeom>
          <a:solidFill>
            <a:srgbClr val="32E1C4"/>
          </a:solidFill>
          <a:ln>
            <a:solidFill>
              <a:srgbClr val="32E1C4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: 도형 16">
            <a:extLst>
              <a:ext uri="{FF2B5EF4-FFF2-40B4-BE49-F238E27FC236}">
                <a16:creationId xmlns:a16="http://schemas.microsoft.com/office/drawing/2014/main" id="{67384CB8-C806-B7FA-1283-D8CC0B13C85F}"/>
              </a:ext>
            </a:extLst>
          </p:cNvPr>
          <p:cNvSpPr/>
          <p:nvPr/>
        </p:nvSpPr>
        <p:spPr>
          <a:xfrm>
            <a:off x="1872213" y="193083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20FA123-2450-7677-8BE5-B790BF4941D8}"/>
              </a:ext>
            </a:extLst>
          </p:cNvPr>
          <p:cNvSpPr/>
          <p:nvPr/>
        </p:nvSpPr>
        <p:spPr>
          <a:xfrm>
            <a:off x="2511343" y="3892452"/>
            <a:ext cx="252000" cy="252000"/>
          </a:xfrm>
          <a:prstGeom prst="ellipse">
            <a:avLst/>
          </a:prstGeom>
          <a:noFill/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9F72418-AC2E-6978-196B-8103A02CDB8C}"/>
              </a:ext>
            </a:extLst>
          </p:cNvPr>
          <p:cNvSpPr/>
          <p:nvPr/>
        </p:nvSpPr>
        <p:spPr>
          <a:xfrm>
            <a:off x="2572917" y="3954026"/>
            <a:ext cx="128852" cy="128852"/>
          </a:xfrm>
          <a:prstGeom prst="ellipse">
            <a:avLst/>
          </a:prstGeom>
          <a:solidFill>
            <a:srgbClr val="32E1C4"/>
          </a:solidFill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FDD83E-9F1A-3689-7667-9729F347CB07}"/>
              </a:ext>
            </a:extLst>
          </p:cNvPr>
          <p:cNvSpPr/>
          <p:nvPr/>
        </p:nvSpPr>
        <p:spPr>
          <a:xfrm>
            <a:off x="1494619" y="4369608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9" name="Group 31">
            <a:extLst>
              <a:ext uri="{FF2B5EF4-FFF2-40B4-BE49-F238E27FC236}">
                <a16:creationId xmlns:a16="http://schemas.microsoft.com/office/drawing/2014/main" id="{45EA3A70-42BD-CFA9-7D98-B5D697B1F0A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14732" y="2564614"/>
            <a:ext cx="260146" cy="315697"/>
            <a:chOff x="2647" y="1727"/>
            <a:chExt cx="192" cy="233"/>
          </a:xfrm>
          <a:solidFill>
            <a:schemeClr val="bg1"/>
          </a:solidFill>
        </p:grpSpPr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29256DD3-053B-ED9F-8EE3-3CC6772D4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33">
              <a:extLst>
                <a:ext uri="{FF2B5EF4-FFF2-40B4-BE49-F238E27FC236}">
                  <a16:creationId xmlns:a16="http://schemas.microsoft.com/office/drawing/2014/main" id="{44B36E0C-85E9-19C8-4E0C-57B5609D4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4C39319F-3B10-05CF-7F70-A1A2C5E30E3B}"/>
              </a:ext>
            </a:extLst>
          </p:cNvPr>
          <p:cNvSpPr/>
          <p:nvPr/>
        </p:nvSpPr>
        <p:spPr>
          <a:xfrm>
            <a:off x="4533126" y="2064079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32E1C4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: 도형 16">
            <a:extLst>
              <a:ext uri="{FF2B5EF4-FFF2-40B4-BE49-F238E27FC236}">
                <a16:creationId xmlns:a16="http://schemas.microsoft.com/office/drawing/2014/main" id="{B81E3E2A-3168-23E8-0592-E0317BB67108}"/>
              </a:ext>
            </a:extLst>
          </p:cNvPr>
          <p:cNvSpPr/>
          <p:nvPr/>
        </p:nvSpPr>
        <p:spPr>
          <a:xfrm>
            <a:off x="4399880" y="193083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4D720D8-36CB-A32B-AD8A-ADCA86367C70}"/>
              </a:ext>
            </a:extLst>
          </p:cNvPr>
          <p:cNvSpPr/>
          <p:nvPr/>
        </p:nvSpPr>
        <p:spPr>
          <a:xfrm>
            <a:off x="5039010" y="3892452"/>
            <a:ext cx="252000" cy="252000"/>
          </a:xfrm>
          <a:prstGeom prst="ellipse">
            <a:avLst/>
          </a:prstGeom>
          <a:noFill/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3887F1-D1D7-D4E1-7612-750C41DCAE0A}"/>
              </a:ext>
            </a:extLst>
          </p:cNvPr>
          <p:cNvSpPr/>
          <p:nvPr/>
        </p:nvSpPr>
        <p:spPr>
          <a:xfrm>
            <a:off x="5100584" y="3954026"/>
            <a:ext cx="128852" cy="128852"/>
          </a:xfrm>
          <a:prstGeom prst="ellipse">
            <a:avLst/>
          </a:prstGeom>
          <a:solidFill>
            <a:srgbClr val="32E1C4"/>
          </a:solidFill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01F3B7-2CDB-2F0F-1224-B96CBC0B283A}"/>
              </a:ext>
            </a:extLst>
          </p:cNvPr>
          <p:cNvSpPr/>
          <p:nvPr/>
        </p:nvSpPr>
        <p:spPr>
          <a:xfrm>
            <a:off x="4022286" y="4369608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E95D2E3-5D78-2C59-32FB-0B6A4B72496C}"/>
              </a:ext>
            </a:extLst>
          </p:cNvPr>
          <p:cNvSpPr/>
          <p:nvPr/>
        </p:nvSpPr>
        <p:spPr>
          <a:xfrm>
            <a:off x="7060793" y="2064079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32E1C4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: 도형 16">
            <a:extLst>
              <a:ext uri="{FF2B5EF4-FFF2-40B4-BE49-F238E27FC236}">
                <a16:creationId xmlns:a16="http://schemas.microsoft.com/office/drawing/2014/main" id="{D5D8E280-4E33-5A43-5F22-191635E70872}"/>
              </a:ext>
            </a:extLst>
          </p:cNvPr>
          <p:cNvSpPr/>
          <p:nvPr/>
        </p:nvSpPr>
        <p:spPr>
          <a:xfrm>
            <a:off x="6927547" y="193083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06C4490-F04A-682F-00FD-4F487B3BA5D0}"/>
              </a:ext>
            </a:extLst>
          </p:cNvPr>
          <p:cNvSpPr/>
          <p:nvPr/>
        </p:nvSpPr>
        <p:spPr>
          <a:xfrm>
            <a:off x="7566677" y="3892452"/>
            <a:ext cx="252000" cy="252000"/>
          </a:xfrm>
          <a:prstGeom prst="ellipse">
            <a:avLst/>
          </a:prstGeom>
          <a:noFill/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7228211-6B24-529E-20FD-0D7B684699DC}"/>
              </a:ext>
            </a:extLst>
          </p:cNvPr>
          <p:cNvSpPr/>
          <p:nvPr/>
        </p:nvSpPr>
        <p:spPr>
          <a:xfrm>
            <a:off x="7628251" y="3954026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12164C-82E4-5C57-E7F4-B40F364D70C8}"/>
              </a:ext>
            </a:extLst>
          </p:cNvPr>
          <p:cNvSpPr/>
          <p:nvPr/>
        </p:nvSpPr>
        <p:spPr>
          <a:xfrm>
            <a:off x="6549953" y="4369608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34508B3-99B7-3105-F39D-7A5639300052}"/>
              </a:ext>
            </a:extLst>
          </p:cNvPr>
          <p:cNvSpPr/>
          <p:nvPr/>
        </p:nvSpPr>
        <p:spPr>
          <a:xfrm>
            <a:off x="9588460" y="2064079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32E1C4"/>
            </a:solidFill>
          </a:ln>
          <a:effectLst>
            <a:outerShdw blurRad="508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자유형: 도형 16">
            <a:extLst>
              <a:ext uri="{FF2B5EF4-FFF2-40B4-BE49-F238E27FC236}">
                <a16:creationId xmlns:a16="http://schemas.microsoft.com/office/drawing/2014/main" id="{24DDCDB7-4669-58FC-1B5A-0330120C8467}"/>
              </a:ext>
            </a:extLst>
          </p:cNvPr>
          <p:cNvSpPr/>
          <p:nvPr/>
        </p:nvSpPr>
        <p:spPr>
          <a:xfrm>
            <a:off x="9455214" y="1930833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E1F4BC9-35A8-2A07-B8AC-5B6B52BDE1D4}"/>
              </a:ext>
            </a:extLst>
          </p:cNvPr>
          <p:cNvSpPr/>
          <p:nvPr/>
        </p:nvSpPr>
        <p:spPr>
          <a:xfrm>
            <a:off x="10094344" y="3892452"/>
            <a:ext cx="252000" cy="252000"/>
          </a:xfrm>
          <a:prstGeom prst="ellipse">
            <a:avLst/>
          </a:prstGeom>
          <a:noFill/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5210212-014A-6456-17DB-201154E188FA}"/>
              </a:ext>
            </a:extLst>
          </p:cNvPr>
          <p:cNvSpPr/>
          <p:nvPr/>
        </p:nvSpPr>
        <p:spPr>
          <a:xfrm>
            <a:off x="10155918" y="3954026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32E1C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02371E-F23B-9C71-3040-52BE1627400E}"/>
              </a:ext>
            </a:extLst>
          </p:cNvPr>
          <p:cNvSpPr/>
          <p:nvPr/>
        </p:nvSpPr>
        <p:spPr>
          <a:xfrm>
            <a:off x="9077620" y="4369608"/>
            <a:ext cx="2292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74" name="Group 16">
            <a:extLst>
              <a:ext uri="{FF2B5EF4-FFF2-40B4-BE49-F238E27FC236}">
                <a16:creationId xmlns:a16="http://schemas.microsoft.com/office/drawing/2014/main" id="{4F6AC797-A0B1-AD58-21CA-C4520BFB174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982317" y="2547304"/>
            <a:ext cx="252672" cy="290421"/>
            <a:chOff x="1039" y="1681"/>
            <a:chExt cx="1071" cy="1231"/>
          </a:xfrm>
          <a:solidFill>
            <a:srgbClr val="32E1C4"/>
          </a:solidFill>
        </p:grpSpPr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906E129E-50FF-109A-7A82-6416947265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A7AA142D-116B-C203-3C74-95D97E7A3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C34CDF0-1B2E-D2EB-FD48-A42E036C9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CB161E09-2F70-D96F-DEDC-9B1874C45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79" name="Group 23">
            <a:extLst>
              <a:ext uri="{FF2B5EF4-FFF2-40B4-BE49-F238E27FC236}">
                <a16:creationId xmlns:a16="http://schemas.microsoft.com/office/drawing/2014/main" id="{96456D1E-0E30-4085-52B5-2F20459A3B2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94344" y="2573264"/>
            <a:ext cx="313348" cy="287615"/>
            <a:chOff x="2577" y="1104"/>
            <a:chExt cx="414" cy="380"/>
          </a:xfrm>
          <a:solidFill>
            <a:srgbClr val="32E1C4"/>
          </a:solidFill>
        </p:grpSpPr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4AD640BF-C139-2A7B-6ED5-57E8E4F741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13A56322-B9D1-BB8F-DC6E-B2F01B254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21F6AEA9-DA1C-40A2-C3F7-94669B9C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95973A4E-9E6C-5CE7-E2EC-BB417838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EA9B6841-84C1-488A-9CFC-360C196202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85" name="Group 36">
            <a:extLst>
              <a:ext uri="{FF2B5EF4-FFF2-40B4-BE49-F238E27FC236}">
                <a16:creationId xmlns:a16="http://schemas.microsoft.com/office/drawing/2014/main" id="{8535D3AD-D550-3ACE-7A67-0C165FEDBAA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11435" y="2450782"/>
            <a:ext cx="162482" cy="419745"/>
            <a:chOff x="2375" y="2182"/>
            <a:chExt cx="144" cy="372"/>
          </a:xfrm>
          <a:solidFill>
            <a:srgbClr val="32E1C4"/>
          </a:solidFill>
        </p:grpSpPr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F0F6AF59-166F-4215-1CD0-0EBB269D5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Rectangle 38">
              <a:extLst>
                <a:ext uri="{FF2B5EF4-FFF2-40B4-BE49-F238E27FC236}">
                  <a16:creationId xmlns:a16="http://schemas.microsoft.com/office/drawing/2014/main" id="{3EBEC4CA-D626-8169-76A5-80931AC38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Rectangle 39">
              <a:extLst>
                <a:ext uri="{FF2B5EF4-FFF2-40B4-BE49-F238E27FC236}">
                  <a16:creationId xmlns:a16="http://schemas.microsoft.com/office/drawing/2014/main" id="{D1639281-5006-A653-FE00-E1ACECFC5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Rectangle 40">
              <a:extLst>
                <a:ext uri="{FF2B5EF4-FFF2-40B4-BE49-F238E27FC236}">
                  <a16:creationId xmlns:a16="http://schemas.microsoft.com/office/drawing/2014/main" id="{99F4100C-9434-98E3-CC93-178E43BFC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41">
              <a:extLst>
                <a:ext uri="{FF2B5EF4-FFF2-40B4-BE49-F238E27FC236}">
                  <a16:creationId xmlns:a16="http://schemas.microsoft.com/office/drawing/2014/main" id="{C5A3613D-4736-930A-C208-A52E13564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41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793</Words>
  <Application>Microsoft Office PowerPoint</Application>
  <PresentationFormat>와이드스크린</PresentationFormat>
  <Paragraphs>157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1</cp:revision>
  <dcterms:created xsi:type="dcterms:W3CDTF">2025-02-24T01:25:36Z</dcterms:created>
  <dcterms:modified xsi:type="dcterms:W3CDTF">2025-02-24T01:28:38Z</dcterms:modified>
</cp:coreProperties>
</file>