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868" r:id="rId2"/>
    <p:sldId id="257" r:id="rId3"/>
    <p:sldId id="258" r:id="rId4"/>
    <p:sldId id="259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6081" autoAdjust="0"/>
  </p:normalViewPr>
  <p:slideViewPr>
    <p:cSldViewPr snapToGrid="0">
      <p:cViewPr varScale="1">
        <p:scale>
          <a:sx n="84" d="100"/>
          <a:sy n="84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A1FC5E-E3E6-43CC-9D8A-03108C05CBCA}" type="datetimeFigureOut">
              <a:rPr lang="ko-KR" altLang="en-US" smtClean="0"/>
              <a:t>2025-03-09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63A24C-BE1B-4F5F-928F-47EA2824E8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2873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827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288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770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3950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316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0781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9981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2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4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33807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144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2025-03-09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094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6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77EE48-CA6E-B12C-8E3B-3A5AB2E28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그룹 163">
            <a:extLst>
              <a:ext uri="{FF2B5EF4-FFF2-40B4-BE49-F238E27FC236}">
                <a16:creationId xmlns:a16="http://schemas.microsoft.com/office/drawing/2014/main" id="{340BA140-B133-2163-744D-AF19825D608E}"/>
              </a:ext>
            </a:extLst>
          </p:cNvPr>
          <p:cNvGrpSpPr/>
          <p:nvPr/>
        </p:nvGrpSpPr>
        <p:grpSpPr>
          <a:xfrm>
            <a:off x="1536908" y="2331158"/>
            <a:ext cx="4680134" cy="5783658"/>
            <a:chOff x="-1548432" y="2465828"/>
            <a:chExt cx="4680134" cy="5783658"/>
          </a:xfrm>
        </p:grpSpPr>
        <p:sp>
          <p:nvSpPr>
            <p:cNvPr id="165" name="자유형: 도형 164">
              <a:extLst>
                <a:ext uri="{FF2B5EF4-FFF2-40B4-BE49-F238E27FC236}">
                  <a16:creationId xmlns:a16="http://schemas.microsoft.com/office/drawing/2014/main" id="{D7507F0F-2AD8-06D4-D92C-69FD2B2F1C6F}"/>
                </a:ext>
              </a:extLst>
            </p:cNvPr>
            <p:cNvSpPr/>
            <p:nvPr/>
          </p:nvSpPr>
          <p:spPr>
            <a:xfrm rot="609653" flipH="1">
              <a:off x="2646924" y="3136768"/>
              <a:ext cx="484778" cy="301238"/>
            </a:xfrm>
            <a:custGeom>
              <a:avLst/>
              <a:gdLst>
                <a:gd name="connsiteX0" fmla="*/ 360761 w 485465"/>
                <a:gd name="connsiteY0" fmla="*/ 17 h 301665"/>
                <a:gd name="connsiteX1" fmla="*/ 465870 w 485465"/>
                <a:gd name="connsiteY1" fmla="*/ 15130 h 301665"/>
                <a:gd name="connsiteX2" fmla="*/ 472853 w 485465"/>
                <a:gd name="connsiteY2" fmla="*/ 18059 h 301665"/>
                <a:gd name="connsiteX3" fmla="*/ 477945 w 485465"/>
                <a:gd name="connsiteY3" fmla="*/ 37391 h 301665"/>
                <a:gd name="connsiteX4" fmla="*/ 456514 w 485465"/>
                <a:gd name="connsiteY4" fmla="*/ 125497 h 301665"/>
                <a:gd name="connsiteX5" fmla="*/ 246964 w 485465"/>
                <a:gd name="connsiteY5" fmla="*/ 165978 h 301665"/>
                <a:gd name="connsiteX6" fmla="*/ 73132 w 485465"/>
                <a:gd name="connsiteY6" fmla="*/ 235034 h 301665"/>
                <a:gd name="connsiteX7" fmla="*/ 6457 w 485465"/>
                <a:gd name="connsiteY7" fmla="*/ 296947 h 301665"/>
                <a:gd name="connsiteX8" fmla="*/ 2134 w 485465"/>
                <a:gd name="connsiteY8" fmla="*/ 284341 h 301665"/>
                <a:gd name="connsiteX9" fmla="*/ 0 w 485465"/>
                <a:gd name="connsiteY9" fmla="*/ 273317 h 301665"/>
                <a:gd name="connsiteX10" fmla="*/ 13601 w 485465"/>
                <a:gd name="connsiteY10" fmla="*/ 257418 h 301665"/>
                <a:gd name="connsiteX11" fmla="*/ 115042 w 485465"/>
                <a:gd name="connsiteY11" fmla="*/ 110257 h 301665"/>
                <a:gd name="connsiteX12" fmla="*/ 308876 w 485465"/>
                <a:gd name="connsiteY12" fmla="*/ 5006 h 301665"/>
                <a:gd name="connsiteX13" fmla="*/ 360761 w 485465"/>
                <a:gd name="connsiteY13" fmla="*/ 17 h 30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465" h="301665">
                  <a:moveTo>
                    <a:pt x="360761" y="17"/>
                  </a:moveTo>
                  <a:cubicBezTo>
                    <a:pt x="396527" y="-338"/>
                    <a:pt x="433617" y="5067"/>
                    <a:pt x="465870" y="15130"/>
                  </a:cubicBezTo>
                  <a:lnTo>
                    <a:pt x="472853" y="18059"/>
                  </a:lnTo>
                  <a:lnTo>
                    <a:pt x="477945" y="37391"/>
                  </a:lnTo>
                  <a:cubicBezTo>
                    <a:pt x="487073" y="68347"/>
                    <a:pt x="495011" y="104066"/>
                    <a:pt x="456514" y="125497"/>
                  </a:cubicBezTo>
                  <a:cubicBezTo>
                    <a:pt x="418017" y="146928"/>
                    <a:pt x="310861" y="147722"/>
                    <a:pt x="246964" y="165978"/>
                  </a:cubicBezTo>
                  <a:cubicBezTo>
                    <a:pt x="183067" y="184234"/>
                    <a:pt x="113217" y="213206"/>
                    <a:pt x="73132" y="235034"/>
                  </a:cubicBezTo>
                  <a:cubicBezTo>
                    <a:pt x="33048" y="256862"/>
                    <a:pt x="18363" y="319172"/>
                    <a:pt x="6457" y="296947"/>
                  </a:cubicBezTo>
                  <a:cubicBezTo>
                    <a:pt x="4969" y="294169"/>
                    <a:pt x="3512" y="289859"/>
                    <a:pt x="2134" y="284341"/>
                  </a:cubicBezTo>
                  <a:lnTo>
                    <a:pt x="0" y="273317"/>
                  </a:lnTo>
                  <a:lnTo>
                    <a:pt x="13601" y="257418"/>
                  </a:lnTo>
                  <a:cubicBezTo>
                    <a:pt x="45351" y="216302"/>
                    <a:pt x="65830" y="152326"/>
                    <a:pt x="115042" y="110257"/>
                  </a:cubicBezTo>
                  <a:cubicBezTo>
                    <a:pt x="164254" y="68188"/>
                    <a:pt x="243074" y="17785"/>
                    <a:pt x="308876" y="5006"/>
                  </a:cubicBezTo>
                  <a:cubicBezTo>
                    <a:pt x="325327" y="1811"/>
                    <a:pt x="342878" y="194"/>
                    <a:pt x="36076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6" name="자유형: 도형 165">
              <a:extLst>
                <a:ext uri="{FF2B5EF4-FFF2-40B4-BE49-F238E27FC236}">
                  <a16:creationId xmlns:a16="http://schemas.microsoft.com/office/drawing/2014/main" id="{5E33BB8E-19E9-7F3F-36EC-006F5B231A2D}"/>
                </a:ext>
              </a:extLst>
            </p:cNvPr>
            <p:cNvSpPr/>
            <p:nvPr/>
          </p:nvSpPr>
          <p:spPr>
            <a:xfrm rot="609653" flipH="1">
              <a:off x="-322364" y="2465828"/>
              <a:ext cx="3258255" cy="5275507"/>
            </a:xfrm>
            <a:custGeom>
              <a:avLst/>
              <a:gdLst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76882 w 3262876"/>
                <a:gd name="connsiteY5" fmla="*/ 998297 h 5282989"/>
                <a:gd name="connsiteX6" fmla="*/ 2853082 w 3262876"/>
                <a:gd name="connsiteY6" fmla="*/ 1615517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853082 w 3262876"/>
                <a:gd name="connsiteY6" fmla="*/ 1615517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4678 w 3262876"/>
                <a:gd name="connsiteY4" fmla="*/ 867026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534678 w 3262876"/>
                <a:gd name="connsiteY4" fmla="*/ 867026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554272 w 3262876"/>
                <a:gd name="connsiteY8" fmla="*/ 3189134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8117 w 3262876"/>
                <a:gd name="connsiteY4" fmla="*/ 984510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554272 w 3262876"/>
                <a:gd name="connsiteY8" fmla="*/ 3189134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62876" h="5282989">
                  <a:moveTo>
                    <a:pt x="1139534" y="77"/>
                  </a:moveTo>
                  <a:cubicBezTo>
                    <a:pt x="1157315" y="1030"/>
                    <a:pt x="1186207" y="10872"/>
                    <a:pt x="1252882" y="38177"/>
                  </a:cubicBezTo>
                  <a:cubicBezTo>
                    <a:pt x="1386232" y="92787"/>
                    <a:pt x="1710574" y="223927"/>
                    <a:pt x="1892962" y="342977"/>
                  </a:cubicBezTo>
                  <a:cubicBezTo>
                    <a:pt x="2075350" y="462027"/>
                    <a:pt x="2246349" y="645554"/>
                    <a:pt x="2347208" y="752476"/>
                  </a:cubicBezTo>
                  <a:cubicBezTo>
                    <a:pt x="2448067" y="859398"/>
                    <a:pt x="2452521" y="884891"/>
                    <a:pt x="2498117" y="984510"/>
                  </a:cubicBezTo>
                  <a:cubicBezTo>
                    <a:pt x="2543713" y="1084129"/>
                    <a:pt x="2613092" y="1174136"/>
                    <a:pt x="2620786" y="1350188"/>
                  </a:cubicBezTo>
                  <a:cubicBezTo>
                    <a:pt x="2628480" y="1526240"/>
                    <a:pt x="2558460" y="1808082"/>
                    <a:pt x="2544284" y="2040822"/>
                  </a:cubicBezTo>
                  <a:cubicBezTo>
                    <a:pt x="2530108" y="2273562"/>
                    <a:pt x="2534066" y="2555242"/>
                    <a:pt x="2535731" y="2746627"/>
                  </a:cubicBezTo>
                  <a:cubicBezTo>
                    <a:pt x="2537396" y="2938012"/>
                    <a:pt x="2524240" y="3047452"/>
                    <a:pt x="2554272" y="3189134"/>
                  </a:cubicBezTo>
                  <a:cubicBezTo>
                    <a:pt x="2584304" y="3330816"/>
                    <a:pt x="2610240" y="3344637"/>
                    <a:pt x="2715922" y="3596717"/>
                  </a:cubicBezTo>
                  <a:cubicBezTo>
                    <a:pt x="2821604" y="3848797"/>
                    <a:pt x="3105812" y="4462857"/>
                    <a:pt x="3188362" y="4701617"/>
                  </a:cubicBezTo>
                  <a:cubicBezTo>
                    <a:pt x="3270912" y="4940377"/>
                    <a:pt x="3293772" y="4932757"/>
                    <a:pt x="3211222" y="5029277"/>
                  </a:cubicBezTo>
                  <a:cubicBezTo>
                    <a:pt x="3128672" y="5125797"/>
                    <a:pt x="2966112" y="5259147"/>
                    <a:pt x="2693062" y="5280737"/>
                  </a:cubicBezTo>
                  <a:cubicBezTo>
                    <a:pt x="2420012" y="5302327"/>
                    <a:pt x="1751992" y="5162627"/>
                    <a:pt x="1557682" y="5120717"/>
                  </a:cubicBezTo>
                  <a:lnTo>
                    <a:pt x="1548163" y="5119131"/>
                  </a:lnTo>
                  <a:cubicBezTo>
                    <a:pt x="1547980" y="5113541"/>
                    <a:pt x="1547798" y="5107952"/>
                    <a:pt x="1547615" y="5102362"/>
                  </a:cubicBezTo>
                  <a:cubicBezTo>
                    <a:pt x="1545270" y="5084051"/>
                    <a:pt x="1538989" y="5060134"/>
                    <a:pt x="1527202" y="5029277"/>
                  </a:cubicBezTo>
                  <a:cubicBezTo>
                    <a:pt x="1432905" y="4782421"/>
                    <a:pt x="1156362" y="3993750"/>
                    <a:pt x="991897" y="3639579"/>
                  </a:cubicBezTo>
                  <a:cubicBezTo>
                    <a:pt x="827432" y="3285408"/>
                    <a:pt x="655664" y="3156504"/>
                    <a:pt x="540412" y="2904250"/>
                  </a:cubicBezTo>
                  <a:cubicBezTo>
                    <a:pt x="425160" y="2651996"/>
                    <a:pt x="358167" y="2319256"/>
                    <a:pt x="300382" y="2126057"/>
                  </a:cubicBezTo>
                  <a:cubicBezTo>
                    <a:pt x="242597" y="1932858"/>
                    <a:pt x="220372" y="1859357"/>
                    <a:pt x="193702" y="1745057"/>
                  </a:cubicBezTo>
                  <a:cubicBezTo>
                    <a:pt x="167032" y="1630757"/>
                    <a:pt x="165762" y="1526617"/>
                    <a:pt x="140362" y="1440257"/>
                  </a:cubicBezTo>
                  <a:cubicBezTo>
                    <a:pt x="114962" y="1353897"/>
                    <a:pt x="62178" y="1290715"/>
                    <a:pt x="41302" y="1226897"/>
                  </a:cubicBezTo>
                  <a:cubicBezTo>
                    <a:pt x="20426" y="1163079"/>
                    <a:pt x="21458" y="1110692"/>
                    <a:pt x="15108" y="1057352"/>
                  </a:cubicBezTo>
                  <a:cubicBezTo>
                    <a:pt x="8758" y="1004012"/>
                    <a:pt x="-6640" y="953450"/>
                    <a:pt x="3202" y="906857"/>
                  </a:cubicBezTo>
                  <a:cubicBezTo>
                    <a:pt x="13044" y="860264"/>
                    <a:pt x="47493" y="815893"/>
                    <a:pt x="74163" y="777793"/>
                  </a:cubicBezTo>
                  <a:cubicBezTo>
                    <a:pt x="94166" y="749218"/>
                    <a:pt x="116401" y="730644"/>
                    <a:pt x="139662" y="705797"/>
                  </a:cubicBezTo>
                  <a:lnTo>
                    <a:pt x="149621" y="694156"/>
                  </a:lnTo>
                  <a:lnTo>
                    <a:pt x="151755" y="705180"/>
                  </a:lnTo>
                  <a:cubicBezTo>
                    <a:pt x="153133" y="710698"/>
                    <a:pt x="154590" y="715008"/>
                    <a:pt x="156078" y="717786"/>
                  </a:cubicBezTo>
                  <a:cubicBezTo>
                    <a:pt x="167984" y="740011"/>
                    <a:pt x="182669" y="677701"/>
                    <a:pt x="222753" y="655873"/>
                  </a:cubicBezTo>
                  <a:cubicBezTo>
                    <a:pt x="262838" y="634045"/>
                    <a:pt x="332688" y="605073"/>
                    <a:pt x="396585" y="586817"/>
                  </a:cubicBezTo>
                  <a:cubicBezTo>
                    <a:pt x="460482" y="568561"/>
                    <a:pt x="567638" y="567767"/>
                    <a:pt x="606135" y="546336"/>
                  </a:cubicBezTo>
                  <a:cubicBezTo>
                    <a:pt x="644632" y="524905"/>
                    <a:pt x="636694" y="489186"/>
                    <a:pt x="627566" y="458230"/>
                  </a:cubicBezTo>
                  <a:lnTo>
                    <a:pt x="622474" y="438898"/>
                  </a:lnTo>
                  <a:lnTo>
                    <a:pt x="659474" y="454420"/>
                  </a:lnTo>
                  <a:cubicBezTo>
                    <a:pt x="711227" y="483312"/>
                    <a:pt x="756471" y="566656"/>
                    <a:pt x="769012" y="599199"/>
                  </a:cubicBezTo>
                  <a:cubicBezTo>
                    <a:pt x="781553" y="631742"/>
                    <a:pt x="812827" y="526651"/>
                    <a:pt x="849022" y="449657"/>
                  </a:cubicBezTo>
                  <a:cubicBezTo>
                    <a:pt x="885217" y="372663"/>
                    <a:pt x="945542" y="209627"/>
                    <a:pt x="986182" y="137237"/>
                  </a:cubicBezTo>
                  <a:cubicBezTo>
                    <a:pt x="1026822" y="64847"/>
                    <a:pt x="1048412" y="31827"/>
                    <a:pt x="1092862" y="15317"/>
                  </a:cubicBezTo>
                  <a:cubicBezTo>
                    <a:pt x="1115087" y="7062"/>
                    <a:pt x="1121755" y="-876"/>
                    <a:pt x="1139534" y="77"/>
                  </a:cubicBezTo>
                  <a:close/>
                </a:path>
              </a:pathLst>
            </a:custGeom>
            <a:solidFill>
              <a:srgbClr val="FDCD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7" name="자유형: 도형 166">
              <a:extLst>
                <a:ext uri="{FF2B5EF4-FFF2-40B4-BE49-F238E27FC236}">
                  <a16:creationId xmlns:a16="http://schemas.microsoft.com/office/drawing/2014/main" id="{240638DF-9248-C2C2-3F79-08C2A113631D}"/>
                </a:ext>
              </a:extLst>
            </p:cNvPr>
            <p:cNvSpPr/>
            <p:nvPr/>
          </p:nvSpPr>
          <p:spPr>
            <a:xfrm rot="609653" flipH="1">
              <a:off x="1054644" y="7447930"/>
              <a:ext cx="65136" cy="41345"/>
            </a:xfrm>
            <a:custGeom>
              <a:avLst/>
              <a:gdLst>
                <a:gd name="connsiteX0" fmla="*/ 21300 w 65228"/>
                <a:gd name="connsiteY0" fmla="*/ 246 h 41404"/>
                <a:gd name="connsiteX1" fmla="*/ 43202 w 65228"/>
                <a:gd name="connsiteY1" fmla="*/ 862 h 41404"/>
                <a:gd name="connsiteX2" fmla="*/ 65011 w 65228"/>
                <a:gd name="connsiteY2" fmla="*/ 4497 h 41404"/>
                <a:gd name="connsiteX3" fmla="*/ 65228 w 65228"/>
                <a:gd name="connsiteY3" fmla="*/ 11157 h 41404"/>
                <a:gd name="connsiteX4" fmla="*/ 21300 w 65228"/>
                <a:gd name="connsiteY4" fmla="*/ 246 h 4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" h="41404">
                  <a:moveTo>
                    <a:pt x="21300" y="246"/>
                  </a:moveTo>
                  <a:cubicBezTo>
                    <a:pt x="27161" y="-205"/>
                    <a:pt x="34396" y="-55"/>
                    <a:pt x="43202" y="862"/>
                  </a:cubicBezTo>
                  <a:lnTo>
                    <a:pt x="65011" y="4497"/>
                  </a:lnTo>
                  <a:lnTo>
                    <a:pt x="65228" y="11157"/>
                  </a:lnTo>
                  <a:cubicBezTo>
                    <a:pt x="58651" y="82873"/>
                    <a:pt x="-43171" y="5211"/>
                    <a:pt x="21300" y="246"/>
                  </a:cubicBezTo>
                  <a:close/>
                </a:path>
              </a:pathLst>
            </a:cu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8" name="자유형: 도형 167">
              <a:extLst>
                <a:ext uri="{FF2B5EF4-FFF2-40B4-BE49-F238E27FC236}">
                  <a16:creationId xmlns:a16="http://schemas.microsoft.com/office/drawing/2014/main" id="{9E9057BD-4C22-7CF3-2830-20B2258E9E5F}"/>
                </a:ext>
              </a:extLst>
            </p:cNvPr>
            <p:cNvSpPr/>
            <p:nvPr/>
          </p:nvSpPr>
          <p:spPr>
            <a:xfrm rot="609653" flipH="1">
              <a:off x="1289367" y="3030478"/>
              <a:ext cx="521002" cy="726939"/>
            </a:xfrm>
            <a:custGeom>
              <a:avLst/>
              <a:gdLst>
                <a:gd name="connsiteX0" fmla="*/ 408534 w 521741"/>
                <a:gd name="connsiteY0" fmla="*/ 682482 h 727970"/>
                <a:gd name="connsiteX1" fmla="*/ 510927 w 521741"/>
                <a:gd name="connsiteY1" fmla="*/ 630094 h 727970"/>
                <a:gd name="connsiteX2" fmla="*/ 510927 w 521741"/>
                <a:gd name="connsiteY2" fmla="*/ 480075 h 727970"/>
                <a:gd name="connsiteX3" fmla="*/ 441871 w 521741"/>
                <a:gd name="connsiteY3" fmla="*/ 187182 h 727970"/>
                <a:gd name="connsiteX4" fmla="*/ 244227 w 521741"/>
                <a:gd name="connsiteY4" fmla="*/ 68119 h 727970"/>
                <a:gd name="connsiteX5" fmla="*/ 77540 w 521741"/>
                <a:gd name="connsiteY5" fmla="*/ 10969 h 727970"/>
                <a:gd name="connsiteX6" fmla="*/ 6102 w 521741"/>
                <a:gd name="connsiteY6" fmla="*/ 1444 h 727970"/>
                <a:gd name="connsiteX7" fmla="*/ 10865 w 521741"/>
                <a:gd name="connsiteY7" fmla="*/ 30019 h 727970"/>
                <a:gd name="connsiteX8" fmla="*/ 68015 w 521741"/>
                <a:gd name="connsiteY8" fmla="*/ 220519 h 727970"/>
                <a:gd name="connsiteX9" fmla="*/ 184696 w 521741"/>
                <a:gd name="connsiteY9" fmla="*/ 475313 h 727970"/>
                <a:gd name="connsiteX10" fmla="*/ 268040 w 521741"/>
                <a:gd name="connsiteY10" fmla="*/ 546750 h 727970"/>
                <a:gd name="connsiteX11" fmla="*/ 313284 w 521741"/>
                <a:gd name="connsiteY11" fmla="*/ 556275 h 727970"/>
                <a:gd name="connsiteX12" fmla="*/ 303759 w 521741"/>
                <a:gd name="connsiteY12" fmla="*/ 582469 h 727970"/>
                <a:gd name="connsiteX13" fmla="*/ 303759 w 521741"/>
                <a:gd name="connsiteY13" fmla="*/ 642000 h 727970"/>
                <a:gd name="connsiteX14" fmla="*/ 315665 w 521741"/>
                <a:gd name="connsiteY14" fmla="*/ 706294 h 727970"/>
                <a:gd name="connsiteX15" fmla="*/ 322809 w 521741"/>
                <a:gd name="connsiteY15" fmla="*/ 727725 h 727970"/>
                <a:gd name="connsiteX16" fmla="*/ 346621 w 521741"/>
                <a:gd name="connsiteY16" fmla="*/ 715819 h 727970"/>
                <a:gd name="connsiteX17" fmla="*/ 408534 w 521741"/>
                <a:gd name="connsiteY17" fmla="*/ 682482 h 72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741" h="727970">
                  <a:moveTo>
                    <a:pt x="408534" y="682482"/>
                  </a:moveTo>
                  <a:cubicBezTo>
                    <a:pt x="435918" y="668195"/>
                    <a:pt x="493862" y="663828"/>
                    <a:pt x="510927" y="630094"/>
                  </a:cubicBezTo>
                  <a:cubicBezTo>
                    <a:pt x="527992" y="596360"/>
                    <a:pt x="522436" y="553894"/>
                    <a:pt x="510927" y="480075"/>
                  </a:cubicBezTo>
                  <a:cubicBezTo>
                    <a:pt x="499418" y="406256"/>
                    <a:pt x="486321" y="255841"/>
                    <a:pt x="441871" y="187182"/>
                  </a:cubicBezTo>
                  <a:cubicBezTo>
                    <a:pt x="397421" y="118523"/>
                    <a:pt x="304949" y="97488"/>
                    <a:pt x="244227" y="68119"/>
                  </a:cubicBezTo>
                  <a:cubicBezTo>
                    <a:pt x="183505" y="38750"/>
                    <a:pt x="117227" y="22081"/>
                    <a:pt x="77540" y="10969"/>
                  </a:cubicBezTo>
                  <a:cubicBezTo>
                    <a:pt x="37852" y="-144"/>
                    <a:pt x="17215" y="-1731"/>
                    <a:pt x="6102" y="1444"/>
                  </a:cubicBezTo>
                  <a:cubicBezTo>
                    <a:pt x="-5011" y="4619"/>
                    <a:pt x="546" y="-6494"/>
                    <a:pt x="10865" y="30019"/>
                  </a:cubicBezTo>
                  <a:cubicBezTo>
                    <a:pt x="21184" y="66532"/>
                    <a:pt x="39043" y="146303"/>
                    <a:pt x="68015" y="220519"/>
                  </a:cubicBezTo>
                  <a:cubicBezTo>
                    <a:pt x="96987" y="294735"/>
                    <a:pt x="151359" y="420941"/>
                    <a:pt x="184696" y="475313"/>
                  </a:cubicBezTo>
                  <a:cubicBezTo>
                    <a:pt x="218033" y="529685"/>
                    <a:pt x="246609" y="533256"/>
                    <a:pt x="268040" y="546750"/>
                  </a:cubicBezTo>
                  <a:cubicBezTo>
                    <a:pt x="289471" y="560244"/>
                    <a:pt x="307331" y="550322"/>
                    <a:pt x="313284" y="556275"/>
                  </a:cubicBezTo>
                  <a:cubicBezTo>
                    <a:pt x="319237" y="562228"/>
                    <a:pt x="305346" y="568182"/>
                    <a:pt x="303759" y="582469"/>
                  </a:cubicBezTo>
                  <a:cubicBezTo>
                    <a:pt x="302172" y="596756"/>
                    <a:pt x="301775" y="621362"/>
                    <a:pt x="303759" y="642000"/>
                  </a:cubicBezTo>
                  <a:cubicBezTo>
                    <a:pt x="305743" y="662638"/>
                    <a:pt x="312490" y="692007"/>
                    <a:pt x="315665" y="706294"/>
                  </a:cubicBezTo>
                  <a:cubicBezTo>
                    <a:pt x="318840" y="720581"/>
                    <a:pt x="317650" y="726138"/>
                    <a:pt x="322809" y="727725"/>
                  </a:cubicBezTo>
                  <a:cubicBezTo>
                    <a:pt x="327968" y="729312"/>
                    <a:pt x="334715" y="722963"/>
                    <a:pt x="346621" y="715819"/>
                  </a:cubicBezTo>
                  <a:cubicBezTo>
                    <a:pt x="358527" y="708675"/>
                    <a:pt x="381150" y="696769"/>
                    <a:pt x="408534" y="68248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0"/>
                  </a:schemeClr>
                </a:gs>
                <a:gs pos="100000">
                  <a:schemeClr val="tx1">
                    <a:alpha val="34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9" name="자유형: 도형 168">
              <a:extLst>
                <a:ext uri="{FF2B5EF4-FFF2-40B4-BE49-F238E27FC236}">
                  <a16:creationId xmlns:a16="http://schemas.microsoft.com/office/drawing/2014/main" id="{58054248-E61F-325E-4617-09C00E05E653}"/>
                </a:ext>
              </a:extLst>
            </p:cNvPr>
            <p:cNvSpPr/>
            <p:nvPr/>
          </p:nvSpPr>
          <p:spPr>
            <a:xfrm rot="609653" flipH="1">
              <a:off x="1442214" y="3484399"/>
              <a:ext cx="175934" cy="359881"/>
            </a:xfrm>
            <a:custGeom>
              <a:avLst/>
              <a:gdLst>
                <a:gd name="connsiteX0" fmla="*/ 18849 w 176184"/>
                <a:gd name="connsiteY0" fmla="*/ 86 h 360391"/>
                <a:gd name="connsiteX1" fmla="*/ 6943 w 176184"/>
                <a:gd name="connsiteY1" fmla="*/ 50092 h 360391"/>
                <a:gd name="connsiteX2" fmla="*/ 2180 w 176184"/>
                <a:gd name="connsiteY2" fmla="*/ 57236 h 360391"/>
                <a:gd name="connsiteX3" fmla="*/ 4561 w 176184"/>
                <a:gd name="connsiteY3" fmla="*/ 209636 h 360391"/>
                <a:gd name="connsiteX4" fmla="*/ 52186 w 176184"/>
                <a:gd name="connsiteY4" fmla="*/ 319173 h 360391"/>
                <a:gd name="connsiteX5" fmla="*/ 73618 w 176184"/>
                <a:gd name="connsiteY5" fmla="*/ 357273 h 360391"/>
                <a:gd name="connsiteX6" fmla="*/ 92668 w 176184"/>
                <a:gd name="connsiteY6" fmla="*/ 354892 h 360391"/>
                <a:gd name="connsiteX7" fmla="*/ 111718 w 176184"/>
                <a:gd name="connsiteY7" fmla="*/ 328698 h 360391"/>
                <a:gd name="connsiteX8" fmla="*/ 154580 w 176184"/>
                <a:gd name="connsiteY8" fmla="*/ 290598 h 360391"/>
                <a:gd name="connsiteX9" fmla="*/ 171249 w 176184"/>
                <a:gd name="connsiteY9" fmla="*/ 283454 h 360391"/>
                <a:gd name="connsiteX10" fmla="*/ 176011 w 176184"/>
                <a:gd name="connsiteY10" fmla="*/ 281073 h 360391"/>
                <a:gd name="connsiteX11" fmla="*/ 166486 w 176184"/>
                <a:gd name="connsiteY11" fmla="*/ 264404 h 360391"/>
                <a:gd name="connsiteX12" fmla="*/ 159343 w 176184"/>
                <a:gd name="connsiteY12" fmla="*/ 240592 h 360391"/>
                <a:gd name="connsiteX13" fmla="*/ 156961 w 176184"/>
                <a:gd name="connsiteY13" fmla="*/ 204873 h 360391"/>
                <a:gd name="connsiteX14" fmla="*/ 156961 w 176184"/>
                <a:gd name="connsiteY14" fmla="*/ 171536 h 360391"/>
                <a:gd name="connsiteX15" fmla="*/ 156961 w 176184"/>
                <a:gd name="connsiteY15" fmla="*/ 135817 h 360391"/>
                <a:gd name="connsiteX16" fmla="*/ 159343 w 176184"/>
                <a:gd name="connsiteY16" fmla="*/ 109623 h 360391"/>
                <a:gd name="connsiteX17" fmla="*/ 159343 w 176184"/>
                <a:gd name="connsiteY17" fmla="*/ 100098 h 360391"/>
                <a:gd name="connsiteX18" fmla="*/ 152199 w 176184"/>
                <a:gd name="connsiteY18" fmla="*/ 97717 h 360391"/>
                <a:gd name="connsiteX19" fmla="*/ 128386 w 176184"/>
                <a:gd name="connsiteY19" fmla="*/ 95336 h 360391"/>
                <a:gd name="connsiteX20" fmla="*/ 106955 w 176184"/>
                <a:gd name="connsiteY20" fmla="*/ 83429 h 360391"/>
                <a:gd name="connsiteX21" fmla="*/ 95049 w 176184"/>
                <a:gd name="connsiteY21" fmla="*/ 71523 h 360391"/>
                <a:gd name="connsiteX22" fmla="*/ 80761 w 176184"/>
                <a:gd name="connsiteY22" fmla="*/ 64379 h 360391"/>
                <a:gd name="connsiteX23" fmla="*/ 54568 w 176184"/>
                <a:gd name="connsiteY23" fmla="*/ 38186 h 360391"/>
                <a:gd name="connsiteX24" fmla="*/ 18849 w 176184"/>
                <a:gd name="connsiteY24" fmla="*/ 86 h 3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184" h="360391">
                  <a:moveTo>
                    <a:pt x="18849" y="86"/>
                  </a:moveTo>
                  <a:cubicBezTo>
                    <a:pt x="10912" y="2070"/>
                    <a:pt x="6943" y="50092"/>
                    <a:pt x="6943" y="50092"/>
                  </a:cubicBezTo>
                  <a:cubicBezTo>
                    <a:pt x="4165" y="59617"/>
                    <a:pt x="2577" y="30645"/>
                    <a:pt x="2180" y="57236"/>
                  </a:cubicBezTo>
                  <a:cubicBezTo>
                    <a:pt x="1783" y="83827"/>
                    <a:pt x="-3773" y="165980"/>
                    <a:pt x="4561" y="209636"/>
                  </a:cubicBezTo>
                  <a:cubicBezTo>
                    <a:pt x="12895" y="253292"/>
                    <a:pt x="40677" y="294567"/>
                    <a:pt x="52186" y="319173"/>
                  </a:cubicBezTo>
                  <a:cubicBezTo>
                    <a:pt x="63696" y="343779"/>
                    <a:pt x="66871" y="351320"/>
                    <a:pt x="73618" y="357273"/>
                  </a:cubicBezTo>
                  <a:cubicBezTo>
                    <a:pt x="80365" y="363226"/>
                    <a:pt x="86318" y="359654"/>
                    <a:pt x="92668" y="354892"/>
                  </a:cubicBezTo>
                  <a:cubicBezTo>
                    <a:pt x="99018" y="350130"/>
                    <a:pt x="101399" y="339414"/>
                    <a:pt x="111718" y="328698"/>
                  </a:cubicBezTo>
                  <a:cubicBezTo>
                    <a:pt x="122037" y="317982"/>
                    <a:pt x="144658" y="298139"/>
                    <a:pt x="154580" y="290598"/>
                  </a:cubicBezTo>
                  <a:cubicBezTo>
                    <a:pt x="164502" y="283057"/>
                    <a:pt x="171249" y="283454"/>
                    <a:pt x="171249" y="283454"/>
                  </a:cubicBezTo>
                  <a:cubicBezTo>
                    <a:pt x="174821" y="281867"/>
                    <a:pt x="176805" y="284248"/>
                    <a:pt x="176011" y="281073"/>
                  </a:cubicBezTo>
                  <a:cubicBezTo>
                    <a:pt x="175217" y="277898"/>
                    <a:pt x="169264" y="271151"/>
                    <a:pt x="166486" y="264404"/>
                  </a:cubicBezTo>
                  <a:cubicBezTo>
                    <a:pt x="163708" y="257657"/>
                    <a:pt x="160931" y="250514"/>
                    <a:pt x="159343" y="240592"/>
                  </a:cubicBezTo>
                  <a:cubicBezTo>
                    <a:pt x="157755" y="230670"/>
                    <a:pt x="157358" y="216382"/>
                    <a:pt x="156961" y="204873"/>
                  </a:cubicBezTo>
                  <a:cubicBezTo>
                    <a:pt x="156564" y="193364"/>
                    <a:pt x="156961" y="171536"/>
                    <a:pt x="156961" y="171536"/>
                  </a:cubicBezTo>
                  <a:cubicBezTo>
                    <a:pt x="156961" y="160027"/>
                    <a:pt x="156564" y="146136"/>
                    <a:pt x="156961" y="135817"/>
                  </a:cubicBezTo>
                  <a:cubicBezTo>
                    <a:pt x="157358" y="125498"/>
                    <a:pt x="159343" y="109623"/>
                    <a:pt x="159343" y="109623"/>
                  </a:cubicBezTo>
                  <a:cubicBezTo>
                    <a:pt x="159740" y="103670"/>
                    <a:pt x="159343" y="100098"/>
                    <a:pt x="159343" y="100098"/>
                  </a:cubicBezTo>
                  <a:cubicBezTo>
                    <a:pt x="158152" y="98114"/>
                    <a:pt x="152199" y="97717"/>
                    <a:pt x="152199" y="97717"/>
                  </a:cubicBezTo>
                  <a:cubicBezTo>
                    <a:pt x="147040" y="96923"/>
                    <a:pt x="135927" y="97717"/>
                    <a:pt x="128386" y="95336"/>
                  </a:cubicBezTo>
                  <a:cubicBezTo>
                    <a:pt x="120845" y="92955"/>
                    <a:pt x="112511" y="87398"/>
                    <a:pt x="106955" y="83429"/>
                  </a:cubicBezTo>
                  <a:cubicBezTo>
                    <a:pt x="101399" y="79460"/>
                    <a:pt x="99415" y="74698"/>
                    <a:pt x="95049" y="71523"/>
                  </a:cubicBezTo>
                  <a:cubicBezTo>
                    <a:pt x="90683" y="68348"/>
                    <a:pt x="87508" y="69935"/>
                    <a:pt x="80761" y="64379"/>
                  </a:cubicBezTo>
                  <a:cubicBezTo>
                    <a:pt x="74014" y="58823"/>
                    <a:pt x="61711" y="45726"/>
                    <a:pt x="54568" y="38186"/>
                  </a:cubicBezTo>
                  <a:cubicBezTo>
                    <a:pt x="47425" y="30646"/>
                    <a:pt x="26786" y="-1898"/>
                    <a:pt x="18849" y="86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chemeClr val="tx1">
                    <a:alpha val="0"/>
                  </a:schemeClr>
                </a:gs>
                <a:gs pos="100000">
                  <a:schemeClr val="tx1">
                    <a:alpha val="3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70" name="자유형: 도형 169">
              <a:extLst>
                <a:ext uri="{FF2B5EF4-FFF2-40B4-BE49-F238E27FC236}">
                  <a16:creationId xmlns:a16="http://schemas.microsoft.com/office/drawing/2014/main" id="{24DFF3E4-9E4D-AEC9-D697-F84190BF41B2}"/>
                </a:ext>
              </a:extLst>
            </p:cNvPr>
            <p:cNvSpPr/>
            <p:nvPr/>
          </p:nvSpPr>
          <p:spPr>
            <a:xfrm rot="609653" flipH="1">
              <a:off x="-1428127" y="5881151"/>
              <a:ext cx="2773141" cy="2368335"/>
            </a:xfrm>
            <a:custGeom>
              <a:avLst/>
              <a:gdLst>
                <a:gd name="connsiteX0" fmla="*/ 395157 w 2929474"/>
                <a:gd name="connsiteY0" fmla="*/ 2274213 h 2501848"/>
                <a:gd name="connsiteX1" fmla="*/ 23682 w 2929474"/>
                <a:gd name="connsiteY1" fmla="*/ 1102638 h 2501848"/>
                <a:gd name="connsiteX2" fmla="*/ 90357 w 2929474"/>
                <a:gd name="connsiteY2" fmla="*/ 597813 h 2501848"/>
                <a:gd name="connsiteX3" fmla="*/ 518982 w 2929474"/>
                <a:gd name="connsiteY3" fmla="*/ 197763 h 2501848"/>
                <a:gd name="connsiteX4" fmla="*/ 1061907 w 2929474"/>
                <a:gd name="connsiteY4" fmla="*/ 7263 h 2501848"/>
                <a:gd name="connsiteX5" fmla="*/ 1595307 w 2929474"/>
                <a:gd name="connsiteY5" fmla="*/ 54888 h 2501848"/>
                <a:gd name="connsiteX6" fmla="*/ 1814382 w 2929474"/>
                <a:gd name="connsiteY6" fmla="*/ 197763 h 2501848"/>
                <a:gd name="connsiteX7" fmla="*/ 1928682 w 2929474"/>
                <a:gd name="connsiteY7" fmla="*/ 521613 h 2501848"/>
                <a:gd name="connsiteX8" fmla="*/ 2071557 w 2929474"/>
                <a:gd name="connsiteY8" fmla="*/ 807363 h 2501848"/>
                <a:gd name="connsiteX9" fmla="*/ 2366832 w 2929474"/>
                <a:gd name="connsiteY9" fmla="*/ 1274088 h 2501848"/>
                <a:gd name="connsiteX10" fmla="*/ 2833557 w 2929474"/>
                <a:gd name="connsiteY10" fmla="*/ 2178963 h 2501848"/>
                <a:gd name="connsiteX11" fmla="*/ 2814507 w 2929474"/>
                <a:gd name="connsiteY11" fmla="*/ 2398038 h 2501848"/>
                <a:gd name="connsiteX12" fmla="*/ 1633407 w 2929474"/>
                <a:gd name="connsiteY12" fmla="*/ 2455188 h 2501848"/>
                <a:gd name="connsiteX13" fmla="*/ 538032 w 2929474"/>
                <a:gd name="connsiteY13" fmla="*/ 2493288 h 2501848"/>
                <a:gd name="connsiteX14" fmla="*/ 395157 w 2929474"/>
                <a:gd name="connsiteY14" fmla="*/ 2274213 h 250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474" h="2501848">
                  <a:moveTo>
                    <a:pt x="395157" y="2274213"/>
                  </a:moveTo>
                  <a:cubicBezTo>
                    <a:pt x="309432" y="2042438"/>
                    <a:pt x="74482" y="1382038"/>
                    <a:pt x="23682" y="1102638"/>
                  </a:cubicBezTo>
                  <a:cubicBezTo>
                    <a:pt x="-27118" y="823238"/>
                    <a:pt x="7807" y="748625"/>
                    <a:pt x="90357" y="597813"/>
                  </a:cubicBezTo>
                  <a:cubicBezTo>
                    <a:pt x="172907" y="447001"/>
                    <a:pt x="357057" y="296188"/>
                    <a:pt x="518982" y="197763"/>
                  </a:cubicBezTo>
                  <a:cubicBezTo>
                    <a:pt x="680907" y="99338"/>
                    <a:pt x="882520" y="31075"/>
                    <a:pt x="1061907" y="7263"/>
                  </a:cubicBezTo>
                  <a:cubicBezTo>
                    <a:pt x="1241295" y="-16550"/>
                    <a:pt x="1469895" y="23138"/>
                    <a:pt x="1595307" y="54888"/>
                  </a:cubicBezTo>
                  <a:cubicBezTo>
                    <a:pt x="1720719" y="86638"/>
                    <a:pt x="1758820" y="119975"/>
                    <a:pt x="1814382" y="197763"/>
                  </a:cubicBezTo>
                  <a:cubicBezTo>
                    <a:pt x="1869945" y="275550"/>
                    <a:pt x="1885820" y="420013"/>
                    <a:pt x="1928682" y="521613"/>
                  </a:cubicBezTo>
                  <a:cubicBezTo>
                    <a:pt x="1971545" y="623213"/>
                    <a:pt x="1998532" y="681950"/>
                    <a:pt x="2071557" y="807363"/>
                  </a:cubicBezTo>
                  <a:cubicBezTo>
                    <a:pt x="2144582" y="932775"/>
                    <a:pt x="2239832" y="1045488"/>
                    <a:pt x="2366832" y="1274088"/>
                  </a:cubicBezTo>
                  <a:cubicBezTo>
                    <a:pt x="2493832" y="1502688"/>
                    <a:pt x="2758945" y="1991638"/>
                    <a:pt x="2833557" y="2178963"/>
                  </a:cubicBezTo>
                  <a:cubicBezTo>
                    <a:pt x="2908169" y="2366288"/>
                    <a:pt x="3014532" y="2352001"/>
                    <a:pt x="2814507" y="2398038"/>
                  </a:cubicBezTo>
                  <a:cubicBezTo>
                    <a:pt x="2614482" y="2444076"/>
                    <a:pt x="1633407" y="2455188"/>
                    <a:pt x="1633407" y="2455188"/>
                  </a:cubicBezTo>
                  <a:cubicBezTo>
                    <a:pt x="1253995" y="2471063"/>
                    <a:pt x="745994" y="2521863"/>
                    <a:pt x="538032" y="2493288"/>
                  </a:cubicBezTo>
                  <a:cubicBezTo>
                    <a:pt x="330070" y="2464713"/>
                    <a:pt x="480882" y="2505988"/>
                    <a:pt x="395157" y="2274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71" name="그룹 170">
              <a:extLst>
                <a:ext uri="{FF2B5EF4-FFF2-40B4-BE49-F238E27FC236}">
                  <a16:creationId xmlns:a16="http://schemas.microsoft.com/office/drawing/2014/main" id="{75705A67-7EE5-237F-97F8-79AC55689D60}"/>
                </a:ext>
              </a:extLst>
            </p:cNvPr>
            <p:cNvGrpSpPr/>
            <p:nvPr/>
          </p:nvGrpSpPr>
          <p:grpSpPr>
            <a:xfrm rot="609653" flipH="1">
              <a:off x="977039" y="2913556"/>
              <a:ext cx="1150100" cy="1281676"/>
              <a:chOff x="5356225" y="1231106"/>
              <a:chExt cx="1151731" cy="1283494"/>
            </a:xfrm>
          </p:grpSpPr>
          <p:sp>
            <p:nvSpPr>
              <p:cNvPr id="173" name="자유형: 도형 172">
                <a:extLst>
                  <a:ext uri="{FF2B5EF4-FFF2-40B4-BE49-F238E27FC236}">
                    <a16:creationId xmlns:a16="http://schemas.microsoft.com/office/drawing/2014/main" id="{0F4DA2F6-9702-2792-BFF8-0CCC6248D027}"/>
                  </a:ext>
                </a:extLst>
              </p:cNvPr>
              <p:cNvSpPr/>
              <p:nvPr/>
            </p:nvSpPr>
            <p:spPr>
              <a:xfrm>
                <a:off x="5356225" y="1431925"/>
                <a:ext cx="688975" cy="1082675"/>
              </a:xfrm>
              <a:custGeom>
                <a:avLst/>
                <a:gdLst>
                  <a:gd name="connsiteX0" fmla="*/ 0 w 688975"/>
                  <a:gd name="connsiteY0" fmla="*/ 0 h 1082675"/>
                  <a:gd name="connsiteX1" fmla="*/ 66675 w 688975"/>
                  <a:gd name="connsiteY1" fmla="*/ 168275 h 1082675"/>
                  <a:gd name="connsiteX2" fmla="*/ 98425 w 688975"/>
                  <a:gd name="connsiteY2" fmla="*/ 301625 h 1082675"/>
                  <a:gd name="connsiteX3" fmla="*/ 177800 w 688975"/>
                  <a:gd name="connsiteY3" fmla="*/ 479425 h 1082675"/>
                  <a:gd name="connsiteX4" fmla="*/ 266700 w 688975"/>
                  <a:gd name="connsiteY4" fmla="*/ 739775 h 1082675"/>
                  <a:gd name="connsiteX5" fmla="*/ 419100 w 688975"/>
                  <a:gd name="connsiteY5" fmla="*/ 962025 h 1082675"/>
                  <a:gd name="connsiteX6" fmla="*/ 542925 w 688975"/>
                  <a:gd name="connsiteY6" fmla="*/ 1038225 h 1082675"/>
                  <a:gd name="connsiteX7" fmla="*/ 688975 w 688975"/>
                  <a:gd name="connsiteY7" fmla="*/ 1082675 h 108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8975" h="1082675">
                    <a:moveTo>
                      <a:pt x="0" y="0"/>
                    </a:moveTo>
                    <a:cubicBezTo>
                      <a:pt x="25135" y="59002"/>
                      <a:pt x="50271" y="118004"/>
                      <a:pt x="66675" y="168275"/>
                    </a:cubicBezTo>
                    <a:cubicBezTo>
                      <a:pt x="83079" y="218546"/>
                      <a:pt x="79904" y="249767"/>
                      <a:pt x="98425" y="301625"/>
                    </a:cubicBezTo>
                    <a:cubicBezTo>
                      <a:pt x="116946" y="353483"/>
                      <a:pt x="149754" y="406400"/>
                      <a:pt x="177800" y="479425"/>
                    </a:cubicBezTo>
                    <a:cubicBezTo>
                      <a:pt x="205846" y="552450"/>
                      <a:pt x="226483" y="659342"/>
                      <a:pt x="266700" y="739775"/>
                    </a:cubicBezTo>
                    <a:cubicBezTo>
                      <a:pt x="306917" y="820208"/>
                      <a:pt x="373063" y="912283"/>
                      <a:pt x="419100" y="962025"/>
                    </a:cubicBezTo>
                    <a:cubicBezTo>
                      <a:pt x="465137" y="1011767"/>
                      <a:pt x="497946" y="1018117"/>
                      <a:pt x="542925" y="1038225"/>
                    </a:cubicBezTo>
                    <a:cubicBezTo>
                      <a:pt x="587904" y="1058333"/>
                      <a:pt x="638439" y="1070504"/>
                      <a:pt x="688975" y="1082675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4" name="자유형: 도형 173">
                <a:extLst>
                  <a:ext uri="{FF2B5EF4-FFF2-40B4-BE49-F238E27FC236}">
                    <a16:creationId xmlns:a16="http://schemas.microsoft.com/office/drawing/2014/main" id="{EBB87C0B-8A57-D662-744A-8E96273827D9}"/>
                  </a:ext>
                </a:extLst>
              </p:cNvPr>
              <p:cNvSpPr/>
              <p:nvPr/>
            </p:nvSpPr>
            <p:spPr>
              <a:xfrm>
                <a:off x="5691188" y="1231106"/>
                <a:ext cx="321468" cy="668519"/>
              </a:xfrm>
              <a:custGeom>
                <a:avLst/>
                <a:gdLst>
                  <a:gd name="connsiteX0" fmla="*/ 0 w 321468"/>
                  <a:gd name="connsiteY0" fmla="*/ 0 h 668519"/>
                  <a:gd name="connsiteX1" fmla="*/ 33337 w 321468"/>
                  <a:gd name="connsiteY1" fmla="*/ 207169 h 668519"/>
                  <a:gd name="connsiteX2" fmla="*/ 150018 w 321468"/>
                  <a:gd name="connsiteY2" fmla="*/ 519113 h 668519"/>
                  <a:gd name="connsiteX3" fmla="*/ 254793 w 321468"/>
                  <a:gd name="connsiteY3" fmla="*/ 647700 h 668519"/>
                  <a:gd name="connsiteX4" fmla="*/ 321468 w 321468"/>
                  <a:gd name="connsiteY4" fmla="*/ 666750 h 66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8" h="668519">
                    <a:moveTo>
                      <a:pt x="0" y="0"/>
                    </a:moveTo>
                    <a:cubicBezTo>
                      <a:pt x="4167" y="60325"/>
                      <a:pt x="8334" y="120650"/>
                      <a:pt x="33337" y="207169"/>
                    </a:cubicBezTo>
                    <a:cubicBezTo>
                      <a:pt x="58340" y="293688"/>
                      <a:pt x="113109" y="445691"/>
                      <a:pt x="150018" y="519113"/>
                    </a:cubicBezTo>
                    <a:cubicBezTo>
                      <a:pt x="186927" y="592535"/>
                      <a:pt x="226218" y="623094"/>
                      <a:pt x="254793" y="647700"/>
                    </a:cubicBezTo>
                    <a:cubicBezTo>
                      <a:pt x="283368" y="672306"/>
                      <a:pt x="302418" y="669528"/>
                      <a:pt x="321468" y="666750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5" name="자유형: 도형 174">
                <a:extLst>
                  <a:ext uri="{FF2B5EF4-FFF2-40B4-BE49-F238E27FC236}">
                    <a16:creationId xmlns:a16="http://schemas.microsoft.com/office/drawing/2014/main" id="{63A35D06-E408-ACAF-9F2C-8DD9F8AA0512}"/>
                  </a:ext>
                </a:extLst>
              </p:cNvPr>
              <p:cNvSpPr/>
              <p:nvPr/>
            </p:nvSpPr>
            <p:spPr>
              <a:xfrm>
                <a:off x="5999872" y="1797844"/>
                <a:ext cx="74697" cy="300037"/>
              </a:xfrm>
              <a:custGeom>
                <a:avLst/>
                <a:gdLst>
                  <a:gd name="connsiteX0" fmla="*/ 74697 w 74697"/>
                  <a:gd name="connsiteY0" fmla="*/ 0 h 300037"/>
                  <a:gd name="connsiteX1" fmla="*/ 12784 w 74697"/>
                  <a:gd name="connsiteY1" fmla="*/ 100012 h 300037"/>
                  <a:gd name="connsiteX2" fmla="*/ 878 w 74697"/>
                  <a:gd name="connsiteY2" fmla="*/ 214312 h 300037"/>
                  <a:gd name="connsiteX3" fmla="*/ 27072 w 74697"/>
                  <a:gd name="connsiteY3" fmla="*/ 300037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697" h="300037">
                    <a:moveTo>
                      <a:pt x="74697" y="0"/>
                    </a:moveTo>
                    <a:cubicBezTo>
                      <a:pt x="49892" y="32147"/>
                      <a:pt x="25087" y="64294"/>
                      <a:pt x="12784" y="100012"/>
                    </a:cubicBezTo>
                    <a:cubicBezTo>
                      <a:pt x="481" y="135730"/>
                      <a:pt x="-1503" y="180975"/>
                      <a:pt x="878" y="214312"/>
                    </a:cubicBezTo>
                    <a:cubicBezTo>
                      <a:pt x="3259" y="247649"/>
                      <a:pt x="15165" y="273843"/>
                      <a:pt x="27072" y="300037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6" name="자유형: 도형 175">
                <a:extLst>
                  <a:ext uri="{FF2B5EF4-FFF2-40B4-BE49-F238E27FC236}">
                    <a16:creationId xmlns:a16="http://schemas.microsoft.com/office/drawing/2014/main" id="{28528FC8-0BDA-9210-A461-E155EA1CF27C}"/>
                  </a:ext>
                </a:extLst>
              </p:cNvPr>
              <p:cNvSpPr/>
              <p:nvPr/>
            </p:nvSpPr>
            <p:spPr>
              <a:xfrm>
                <a:off x="5679281" y="1869281"/>
                <a:ext cx="828675" cy="400050"/>
              </a:xfrm>
              <a:custGeom>
                <a:avLst/>
                <a:gdLst>
                  <a:gd name="connsiteX0" fmla="*/ 0 w 828675"/>
                  <a:gd name="connsiteY0" fmla="*/ 400050 h 400050"/>
                  <a:gd name="connsiteX1" fmla="*/ 164307 w 828675"/>
                  <a:gd name="connsiteY1" fmla="*/ 354807 h 400050"/>
                  <a:gd name="connsiteX2" fmla="*/ 235744 w 828675"/>
                  <a:gd name="connsiteY2" fmla="*/ 311944 h 400050"/>
                  <a:gd name="connsiteX3" fmla="*/ 328613 w 828675"/>
                  <a:gd name="connsiteY3" fmla="*/ 230982 h 400050"/>
                  <a:gd name="connsiteX4" fmla="*/ 409575 w 828675"/>
                  <a:gd name="connsiteY4" fmla="*/ 176213 h 400050"/>
                  <a:gd name="connsiteX5" fmla="*/ 573882 w 828675"/>
                  <a:gd name="connsiteY5" fmla="*/ 100013 h 400050"/>
                  <a:gd name="connsiteX6" fmla="*/ 654844 w 828675"/>
                  <a:gd name="connsiteY6" fmla="*/ 95250 h 400050"/>
                  <a:gd name="connsiteX7" fmla="*/ 792957 w 828675"/>
                  <a:gd name="connsiteY7" fmla="*/ 33338 h 400050"/>
                  <a:gd name="connsiteX8" fmla="*/ 828675 w 828675"/>
                  <a:gd name="connsiteY8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675" h="400050">
                    <a:moveTo>
                      <a:pt x="0" y="400050"/>
                    </a:moveTo>
                    <a:cubicBezTo>
                      <a:pt x="62508" y="384770"/>
                      <a:pt x="125016" y="369491"/>
                      <a:pt x="164307" y="354807"/>
                    </a:cubicBezTo>
                    <a:cubicBezTo>
                      <a:pt x="203598" y="340123"/>
                      <a:pt x="208360" y="332581"/>
                      <a:pt x="235744" y="311944"/>
                    </a:cubicBezTo>
                    <a:cubicBezTo>
                      <a:pt x="263128" y="291307"/>
                      <a:pt x="299641" y="253604"/>
                      <a:pt x="328613" y="230982"/>
                    </a:cubicBezTo>
                    <a:cubicBezTo>
                      <a:pt x="357585" y="208360"/>
                      <a:pt x="368697" y="198041"/>
                      <a:pt x="409575" y="176213"/>
                    </a:cubicBezTo>
                    <a:cubicBezTo>
                      <a:pt x="450453" y="154385"/>
                      <a:pt x="533004" y="113507"/>
                      <a:pt x="573882" y="100013"/>
                    </a:cubicBezTo>
                    <a:cubicBezTo>
                      <a:pt x="614760" y="86519"/>
                      <a:pt x="618332" y="106362"/>
                      <a:pt x="654844" y="95250"/>
                    </a:cubicBezTo>
                    <a:cubicBezTo>
                      <a:pt x="691356" y="84138"/>
                      <a:pt x="763985" y="49213"/>
                      <a:pt x="792957" y="33338"/>
                    </a:cubicBezTo>
                    <a:cubicBezTo>
                      <a:pt x="821929" y="17463"/>
                      <a:pt x="825302" y="8731"/>
                      <a:pt x="828675" y="0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77" name="자유형: 도형 176">
                <a:extLst>
                  <a:ext uri="{FF2B5EF4-FFF2-40B4-BE49-F238E27FC236}">
                    <a16:creationId xmlns:a16="http://schemas.microsoft.com/office/drawing/2014/main" id="{2ADCD828-2E7F-803E-AC45-A811690DE8B0}"/>
                  </a:ext>
                </a:extLst>
              </p:cNvPr>
              <p:cNvSpPr/>
              <p:nvPr/>
            </p:nvSpPr>
            <p:spPr>
              <a:xfrm>
                <a:off x="5512594" y="1738313"/>
                <a:ext cx="423862" cy="135731"/>
              </a:xfrm>
              <a:custGeom>
                <a:avLst/>
                <a:gdLst>
                  <a:gd name="connsiteX0" fmla="*/ 423862 w 423862"/>
                  <a:gd name="connsiteY0" fmla="*/ 135731 h 135731"/>
                  <a:gd name="connsiteX1" fmla="*/ 316706 w 423862"/>
                  <a:gd name="connsiteY1" fmla="*/ 119062 h 135731"/>
                  <a:gd name="connsiteX2" fmla="*/ 135731 w 423862"/>
                  <a:gd name="connsiteY2" fmla="*/ 57150 h 135731"/>
                  <a:gd name="connsiteX3" fmla="*/ 0 w 423862"/>
                  <a:gd name="connsiteY3" fmla="*/ 0 h 135731"/>
                  <a:gd name="connsiteX4" fmla="*/ 0 w 423862"/>
                  <a:gd name="connsiteY4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2" h="135731">
                    <a:moveTo>
                      <a:pt x="423862" y="135731"/>
                    </a:moveTo>
                    <a:cubicBezTo>
                      <a:pt x="394295" y="133945"/>
                      <a:pt x="364728" y="132159"/>
                      <a:pt x="316706" y="119062"/>
                    </a:cubicBezTo>
                    <a:cubicBezTo>
                      <a:pt x="268684" y="105965"/>
                      <a:pt x="188515" y="76994"/>
                      <a:pt x="135731" y="57150"/>
                    </a:cubicBezTo>
                    <a:cubicBezTo>
                      <a:pt x="82947" y="37306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72" name="자유형: 도형 171">
              <a:extLst>
                <a:ext uri="{FF2B5EF4-FFF2-40B4-BE49-F238E27FC236}">
                  <a16:creationId xmlns:a16="http://schemas.microsoft.com/office/drawing/2014/main" id="{977C7619-F71F-D778-05B0-06B0E17E3A85}"/>
                </a:ext>
              </a:extLst>
            </p:cNvPr>
            <p:cNvSpPr/>
            <p:nvPr/>
          </p:nvSpPr>
          <p:spPr>
            <a:xfrm rot="609653" flipH="1">
              <a:off x="-1548432" y="5952301"/>
              <a:ext cx="2887318" cy="2284262"/>
            </a:xfrm>
            <a:custGeom>
              <a:avLst/>
              <a:gdLst>
                <a:gd name="connsiteX0" fmla="*/ 1203294 w 2891413"/>
                <a:gd name="connsiteY0" fmla="*/ 194 h 2287502"/>
                <a:gd name="connsiteX1" fmla="*/ 1595307 w 2891413"/>
                <a:gd name="connsiteY1" fmla="*/ 54888 h 2287502"/>
                <a:gd name="connsiteX2" fmla="*/ 1814382 w 2891413"/>
                <a:gd name="connsiteY2" fmla="*/ 197763 h 2287502"/>
                <a:gd name="connsiteX3" fmla="*/ 1928682 w 2891413"/>
                <a:gd name="connsiteY3" fmla="*/ 521613 h 2287502"/>
                <a:gd name="connsiteX4" fmla="*/ 2071557 w 2891413"/>
                <a:gd name="connsiteY4" fmla="*/ 807363 h 2287502"/>
                <a:gd name="connsiteX5" fmla="*/ 2366832 w 2891413"/>
                <a:gd name="connsiteY5" fmla="*/ 1274088 h 2287502"/>
                <a:gd name="connsiteX6" fmla="*/ 2833557 w 2891413"/>
                <a:gd name="connsiteY6" fmla="*/ 2178963 h 2287502"/>
                <a:gd name="connsiteX7" fmla="*/ 2890186 w 2891413"/>
                <a:gd name="connsiteY7" fmla="*/ 2285747 h 2287502"/>
                <a:gd name="connsiteX8" fmla="*/ 2891413 w 2891413"/>
                <a:gd name="connsiteY8" fmla="*/ 2287502 h 2287502"/>
                <a:gd name="connsiteX9" fmla="*/ 399106 w 2891413"/>
                <a:gd name="connsiteY9" fmla="*/ 2287502 h 2287502"/>
                <a:gd name="connsiteX10" fmla="*/ 395157 w 2891413"/>
                <a:gd name="connsiteY10" fmla="*/ 2274213 h 2287502"/>
                <a:gd name="connsiteX11" fmla="*/ 23682 w 2891413"/>
                <a:gd name="connsiteY11" fmla="*/ 1102638 h 2287502"/>
                <a:gd name="connsiteX12" fmla="*/ 90357 w 2891413"/>
                <a:gd name="connsiteY12" fmla="*/ 597813 h 2287502"/>
                <a:gd name="connsiteX13" fmla="*/ 518982 w 2891413"/>
                <a:gd name="connsiteY13" fmla="*/ 197763 h 2287502"/>
                <a:gd name="connsiteX14" fmla="*/ 1061907 w 2891413"/>
                <a:gd name="connsiteY14" fmla="*/ 7263 h 2287502"/>
                <a:gd name="connsiteX15" fmla="*/ 1203294 w 2891413"/>
                <a:gd name="connsiteY15" fmla="*/ 194 h 228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1413" h="2287502">
                  <a:moveTo>
                    <a:pt x="1203294" y="194"/>
                  </a:moveTo>
                  <a:cubicBezTo>
                    <a:pt x="1349146" y="2798"/>
                    <a:pt x="1501248" y="31076"/>
                    <a:pt x="1595307" y="54888"/>
                  </a:cubicBezTo>
                  <a:cubicBezTo>
                    <a:pt x="1720719" y="86638"/>
                    <a:pt x="1758820" y="119975"/>
                    <a:pt x="1814382" y="197763"/>
                  </a:cubicBezTo>
                  <a:cubicBezTo>
                    <a:pt x="1869945" y="275550"/>
                    <a:pt x="1885820" y="420013"/>
                    <a:pt x="1928682" y="521613"/>
                  </a:cubicBezTo>
                  <a:cubicBezTo>
                    <a:pt x="1971545" y="623213"/>
                    <a:pt x="1998532" y="681950"/>
                    <a:pt x="2071557" y="807363"/>
                  </a:cubicBezTo>
                  <a:cubicBezTo>
                    <a:pt x="2144582" y="932775"/>
                    <a:pt x="2239832" y="1045488"/>
                    <a:pt x="2366832" y="1274088"/>
                  </a:cubicBezTo>
                  <a:cubicBezTo>
                    <a:pt x="2493832" y="1502688"/>
                    <a:pt x="2758945" y="1991638"/>
                    <a:pt x="2833557" y="2178963"/>
                  </a:cubicBezTo>
                  <a:cubicBezTo>
                    <a:pt x="2852210" y="2225794"/>
                    <a:pt x="2872847" y="2260025"/>
                    <a:pt x="2890186" y="2285747"/>
                  </a:cubicBezTo>
                  <a:lnTo>
                    <a:pt x="2891413" y="2287502"/>
                  </a:lnTo>
                  <a:lnTo>
                    <a:pt x="399106" y="2287502"/>
                  </a:lnTo>
                  <a:lnTo>
                    <a:pt x="395157" y="2274213"/>
                  </a:lnTo>
                  <a:cubicBezTo>
                    <a:pt x="309432" y="2042438"/>
                    <a:pt x="74482" y="1382038"/>
                    <a:pt x="23682" y="1102638"/>
                  </a:cubicBezTo>
                  <a:cubicBezTo>
                    <a:pt x="-27118" y="823238"/>
                    <a:pt x="7807" y="748625"/>
                    <a:pt x="90357" y="597813"/>
                  </a:cubicBezTo>
                  <a:cubicBezTo>
                    <a:pt x="172907" y="447001"/>
                    <a:pt x="357057" y="296188"/>
                    <a:pt x="518982" y="197763"/>
                  </a:cubicBezTo>
                  <a:cubicBezTo>
                    <a:pt x="680907" y="99338"/>
                    <a:pt x="882520" y="31075"/>
                    <a:pt x="1061907" y="7263"/>
                  </a:cubicBezTo>
                  <a:cubicBezTo>
                    <a:pt x="1106754" y="1310"/>
                    <a:pt x="1154677" y="-675"/>
                    <a:pt x="1203294" y="1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87EB600F-1491-6365-E1D7-6E063BF63919}"/>
              </a:ext>
            </a:extLst>
          </p:cNvPr>
          <p:cNvGrpSpPr/>
          <p:nvPr/>
        </p:nvGrpSpPr>
        <p:grpSpPr>
          <a:xfrm flipH="1">
            <a:off x="5942195" y="2305871"/>
            <a:ext cx="4680134" cy="5783658"/>
            <a:chOff x="-1548432" y="2465828"/>
            <a:chExt cx="4680134" cy="5783658"/>
          </a:xfrm>
        </p:grpSpPr>
        <p:sp>
          <p:nvSpPr>
            <p:cNvPr id="131" name="자유형: 도형 130">
              <a:extLst>
                <a:ext uri="{FF2B5EF4-FFF2-40B4-BE49-F238E27FC236}">
                  <a16:creationId xmlns:a16="http://schemas.microsoft.com/office/drawing/2014/main" id="{FEC8A034-31FA-5DEC-1EB7-D48229042800}"/>
                </a:ext>
              </a:extLst>
            </p:cNvPr>
            <p:cNvSpPr/>
            <p:nvPr/>
          </p:nvSpPr>
          <p:spPr>
            <a:xfrm rot="609653" flipH="1">
              <a:off x="2646924" y="3136768"/>
              <a:ext cx="484778" cy="301238"/>
            </a:xfrm>
            <a:custGeom>
              <a:avLst/>
              <a:gdLst>
                <a:gd name="connsiteX0" fmla="*/ 360761 w 485465"/>
                <a:gd name="connsiteY0" fmla="*/ 17 h 301665"/>
                <a:gd name="connsiteX1" fmla="*/ 465870 w 485465"/>
                <a:gd name="connsiteY1" fmla="*/ 15130 h 301665"/>
                <a:gd name="connsiteX2" fmla="*/ 472853 w 485465"/>
                <a:gd name="connsiteY2" fmla="*/ 18059 h 301665"/>
                <a:gd name="connsiteX3" fmla="*/ 477945 w 485465"/>
                <a:gd name="connsiteY3" fmla="*/ 37391 h 301665"/>
                <a:gd name="connsiteX4" fmla="*/ 456514 w 485465"/>
                <a:gd name="connsiteY4" fmla="*/ 125497 h 301665"/>
                <a:gd name="connsiteX5" fmla="*/ 246964 w 485465"/>
                <a:gd name="connsiteY5" fmla="*/ 165978 h 301665"/>
                <a:gd name="connsiteX6" fmla="*/ 73132 w 485465"/>
                <a:gd name="connsiteY6" fmla="*/ 235034 h 301665"/>
                <a:gd name="connsiteX7" fmla="*/ 6457 w 485465"/>
                <a:gd name="connsiteY7" fmla="*/ 296947 h 301665"/>
                <a:gd name="connsiteX8" fmla="*/ 2134 w 485465"/>
                <a:gd name="connsiteY8" fmla="*/ 284341 h 301665"/>
                <a:gd name="connsiteX9" fmla="*/ 0 w 485465"/>
                <a:gd name="connsiteY9" fmla="*/ 273317 h 301665"/>
                <a:gd name="connsiteX10" fmla="*/ 13601 w 485465"/>
                <a:gd name="connsiteY10" fmla="*/ 257418 h 301665"/>
                <a:gd name="connsiteX11" fmla="*/ 115042 w 485465"/>
                <a:gd name="connsiteY11" fmla="*/ 110257 h 301665"/>
                <a:gd name="connsiteX12" fmla="*/ 308876 w 485465"/>
                <a:gd name="connsiteY12" fmla="*/ 5006 h 301665"/>
                <a:gd name="connsiteX13" fmla="*/ 360761 w 485465"/>
                <a:gd name="connsiteY13" fmla="*/ 17 h 301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85465" h="301665">
                  <a:moveTo>
                    <a:pt x="360761" y="17"/>
                  </a:moveTo>
                  <a:cubicBezTo>
                    <a:pt x="396527" y="-338"/>
                    <a:pt x="433617" y="5067"/>
                    <a:pt x="465870" y="15130"/>
                  </a:cubicBezTo>
                  <a:lnTo>
                    <a:pt x="472853" y="18059"/>
                  </a:lnTo>
                  <a:lnTo>
                    <a:pt x="477945" y="37391"/>
                  </a:lnTo>
                  <a:cubicBezTo>
                    <a:pt x="487073" y="68347"/>
                    <a:pt x="495011" y="104066"/>
                    <a:pt x="456514" y="125497"/>
                  </a:cubicBezTo>
                  <a:cubicBezTo>
                    <a:pt x="418017" y="146928"/>
                    <a:pt x="310861" y="147722"/>
                    <a:pt x="246964" y="165978"/>
                  </a:cubicBezTo>
                  <a:cubicBezTo>
                    <a:pt x="183067" y="184234"/>
                    <a:pt x="113217" y="213206"/>
                    <a:pt x="73132" y="235034"/>
                  </a:cubicBezTo>
                  <a:cubicBezTo>
                    <a:pt x="33048" y="256862"/>
                    <a:pt x="18363" y="319172"/>
                    <a:pt x="6457" y="296947"/>
                  </a:cubicBezTo>
                  <a:cubicBezTo>
                    <a:pt x="4969" y="294169"/>
                    <a:pt x="3512" y="289859"/>
                    <a:pt x="2134" y="284341"/>
                  </a:cubicBezTo>
                  <a:lnTo>
                    <a:pt x="0" y="273317"/>
                  </a:lnTo>
                  <a:lnTo>
                    <a:pt x="13601" y="257418"/>
                  </a:lnTo>
                  <a:cubicBezTo>
                    <a:pt x="45351" y="216302"/>
                    <a:pt x="65830" y="152326"/>
                    <a:pt x="115042" y="110257"/>
                  </a:cubicBezTo>
                  <a:cubicBezTo>
                    <a:pt x="164254" y="68188"/>
                    <a:pt x="243074" y="17785"/>
                    <a:pt x="308876" y="5006"/>
                  </a:cubicBezTo>
                  <a:cubicBezTo>
                    <a:pt x="325327" y="1811"/>
                    <a:pt x="342878" y="194"/>
                    <a:pt x="360761" y="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2" name="자유형: 도형 131">
              <a:extLst>
                <a:ext uri="{FF2B5EF4-FFF2-40B4-BE49-F238E27FC236}">
                  <a16:creationId xmlns:a16="http://schemas.microsoft.com/office/drawing/2014/main" id="{05752E44-F302-7F3F-2AE3-C246DFE76613}"/>
                </a:ext>
              </a:extLst>
            </p:cNvPr>
            <p:cNvSpPr/>
            <p:nvPr/>
          </p:nvSpPr>
          <p:spPr>
            <a:xfrm rot="609653" flipH="1">
              <a:off x="-322364" y="2465828"/>
              <a:ext cx="3258255" cy="5275507"/>
            </a:xfrm>
            <a:custGeom>
              <a:avLst/>
              <a:gdLst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76882 w 3262876"/>
                <a:gd name="connsiteY5" fmla="*/ 998297 h 5282989"/>
                <a:gd name="connsiteX6" fmla="*/ 2853082 w 3262876"/>
                <a:gd name="connsiteY6" fmla="*/ 1615517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853082 w 3262876"/>
                <a:gd name="connsiteY6" fmla="*/ 1615517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715922 w 3262876"/>
                <a:gd name="connsiteY7" fmla="*/ 247657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6376 w 3262876"/>
                <a:gd name="connsiteY4" fmla="*/ 727787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411122 w 3262876"/>
                <a:gd name="connsiteY3" fmla="*/ 655397 h 5282989"/>
                <a:gd name="connsiteX4" fmla="*/ 2534678 w 3262876"/>
                <a:gd name="connsiteY4" fmla="*/ 867026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534678 w 3262876"/>
                <a:gd name="connsiteY4" fmla="*/ 867026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722606 w 3262876"/>
                <a:gd name="connsiteY5" fmla="*/ 1128113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761249 w 3262876"/>
                <a:gd name="connsiteY6" fmla="*/ 173860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658173 w 3262876"/>
                <a:gd name="connsiteY7" fmla="*/ 2582513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639722 w 3262876"/>
                <a:gd name="connsiteY8" fmla="*/ 2971877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4078 w 3262876"/>
                <a:gd name="connsiteY4" fmla="*/ 1007044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554272 w 3262876"/>
                <a:gd name="connsiteY8" fmla="*/ 3189134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  <a:gd name="connsiteX0" fmla="*/ 1139534 w 3262876"/>
                <a:gd name="connsiteY0" fmla="*/ 77 h 5282989"/>
                <a:gd name="connsiteX1" fmla="*/ 1252882 w 3262876"/>
                <a:gd name="connsiteY1" fmla="*/ 38177 h 5282989"/>
                <a:gd name="connsiteX2" fmla="*/ 1892962 w 3262876"/>
                <a:gd name="connsiteY2" fmla="*/ 342977 h 5282989"/>
                <a:gd name="connsiteX3" fmla="*/ 2347208 w 3262876"/>
                <a:gd name="connsiteY3" fmla="*/ 752476 h 5282989"/>
                <a:gd name="connsiteX4" fmla="*/ 2498117 w 3262876"/>
                <a:gd name="connsiteY4" fmla="*/ 984510 h 5282989"/>
                <a:gd name="connsiteX5" fmla="*/ 2620786 w 3262876"/>
                <a:gd name="connsiteY5" fmla="*/ 1350188 h 5282989"/>
                <a:gd name="connsiteX6" fmla="*/ 2544284 w 3262876"/>
                <a:gd name="connsiteY6" fmla="*/ 2040822 h 5282989"/>
                <a:gd name="connsiteX7" fmla="*/ 2535731 w 3262876"/>
                <a:gd name="connsiteY7" fmla="*/ 2746627 h 5282989"/>
                <a:gd name="connsiteX8" fmla="*/ 2554272 w 3262876"/>
                <a:gd name="connsiteY8" fmla="*/ 3189134 h 5282989"/>
                <a:gd name="connsiteX9" fmla="*/ 2715922 w 3262876"/>
                <a:gd name="connsiteY9" fmla="*/ 3596717 h 5282989"/>
                <a:gd name="connsiteX10" fmla="*/ 3188362 w 3262876"/>
                <a:gd name="connsiteY10" fmla="*/ 4701617 h 5282989"/>
                <a:gd name="connsiteX11" fmla="*/ 3211222 w 3262876"/>
                <a:gd name="connsiteY11" fmla="*/ 5029277 h 5282989"/>
                <a:gd name="connsiteX12" fmla="*/ 2693062 w 3262876"/>
                <a:gd name="connsiteY12" fmla="*/ 5280737 h 5282989"/>
                <a:gd name="connsiteX13" fmla="*/ 1557682 w 3262876"/>
                <a:gd name="connsiteY13" fmla="*/ 5120717 h 5282989"/>
                <a:gd name="connsiteX14" fmla="*/ 1548163 w 3262876"/>
                <a:gd name="connsiteY14" fmla="*/ 5119131 h 5282989"/>
                <a:gd name="connsiteX15" fmla="*/ 1547615 w 3262876"/>
                <a:gd name="connsiteY15" fmla="*/ 5102362 h 5282989"/>
                <a:gd name="connsiteX16" fmla="*/ 1527202 w 3262876"/>
                <a:gd name="connsiteY16" fmla="*/ 5029277 h 5282989"/>
                <a:gd name="connsiteX17" fmla="*/ 991897 w 3262876"/>
                <a:gd name="connsiteY17" fmla="*/ 3639579 h 5282989"/>
                <a:gd name="connsiteX18" fmla="*/ 540412 w 3262876"/>
                <a:gd name="connsiteY18" fmla="*/ 2904250 h 5282989"/>
                <a:gd name="connsiteX19" fmla="*/ 300382 w 3262876"/>
                <a:gd name="connsiteY19" fmla="*/ 2126057 h 5282989"/>
                <a:gd name="connsiteX20" fmla="*/ 193702 w 3262876"/>
                <a:gd name="connsiteY20" fmla="*/ 1745057 h 5282989"/>
                <a:gd name="connsiteX21" fmla="*/ 140362 w 3262876"/>
                <a:gd name="connsiteY21" fmla="*/ 1440257 h 5282989"/>
                <a:gd name="connsiteX22" fmla="*/ 41302 w 3262876"/>
                <a:gd name="connsiteY22" fmla="*/ 1226897 h 5282989"/>
                <a:gd name="connsiteX23" fmla="*/ 15108 w 3262876"/>
                <a:gd name="connsiteY23" fmla="*/ 1057352 h 5282989"/>
                <a:gd name="connsiteX24" fmla="*/ 3202 w 3262876"/>
                <a:gd name="connsiteY24" fmla="*/ 906857 h 5282989"/>
                <a:gd name="connsiteX25" fmla="*/ 74163 w 3262876"/>
                <a:gd name="connsiteY25" fmla="*/ 777793 h 5282989"/>
                <a:gd name="connsiteX26" fmla="*/ 139662 w 3262876"/>
                <a:gd name="connsiteY26" fmla="*/ 705797 h 5282989"/>
                <a:gd name="connsiteX27" fmla="*/ 149621 w 3262876"/>
                <a:gd name="connsiteY27" fmla="*/ 694156 h 5282989"/>
                <a:gd name="connsiteX28" fmla="*/ 151755 w 3262876"/>
                <a:gd name="connsiteY28" fmla="*/ 705180 h 5282989"/>
                <a:gd name="connsiteX29" fmla="*/ 156078 w 3262876"/>
                <a:gd name="connsiteY29" fmla="*/ 717786 h 5282989"/>
                <a:gd name="connsiteX30" fmla="*/ 222753 w 3262876"/>
                <a:gd name="connsiteY30" fmla="*/ 655873 h 5282989"/>
                <a:gd name="connsiteX31" fmla="*/ 396585 w 3262876"/>
                <a:gd name="connsiteY31" fmla="*/ 586817 h 5282989"/>
                <a:gd name="connsiteX32" fmla="*/ 606135 w 3262876"/>
                <a:gd name="connsiteY32" fmla="*/ 546336 h 5282989"/>
                <a:gd name="connsiteX33" fmla="*/ 627566 w 3262876"/>
                <a:gd name="connsiteY33" fmla="*/ 458230 h 5282989"/>
                <a:gd name="connsiteX34" fmla="*/ 622474 w 3262876"/>
                <a:gd name="connsiteY34" fmla="*/ 438898 h 5282989"/>
                <a:gd name="connsiteX35" fmla="*/ 659474 w 3262876"/>
                <a:gd name="connsiteY35" fmla="*/ 454420 h 5282989"/>
                <a:gd name="connsiteX36" fmla="*/ 769012 w 3262876"/>
                <a:gd name="connsiteY36" fmla="*/ 599199 h 5282989"/>
                <a:gd name="connsiteX37" fmla="*/ 849022 w 3262876"/>
                <a:gd name="connsiteY37" fmla="*/ 449657 h 5282989"/>
                <a:gd name="connsiteX38" fmla="*/ 986182 w 3262876"/>
                <a:gd name="connsiteY38" fmla="*/ 137237 h 5282989"/>
                <a:gd name="connsiteX39" fmla="*/ 1092862 w 3262876"/>
                <a:gd name="connsiteY39" fmla="*/ 15317 h 5282989"/>
                <a:gd name="connsiteX40" fmla="*/ 1139534 w 3262876"/>
                <a:gd name="connsiteY40" fmla="*/ 77 h 5282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3262876" h="5282989">
                  <a:moveTo>
                    <a:pt x="1139534" y="77"/>
                  </a:moveTo>
                  <a:cubicBezTo>
                    <a:pt x="1157315" y="1030"/>
                    <a:pt x="1186207" y="10872"/>
                    <a:pt x="1252882" y="38177"/>
                  </a:cubicBezTo>
                  <a:cubicBezTo>
                    <a:pt x="1386232" y="92787"/>
                    <a:pt x="1710574" y="223927"/>
                    <a:pt x="1892962" y="342977"/>
                  </a:cubicBezTo>
                  <a:cubicBezTo>
                    <a:pt x="2075350" y="462027"/>
                    <a:pt x="2246349" y="645554"/>
                    <a:pt x="2347208" y="752476"/>
                  </a:cubicBezTo>
                  <a:cubicBezTo>
                    <a:pt x="2448067" y="859398"/>
                    <a:pt x="2452521" y="884891"/>
                    <a:pt x="2498117" y="984510"/>
                  </a:cubicBezTo>
                  <a:cubicBezTo>
                    <a:pt x="2543713" y="1084129"/>
                    <a:pt x="2613092" y="1174136"/>
                    <a:pt x="2620786" y="1350188"/>
                  </a:cubicBezTo>
                  <a:cubicBezTo>
                    <a:pt x="2628480" y="1526240"/>
                    <a:pt x="2558460" y="1808082"/>
                    <a:pt x="2544284" y="2040822"/>
                  </a:cubicBezTo>
                  <a:cubicBezTo>
                    <a:pt x="2530108" y="2273562"/>
                    <a:pt x="2534066" y="2555242"/>
                    <a:pt x="2535731" y="2746627"/>
                  </a:cubicBezTo>
                  <a:cubicBezTo>
                    <a:pt x="2537396" y="2938012"/>
                    <a:pt x="2524240" y="3047452"/>
                    <a:pt x="2554272" y="3189134"/>
                  </a:cubicBezTo>
                  <a:cubicBezTo>
                    <a:pt x="2584304" y="3330816"/>
                    <a:pt x="2610240" y="3344637"/>
                    <a:pt x="2715922" y="3596717"/>
                  </a:cubicBezTo>
                  <a:cubicBezTo>
                    <a:pt x="2821604" y="3848797"/>
                    <a:pt x="3105812" y="4462857"/>
                    <a:pt x="3188362" y="4701617"/>
                  </a:cubicBezTo>
                  <a:cubicBezTo>
                    <a:pt x="3270912" y="4940377"/>
                    <a:pt x="3293772" y="4932757"/>
                    <a:pt x="3211222" y="5029277"/>
                  </a:cubicBezTo>
                  <a:cubicBezTo>
                    <a:pt x="3128672" y="5125797"/>
                    <a:pt x="2966112" y="5259147"/>
                    <a:pt x="2693062" y="5280737"/>
                  </a:cubicBezTo>
                  <a:cubicBezTo>
                    <a:pt x="2420012" y="5302327"/>
                    <a:pt x="1751992" y="5162627"/>
                    <a:pt x="1557682" y="5120717"/>
                  </a:cubicBezTo>
                  <a:lnTo>
                    <a:pt x="1548163" y="5119131"/>
                  </a:lnTo>
                  <a:cubicBezTo>
                    <a:pt x="1547980" y="5113541"/>
                    <a:pt x="1547798" y="5107952"/>
                    <a:pt x="1547615" y="5102362"/>
                  </a:cubicBezTo>
                  <a:cubicBezTo>
                    <a:pt x="1545270" y="5084051"/>
                    <a:pt x="1538989" y="5060134"/>
                    <a:pt x="1527202" y="5029277"/>
                  </a:cubicBezTo>
                  <a:cubicBezTo>
                    <a:pt x="1432905" y="4782421"/>
                    <a:pt x="1156362" y="3993750"/>
                    <a:pt x="991897" y="3639579"/>
                  </a:cubicBezTo>
                  <a:cubicBezTo>
                    <a:pt x="827432" y="3285408"/>
                    <a:pt x="655664" y="3156504"/>
                    <a:pt x="540412" y="2904250"/>
                  </a:cubicBezTo>
                  <a:cubicBezTo>
                    <a:pt x="425160" y="2651996"/>
                    <a:pt x="358167" y="2319256"/>
                    <a:pt x="300382" y="2126057"/>
                  </a:cubicBezTo>
                  <a:cubicBezTo>
                    <a:pt x="242597" y="1932858"/>
                    <a:pt x="220372" y="1859357"/>
                    <a:pt x="193702" y="1745057"/>
                  </a:cubicBezTo>
                  <a:cubicBezTo>
                    <a:pt x="167032" y="1630757"/>
                    <a:pt x="165762" y="1526617"/>
                    <a:pt x="140362" y="1440257"/>
                  </a:cubicBezTo>
                  <a:cubicBezTo>
                    <a:pt x="114962" y="1353897"/>
                    <a:pt x="62178" y="1290715"/>
                    <a:pt x="41302" y="1226897"/>
                  </a:cubicBezTo>
                  <a:cubicBezTo>
                    <a:pt x="20426" y="1163079"/>
                    <a:pt x="21458" y="1110692"/>
                    <a:pt x="15108" y="1057352"/>
                  </a:cubicBezTo>
                  <a:cubicBezTo>
                    <a:pt x="8758" y="1004012"/>
                    <a:pt x="-6640" y="953450"/>
                    <a:pt x="3202" y="906857"/>
                  </a:cubicBezTo>
                  <a:cubicBezTo>
                    <a:pt x="13044" y="860264"/>
                    <a:pt x="47493" y="815893"/>
                    <a:pt x="74163" y="777793"/>
                  </a:cubicBezTo>
                  <a:cubicBezTo>
                    <a:pt x="94166" y="749218"/>
                    <a:pt x="116401" y="730644"/>
                    <a:pt x="139662" y="705797"/>
                  </a:cubicBezTo>
                  <a:lnTo>
                    <a:pt x="149621" y="694156"/>
                  </a:lnTo>
                  <a:lnTo>
                    <a:pt x="151755" y="705180"/>
                  </a:lnTo>
                  <a:cubicBezTo>
                    <a:pt x="153133" y="710698"/>
                    <a:pt x="154590" y="715008"/>
                    <a:pt x="156078" y="717786"/>
                  </a:cubicBezTo>
                  <a:cubicBezTo>
                    <a:pt x="167984" y="740011"/>
                    <a:pt x="182669" y="677701"/>
                    <a:pt x="222753" y="655873"/>
                  </a:cubicBezTo>
                  <a:cubicBezTo>
                    <a:pt x="262838" y="634045"/>
                    <a:pt x="332688" y="605073"/>
                    <a:pt x="396585" y="586817"/>
                  </a:cubicBezTo>
                  <a:cubicBezTo>
                    <a:pt x="460482" y="568561"/>
                    <a:pt x="567638" y="567767"/>
                    <a:pt x="606135" y="546336"/>
                  </a:cubicBezTo>
                  <a:cubicBezTo>
                    <a:pt x="644632" y="524905"/>
                    <a:pt x="636694" y="489186"/>
                    <a:pt x="627566" y="458230"/>
                  </a:cubicBezTo>
                  <a:lnTo>
                    <a:pt x="622474" y="438898"/>
                  </a:lnTo>
                  <a:lnTo>
                    <a:pt x="659474" y="454420"/>
                  </a:lnTo>
                  <a:cubicBezTo>
                    <a:pt x="711227" y="483312"/>
                    <a:pt x="756471" y="566656"/>
                    <a:pt x="769012" y="599199"/>
                  </a:cubicBezTo>
                  <a:cubicBezTo>
                    <a:pt x="781553" y="631742"/>
                    <a:pt x="812827" y="526651"/>
                    <a:pt x="849022" y="449657"/>
                  </a:cubicBezTo>
                  <a:cubicBezTo>
                    <a:pt x="885217" y="372663"/>
                    <a:pt x="945542" y="209627"/>
                    <a:pt x="986182" y="137237"/>
                  </a:cubicBezTo>
                  <a:cubicBezTo>
                    <a:pt x="1026822" y="64847"/>
                    <a:pt x="1048412" y="31827"/>
                    <a:pt x="1092862" y="15317"/>
                  </a:cubicBezTo>
                  <a:cubicBezTo>
                    <a:pt x="1115087" y="7062"/>
                    <a:pt x="1121755" y="-876"/>
                    <a:pt x="1139534" y="77"/>
                  </a:cubicBezTo>
                  <a:close/>
                </a:path>
              </a:pathLst>
            </a:custGeom>
            <a:solidFill>
              <a:srgbClr val="FDCDB9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3" name="자유형: 도형 132">
              <a:extLst>
                <a:ext uri="{FF2B5EF4-FFF2-40B4-BE49-F238E27FC236}">
                  <a16:creationId xmlns:a16="http://schemas.microsoft.com/office/drawing/2014/main" id="{62119C63-6C3C-AF56-E261-63A6ADBE2274}"/>
                </a:ext>
              </a:extLst>
            </p:cNvPr>
            <p:cNvSpPr/>
            <p:nvPr/>
          </p:nvSpPr>
          <p:spPr>
            <a:xfrm rot="609653" flipH="1">
              <a:off x="1054644" y="7447930"/>
              <a:ext cx="65136" cy="41345"/>
            </a:xfrm>
            <a:custGeom>
              <a:avLst/>
              <a:gdLst>
                <a:gd name="connsiteX0" fmla="*/ 21300 w 65228"/>
                <a:gd name="connsiteY0" fmla="*/ 246 h 41404"/>
                <a:gd name="connsiteX1" fmla="*/ 43202 w 65228"/>
                <a:gd name="connsiteY1" fmla="*/ 862 h 41404"/>
                <a:gd name="connsiteX2" fmla="*/ 65011 w 65228"/>
                <a:gd name="connsiteY2" fmla="*/ 4497 h 41404"/>
                <a:gd name="connsiteX3" fmla="*/ 65228 w 65228"/>
                <a:gd name="connsiteY3" fmla="*/ 11157 h 41404"/>
                <a:gd name="connsiteX4" fmla="*/ 21300 w 65228"/>
                <a:gd name="connsiteY4" fmla="*/ 246 h 41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228" h="41404">
                  <a:moveTo>
                    <a:pt x="21300" y="246"/>
                  </a:moveTo>
                  <a:cubicBezTo>
                    <a:pt x="27161" y="-205"/>
                    <a:pt x="34396" y="-55"/>
                    <a:pt x="43202" y="862"/>
                  </a:cubicBezTo>
                  <a:lnTo>
                    <a:pt x="65011" y="4497"/>
                  </a:lnTo>
                  <a:lnTo>
                    <a:pt x="65228" y="11157"/>
                  </a:lnTo>
                  <a:cubicBezTo>
                    <a:pt x="58651" y="82873"/>
                    <a:pt x="-43171" y="5211"/>
                    <a:pt x="21300" y="246"/>
                  </a:cubicBezTo>
                  <a:close/>
                </a:path>
              </a:pathLst>
            </a:custGeom>
            <a:solidFill>
              <a:schemeClr val="accent1">
                <a:alpha val="3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64F00C5F-E271-6010-0EE6-17FE2D02DB3E}"/>
                </a:ext>
              </a:extLst>
            </p:cNvPr>
            <p:cNvSpPr/>
            <p:nvPr/>
          </p:nvSpPr>
          <p:spPr>
            <a:xfrm rot="609653" flipH="1">
              <a:off x="1289367" y="3030478"/>
              <a:ext cx="521002" cy="726939"/>
            </a:xfrm>
            <a:custGeom>
              <a:avLst/>
              <a:gdLst>
                <a:gd name="connsiteX0" fmla="*/ 408534 w 521741"/>
                <a:gd name="connsiteY0" fmla="*/ 682482 h 727970"/>
                <a:gd name="connsiteX1" fmla="*/ 510927 w 521741"/>
                <a:gd name="connsiteY1" fmla="*/ 630094 h 727970"/>
                <a:gd name="connsiteX2" fmla="*/ 510927 w 521741"/>
                <a:gd name="connsiteY2" fmla="*/ 480075 h 727970"/>
                <a:gd name="connsiteX3" fmla="*/ 441871 w 521741"/>
                <a:gd name="connsiteY3" fmla="*/ 187182 h 727970"/>
                <a:gd name="connsiteX4" fmla="*/ 244227 w 521741"/>
                <a:gd name="connsiteY4" fmla="*/ 68119 h 727970"/>
                <a:gd name="connsiteX5" fmla="*/ 77540 w 521741"/>
                <a:gd name="connsiteY5" fmla="*/ 10969 h 727970"/>
                <a:gd name="connsiteX6" fmla="*/ 6102 w 521741"/>
                <a:gd name="connsiteY6" fmla="*/ 1444 h 727970"/>
                <a:gd name="connsiteX7" fmla="*/ 10865 w 521741"/>
                <a:gd name="connsiteY7" fmla="*/ 30019 h 727970"/>
                <a:gd name="connsiteX8" fmla="*/ 68015 w 521741"/>
                <a:gd name="connsiteY8" fmla="*/ 220519 h 727970"/>
                <a:gd name="connsiteX9" fmla="*/ 184696 w 521741"/>
                <a:gd name="connsiteY9" fmla="*/ 475313 h 727970"/>
                <a:gd name="connsiteX10" fmla="*/ 268040 w 521741"/>
                <a:gd name="connsiteY10" fmla="*/ 546750 h 727970"/>
                <a:gd name="connsiteX11" fmla="*/ 313284 w 521741"/>
                <a:gd name="connsiteY11" fmla="*/ 556275 h 727970"/>
                <a:gd name="connsiteX12" fmla="*/ 303759 w 521741"/>
                <a:gd name="connsiteY12" fmla="*/ 582469 h 727970"/>
                <a:gd name="connsiteX13" fmla="*/ 303759 w 521741"/>
                <a:gd name="connsiteY13" fmla="*/ 642000 h 727970"/>
                <a:gd name="connsiteX14" fmla="*/ 315665 w 521741"/>
                <a:gd name="connsiteY14" fmla="*/ 706294 h 727970"/>
                <a:gd name="connsiteX15" fmla="*/ 322809 w 521741"/>
                <a:gd name="connsiteY15" fmla="*/ 727725 h 727970"/>
                <a:gd name="connsiteX16" fmla="*/ 346621 w 521741"/>
                <a:gd name="connsiteY16" fmla="*/ 715819 h 727970"/>
                <a:gd name="connsiteX17" fmla="*/ 408534 w 521741"/>
                <a:gd name="connsiteY17" fmla="*/ 682482 h 7279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521741" h="727970">
                  <a:moveTo>
                    <a:pt x="408534" y="682482"/>
                  </a:moveTo>
                  <a:cubicBezTo>
                    <a:pt x="435918" y="668195"/>
                    <a:pt x="493862" y="663828"/>
                    <a:pt x="510927" y="630094"/>
                  </a:cubicBezTo>
                  <a:cubicBezTo>
                    <a:pt x="527992" y="596360"/>
                    <a:pt x="522436" y="553894"/>
                    <a:pt x="510927" y="480075"/>
                  </a:cubicBezTo>
                  <a:cubicBezTo>
                    <a:pt x="499418" y="406256"/>
                    <a:pt x="486321" y="255841"/>
                    <a:pt x="441871" y="187182"/>
                  </a:cubicBezTo>
                  <a:cubicBezTo>
                    <a:pt x="397421" y="118523"/>
                    <a:pt x="304949" y="97488"/>
                    <a:pt x="244227" y="68119"/>
                  </a:cubicBezTo>
                  <a:cubicBezTo>
                    <a:pt x="183505" y="38750"/>
                    <a:pt x="117227" y="22081"/>
                    <a:pt x="77540" y="10969"/>
                  </a:cubicBezTo>
                  <a:cubicBezTo>
                    <a:pt x="37852" y="-144"/>
                    <a:pt x="17215" y="-1731"/>
                    <a:pt x="6102" y="1444"/>
                  </a:cubicBezTo>
                  <a:cubicBezTo>
                    <a:pt x="-5011" y="4619"/>
                    <a:pt x="546" y="-6494"/>
                    <a:pt x="10865" y="30019"/>
                  </a:cubicBezTo>
                  <a:cubicBezTo>
                    <a:pt x="21184" y="66532"/>
                    <a:pt x="39043" y="146303"/>
                    <a:pt x="68015" y="220519"/>
                  </a:cubicBezTo>
                  <a:cubicBezTo>
                    <a:pt x="96987" y="294735"/>
                    <a:pt x="151359" y="420941"/>
                    <a:pt x="184696" y="475313"/>
                  </a:cubicBezTo>
                  <a:cubicBezTo>
                    <a:pt x="218033" y="529685"/>
                    <a:pt x="246609" y="533256"/>
                    <a:pt x="268040" y="546750"/>
                  </a:cubicBezTo>
                  <a:cubicBezTo>
                    <a:pt x="289471" y="560244"/>
                    <a:pt x="307331" y="550322"/>
                    <a:pt x="313284" y="556275"/>
                  </a:cubicBezTo>
                  <a:cubicBezTo>
                    <a:pt x="319237" y="562228"/>
                    <a:pt x="305346" y="568182"/>
                    <a:pt x="303759" y="582469"/>
                  </a:cubicBezTo>
                  <a:cubicBezTo>
                    <a:pt x="302172" y="596756"/>
                    <a:pt x="301775" y="621362"/>
                    <a:pt x="303759" y="642000"/>
                  </a:cubicBezTo>
                  <a:cubicBezTo>
                    <a:pt x="305743" y="662638"/>
                    <a:pt x="312490" y="692007"/>
                    <a:pt x="315665" y="706294"/>
                  </a:cubicBezTo>
                  <a:cubicBezTo>
                    <a:pt x="318840" y="720581"/>
                    <a:pt x="317650" y="726138"/>
                    <a:pt x="322809" y="727725"/>
                  </a:cubicBezTo>
                  <a:cubicBezTo>
                    <a:pt x="327968" y="729312"/>
                    <a:pt x="334715" y="722963"/>
                    <a:pt x="346621" y="715819"/>
                  </a:cubicBezTo>
                  <a:cubicBezTo>
                    <a:pt x="358527" y="708675"/>
                    <a:pt x="381150" y="696769"/>
                    <a:pt x="408534" y="682482"/>
                  </a:cubicBezTo>
                  <a:close/>
                </a:path>
              </a:pathLst>
            </a:custGeom>
            <a:gradFill flip="none" rotWithShape="1">
              <a:gsLst>
                <a:gs pos="47000">
                  <a:schemeClr val="tx1">
                    <a:alpha val="0"/>
                  </a:schemeClr>
                </a:gs>
                <a:gs pos="100000">
                  <a:schemeClr val="tx1">
                    <a:alpha val="3400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5" name="자유형: 도형 134">
              <a:extLst>
                <a:ext uri="{FF2B5EF4-FFF2-40B4-BE49-F238E27FC236}">
                  <a16:creationId xmlns:a16="http://schemas.microsoft.com/office/drawing/2014/main" id="{FA6638DF-BD9A-0E85-29B2-24669DB4A2B4}"/>
                </a:ext>
              </a:extLst>
            </p:cNvPr>
            <p:cNvSpPr/>
            <p:nvPr/>
          </p:nvSpPr>
          <p:spPr>
            <a:xfrm rot="609653" flipH="1">
              <a:off x="1442214" y="3484399"/>
              <a:ext cx="175934" cy="359881"/>
            </a:xfrm>
            <a:custGeom>
              <a:avLst/>
              <a:gdLst>
                <a:gd name="connsiteX0" fmla="*/ 18849 w 176184"/>
                <a:gd name="connsiteY0" fmla="*/ 86 h 360391"/>
                <a:gd name="connsiteX1" fmla="*/ 6943 w 176184"/>
                <a:gd name="connsiteY1" fmla="*/ 50092 h 360391"/>
                <a:gd name="connsiteX2" fmla="*/ 2180 w 176184"/>
                <a:gd name="connsiteY2" fmla="*/ 57236 h 360391"/>
                <a:gd name="connsiteX3" fmla="*/ 4561 w 176184"/>
                <a:gd name="connsiteY3" fmla="*/ 209636 h 360391"/>
                <a:gd name="connsiteX4" fmla="*/ 52186 w 176184"/>
                <a:gd name="connsiteY4" fmla="*/ 319173 h 360391"/>
                <a:gd name="connsiteX5" fmla="*/ 73618 w 176184"/>
                <a:gd name="connsiteY5" fmla="*/ 357273 h 360391"/>
                <a:gd name="connsiteX6" fmla="*/ 92668 w 176184"/>
                <a:gd name="connsiteY6" fmla="*/ 354892 h 360391"/>
                <a:gd name="connsiteX7" fmla="*/ 111718 w 176184"/>
                <a:gd name="connsiteY7" fmla="*/ 328698 h 360391"/>
                <a:gd name="connsiteX8" fmla="*/ 154580 w 176184"/>
                <a:gd name="connsiteY8" fmla="*/ 290598 h 360391"/>
                <a:gd name="connsiteX9" fmla="*/ 171249 w 176184"/>
                <a:gd name="connsiteY9" fmla="*/ 283454 h 360391"/>
                <a:gd name="connsiteX10" fmla="*/ 176011 w 176184"/>
                <a:gd name="connsiteY10" fmla="*/ 281073 h 360391"/>
                <a:gd name="connsiteX11" fmla="*/ 166486 w 176184"/>
                <a:gd name="connsiteY11" fmla="*/ 264404 h 360391"/>
                <a:gd name="connsiteX12" fmla="*/ 159343 w 176184"/>
                <a:gd name="connsiteY12" fmla="*/ 240592 h 360391"/>
                <a:gd name="connsiteX13" fmla="*/ 156961 w 176184"/>
                <a:gd name="connsiteY13" fmla="*/ 204873 h 360391"/>
                <a:gd name="connsiteX14" fmla="*/ 156961 w 176184"/>
                <a:gd name="connsiteY14" fmla="*/ 171536 h 360391"/>
                <a:gd name="connsiteX15" fmla="*/ 156961 w 176184"/>
                <a:gd name="connsiteY15" fmla="*/ 135817 h 360391"/>
                <a:gd name="connsiteX16" fmla="*/ 159343 w 176184"/>
                <a:gd name="connsiteY16" fmla="*/ 109623 h 360391"/>
                <a:gd name="connsiteX17" fmla="*/ 159343 w 176184"/>
                <a:gd name="connsiteY17" fmla="*/ 100098 h 360391"/>
                <a:gd name="connsiteX18" fmla="*/ 152199 w 176184"/>
                <a:gd name="connsiteY18" fmla="*/ 97717 h 360391"/>
                <a:gd name="connsiteX19" fmla="*/ 128386 w 176184"/>
                <a:gd name="connsiteY19" fmla="*/ 95336 h 360391"/>
                <a:gd name="connsiteX20" fmla="*/ 106955 w 176184"/>
                <a:gd name="connsiteY20" fmla="*/ 83429 h 360391"/>
                <a:gd name="connsiteX21" fmla="*/ 95049 w 176184"/>
                <a:gd name="connsiteY21" fmla="*/ 71523 h 360391"/>
                <a:gd name="connsiteX22" fmla="*/ 80761 w 176184"/>
                <a:gd name="connsiteY22" fmla="*/ 64379 h 360391"/>
                <a:gd name="connsiteX23" fmla="*/ 54568 w 176184"/>
                <a:gd name="connsiteY23" fmla="*/ 38186 h 360391"/>
                <a:gd name="connsiteX24" fmla="*/ 18849 w 176184"/>
                <a:gd name="connsiteY24" fmla="*/ 86 h 360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176184" h="360391">
                  <a:moveTo>
                    <a:pt x="18849" y="86"/>
                  </a:moveTo>
                  <a:cubicBezTo>
                    <a:pt x="10912" y="2070"/>
                    <a:pt x="6943" y="50092"/>
                    <a:pt x="6943" y="50092"/>
                  </a:cubicBezTo>
                  <a:cubicBezTo>
                    <a:pt x="4165" y="59617"/>
                    <a:pt x="2577" y="30645"/>
                    <a:pt x="2180" y="57236"/>
                  </a:cubicBezTo>
                  <a:cubicBezTo>
                    <a:pt x="1783" y="83827"/>
                    <a:pt x="-3773" y="165980"/>
                    <a:pt x="4561" y="209636"/>
                  </a:cubicBezTo>
                  <a:cubicBezTo>
                    <a:pt x="12895" y="253292"/>
                    <a:pt x="40677" y="294567"/>
                    <a:pt x="52186" y="319173"/>
                  </a:cubicBezTo>
                  <a:cubicBezTo>
                    <a:pt x="63696" y="343779"/>
                    <a:pt x="66871" y="351320"/>
                    <a:pt x="73618" y="357273"/>
                  </a:cubicBezTo>
                  <a:cubicBezTo>
                    <a:pt x="80365" y="363226"/>
                    <a:pt x="86318" y="359654"/>
                    <a:pt x="92668" y="354892"/>
                  </a:cubicBezTo>
                  <a:cubicBezTo>
                    <a:pt x="99018" y="350130"/>
                    <a:pt x="101399" y="339414"/>
                    <a:pt x="111718" y="328698"/>
                  </a:cubicBezTo>
                  <a:cubicBezTo>
                    <a:pt x="122037" y="317982"/>
                    <a:pt x="144658" y="298139"/>
                    <a:pt x="154580" y="290598"/>
                  </a:cubicBezTo>
                  <a:cubicBezTo>
                    <a:pt x="164502" y="283057"/>
                    <a:pt x="171249" y="283454"/>
                    <a:pt x="171249" y="283454"/>
                  </a:cubicBezTo>
                  <a:cubicBezTo>
                    <a:pt x="174821" y="281867"/>
                    <a:pt x="176805" y="284248"/>
                    <a:pt x="176011" y="281073"/>
                  </a:cubicBezTo>
                  <a:cubicBezTo>
                    <a:pt x="175217" y="277898"/>
                    <a:pt x="169264" y="271151"/>
                    <a:pt x="166486" y="264404"/>
                  </a:cubicBezTo>
                  <a:cubicBezTo>
                    <a:pt x="163708" y="257657"/>
                    <a:pt x="160931" y="250514"/>
                    <a:pt x="159343" y="240592"/>
                  </a:cubicBezTo>
                  <a:cubicBezTo>
                    <a:pt x="157755" y="230670"/>
                    <a:pt x="157358" y="216382"/>
                    <a:pt x="156961" y="204873"/>
                  </a:cubicBezTo>
                  <a:cubicBezTo>
                    <a:pt x="156564" y="193364"/>
                    <a:pt x="156961" y="171536"/>
                    <a:pt x="156961" y="171536"/>
                  </a:cubicBezTo>
                  <a:cubicBezTo>
                    <a:pt x="156961" y="160027"/>
                    <a:pt x="156564" y="146136"/>
                    <a:pt x="156961" y="135817"/>
                  </a:cubicBezTo>
                  <a:cubicBezTo>
                    <a:pt x="157358" y="125498"/>
                    <a:pt x="159343" y="109623"/>
                    <a:pt x="159343" y="109623"/>
                  </a:cubicBezTo>
                  <a:cubicBezTo>
                    <a:pt x="159740" y="103670"/>
                    <a:pt x="159343" y="100098"/>
                    <a:pt x="159343" y="100098"/>
                  </a:cubicBezTo>
                  <a:cubicBezTo>
                    <a:pt x="158152" y="98114"/>
                    <a:pt x="152199" y="97717"/>
                    <a:pt x="152199" y="97717"/>
                  </a:cubicBezTo>
                  <a:cubicBezTo>
                    <a:pt x="147040" y="96923"/>
                    <a:pt x="135927" y="97717"/>
                    <a:pt x="128386" y="95336"/>
                  </a:cubicBezTo>
                  <a:cubicBezTo>
                    <a:pt x="120845" y="92955"/>
                    <a:pt x="112511" y="87398"/>
                    <a:pt x="106955" y="83429"/>
                  </a:cubicBezTo>
                  <a:cubicBezTo>
                    <a:pt x="101399" y="79460"/>
                    <a:pt x="99415" y="74698"/>
                    <a:pt x="95049" y="71523"/>
                  </a:cubicBezTo>
                  <a:cubicBezTo>
                    <a:pt x="90683" y="68348"/>
                    <a:pt x="87508" y="69935"/>
                    <a:pt x="80761" y="64379"/>
                  </a:cubicBezTo>
                  <a:cubicBezTo>
                    <a:pt x="74014" y="58823"/>
                    <a:pt x="61711" y="45726"/>
                    <a:pt x="54568" y="38186"/>
                  </a:cubicBezTo>
                  <a:cubicBezTo>
                    <a:pt x="47425" y="30646"/>
                    <a:pt x="26786" y="-1898"/>
                    <a:pt x="18849" y="86"/>
                  </a:cubicBezTo>
                  <a:close/>
                </a:path>
              </a:pathLst>
            </a:custGeom>
            <a:gradFill flip="none" rotWithShape="1">
              <a:gsLst>
                <a:gs pos="37000">
                  <a:schemeClr val="tx1">
                    <a:alpha val="0"/>
                  </a:schemeClr>
                </a:gs>
                <a:gs pos="100000">
                  <a:schemeClr val="tx1">
                    <a:alpha val="34000"/>
                  </a:schemeClr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FB3AFE9C-097D-FF21-6396-9BF5A581495B}"/>
                </a:ext>
              </a:extLst>
            </p:cNvPr>
            <p:cNvSpPr/>
            <p:nvPr/>
          </p:nvSpPr>
          <p:spPr>
            <a:xfrm rot="609653" flipH="1">
              <a:off x="-1428127" y="5881151"/>
              <a:ext cx="2773141" cy="2368335"/>
            </a:xfrm>
            <a:custGeom>
              <a:avLst/>
              <a:gdLst>
                <a:gd name="connsiteX0" fmla="*/ 395157 w 2929474"/>
                <a:gd name="connsiteY0" fmla="*/ 2274213 h 2501848"/>
                <a:gd name="connsiteX1" fmla="*/ 23682 w 2929474"/>
                <a:gd name="connsiteY1" fmla="*/ 1102638 h 2501848"/>
                <a:gd name="connsiteX2" fmla="*/ 90357 w 2929474"/>
                <a:gd name="connsiteY2" fmla="*/ 597813 h 2501848"/>
                <a:gd name="connsiteX3" fmla="*/ 518982 w 2929474"/>
                <a:gd name="connsiteY3" fmla="*/ 197763 h 2501848"/>
                <a:gd name="connsiteX4" fmla="*/ 1061907 w 2929474"/>
                <a:gd name="connsiteY4" fmla="*/ 7263 h 2501848"/>
                <a:gd name="connsiteX5" fmla="*/ 1595307 w 2929474"/>
                <a:gd name="connsiteY5" fmla="*/ 54888 h 2501848"/>
                <a:gd name="connsiteX6" fmla="*/ 1814382 w 2929474"/>
                <a:gd name="connsiteY6" fmla="*/ 197763 h 2501848"/>
                <a:gd name="connsiteX7" fmla="*/ 1928682 w 2929474"/>
                <a:gd name="connsiteY7" fmla="*/ 521613 h 2501848"/>
                <a:gd name="connsiteX8" fmla="*/ 2071557 w 2929474"/>
                <a:gd name="connsiteY8" fmla="*/ 807363 h 2501848"/>
                <a:gd name="connsiteX9" fmla="*/ 2366832 w 2929474"/>
                <a:gd name="connsiteY9" fmla="*/ 1274088 h 2501848"/>
                <a:gd name="connsiteX10" fmla="*/ 2833557 w 2929474"/>
                <a:gd name="connsiteY10" fmla="*/ 2178963 h 2501848"/>
                <a:gd name="connsiteX11" fmla="*/ 2814507 w 2929474"/>
                <a:gd name="connsiteY11" fmla="*/ 2398038 h 2501848"/>
                <a:gd name="connsiteX12" fmla="*/ 1633407 w 2929474"/>
                <a:gd name="connsiteY12" fmla="*/ 2455188 h 2501848"/>
                <a:gd name="connsiteX13" fmla="*/ 538032 w 2929474"/>
                <a:gd name="connsiteY13" fmla="*/ 2493288 h 2501848"/>
                <a:gd name="connsiteX14" fmla="*/ 395157 w 2929474"/>
                <a:gd name="connsiteY14" fmla="*/ 2274213 h 25018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9474" h="2501848">
                  <a:moveTo>
                    <a:pt x="395157" y="2274213"/>
                  </a:moveTo>
                  <a:cubicBezTo>
                    <a:pt x="309432" y="2042438"/>
                    <a:pt x="74482" y="1382038"/>
                    <a:pt x="23682" y="1102638"/>
                  </a:cubicBezTo>
                  <a:cubicBezTo>
                    <a:pt x="-27118" y="823238"/>
                    <a:pt x="7807" y="748625"/>
                    <a:pt x="90357" y="597813"/>
                  </a:cubicBezTo>
                  <a:cubicBezTo>
                    <a:pt x="172907" y="447001"/>
                    <a:pt x="357057" y="296188"/>
                    <a:pt x="518982" y="197763"/>
                  </a:cubicBezTo>
                  <a:cubicBezTo>
                    <a:pt x="680907" y="99338"/>
                    <a:pt x="882520" y="31075"/>
                    <a:pt x="1061907" y="7263"/>
                  </a:cubicBezTo>
                  <a:cubicBezTo>
                    <a:pt x="1241295" y="-16550"/>
                    <a:pt x="1469895" y="23138"/>
                    <a:pt x="1595307" y="54888"/>
                  </a:cubicBezTo>
                  <a:cubicBezTo>
                    <a:pt x="1720719" y="86638"/>
                    <a:pt x="1758820" y="119975"/>
                    <a:pt x="1814382" y="197763"/>
                  </a:cubicBezTo>
                  <a:cubicBezTo>
                    <a:pt x="1869945" y="275550"/>
                    <a:pt x="1885820" y="420013"/>
                    <a:pt x="1928682" y="521613"/>
                  </a:cubicBezTo>
                  <a:cubicBezTo>
                    <a:pt x="1971545" y="623213"/>
                    <a:pt x="1998532" y="681950"/>
                    <a:pt x="2071557" y="807363"/>
                  </a:cubicBezTo>
                  <a:cubicBezTo>
                    <a:pt x="2144582" y="932775"/>
                    <a:pt x="2239832" y="1045488"/>
                    <a:pt x="2366832" y="1274088"/>
                  </a:cubicBezTo>
                  <a:cubicBezTo>
                    <a:pt x="2493832" y="1502688"/>
                    <a:pt x="2758945" y="1991638"/>
                    <a:pt x="2833557" y="2178963"/>
                  </a:cubicBezTo>
                  <a:cubicBezTo>
                    <a:pt x="2908169" y="2366288"/>
                    <a:pt x="3014532" y="2352001"/>
                    <a:pt x="2814507" y="2398038"/>
                  </a:cubicBezTo>
                  <a:cubicBezTo>
                    <a:pt x="2614482" y="2444076"/>
                    <a:pt x="1633407" y="2455188"/>
                    <a:pt x="1633407" y="2455188"/>
                  </a:cubicBezTo>
                  <a:cubicBezTo>
                    <a:pt x="1253995" y="2471063"/>
                    <a:pt x="745994" y="2521863"/>
                    <a:pt x="538032" y="2493288"/>
                  </a:cubicBezTo>
                  <a:cubicBezTo>
                    <a:pt x="330070" y="2464713"/>
                    <a:pt x="480882" y="2505988"/>
                    <a:pt x="395157" y="22742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grpSp>
          <p:nvGrpSpPr>
            <p:cNvPr id="137" name="그룹 136">
              <a:extLst>
                <a:ext uri="{FF2B5EF4-FFF2-40B4-BE49-F238E27FC236}">
                  <a16:creationId xmlns:a16="http://schemas.microsoft.com/office/drawing/2014/main" id="{06F0B773-0ED3-0816-FD11-94E7C430339E}"/>
                </a:ext>
              </a:extLst>
            </p:cNvPr>
            <p:cNvGrpSpPr/>
            <p:nvPr/>
          </p:nvGrpSpPr>
          <p:grpSpPr>
            <a:xfrm rot="609653" flipH="1">
              <a:off x="977039" y="2913556"/>
              <a:ext cx="1150100" cy="1281676"/>
              <a:chOff x="5356225" y="1231106"/>
              <a:chExt cx="1151731" cy="1283494"/>
            </a:xfrm>
          </p:grpSpPr>
          <p:sp>
            <p:nvSpPr>
              <p:cNvPr id="139" name="자유형: 도형 138">
                <a:extLst>
                  <a:ext uri="{FF2B5EF4-FFF2-40B4-BE49-F238E27FC236}">
                    <a16:creationId xmlns:a16="http://schemas.microsoft.com/office/drawing/2014/main" id="{7320CF26-704B-B48F-04A1-FD1CC294BAB7}"/>
                  </a:ext>
                </a:extLst>
              </p:cNvPr>
              <p:cNvSpPr/>
              <p:nvPr/>
            </p:nvSpPr>
            <p:spPr>
              <a:xfrm>
                <a:off x="5356225" y="1431925"/>
                <a:ext cx="688975" cy="1082675"/>
              </a:xfrm>
              <a:custGeom>
                <a:avLst/>
                <a:gdLst>
                  <a:gd name="connsiteX0" fmla="*/ 0 w 688975"/>
                  <a:gd name="connsiteY0" fmla="*/ 0 h 1082675"/>
                  <a:gd name="connsiteX1" fmla="*/ 66675 w 688975"/>
                  <a:gd name="connsiteY1" fmla="*/ 168275 h 1082675"/>
                  <a:gd name="connsiteX2" fmla="*/ 98425 w 688975"/>
                  <a:gd name="connsiteY2" fmla="*/ 301625 h 1082675"/>
                  <a:gd name="connsiteX3" fmla="*/ 177800 w 688975"/>
                  <a:gd name="connsiteY3" fmla="*/ 479425 h 1082675"/>
                  <a:gd name="connsiteX4" fmla="*/ 266700 w 688975"/>
                  <a:gd name="connsiteY4" fmla="*/ 739775 h 1082675"/>
                  <a:gd name="connsiteX5" fmla="*/ 419100 w 688975"/>
                  <a:gd name="connsiteY5" fmla="*/ 962025 h 1082675"/>
                  <a:gd name="connsiteX6" fmla="*/ 542925 w 688975"/>
                  <a:gd name="connsiteY6" fmla="*/ 1038225 h 1082675"/>
                  <a:gd name="connsiteX7" fmla="*/ 688975 w 688975"/>
                  <a:gd name="connsiteY7" fmla="*/ 1082675 h 10826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88975" h="1082675">
                    <a:moveTo>
                      <a:pt x="0" y="0"/>
                    </a:moveTo>
                    <a:cubicBezTo>
                      <a:pt x="25135" y="59002"/>
                      <a:pt x="50271" y="118004"/>
                      <a:pt x="66675" y="168275"/>
                    </a:cubicBezTo>
                    <a:cubicBezTo>
                      <a:pt x="83079" y="218546"/>
                      <a:pt x="79904" y="249767"/>
                      <a:pt x="98425" y="301625"/>
                    </a:cubicBezTo>
                    <a:cubicBezTo>
                      <a:pt x="116946" y="353483"/>
                      <a:pt x="149754" y="406400"/>
                      <a:pt x="177800" y="479425"/>
                    </a:cubicBezTo>
                    <a:cubicBezTo>
                      <a:pt x="205846" y="552450"/>
                      <a:pt x="226483" y="659342"/>
                      <a:pt x="266700" y="739775"/>
                    </a:cubicBezTo>
                    <a:cubicBezTo>
                      <a:pt x="306917" y="820208"/>
                      <a:pt x="373063" y="912283"/>
                      <a:pt x="419100" y="962025"/>
                    </a:cubicBezTo>
                    <a:cubicBezTo>
                      <a:pt x="465137" y="1011767"/>
                      <a:pt x="497946" y="1018117"/>
                      <a:pt x="542925" y="1038225"/>
                    </a:cubicBezTo>
                    <a:cubicBezTo>
                      <a:pt x="587904" y="1058333"/>
                      <a:pt x="638439" y="1070504"/>
                      <a:pt x="688975" y="1082675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0" name="자유형: 도형 139">
                <a:extLst>
                  <a:ext uri="{FF2B5EF4-FFF2-40B4-BE49-F238E27FC236}">
                    <a16:creationId xmlns:a16="http://schemas.microsoft.com/office/drawing/2014/main" id="{51892880-09EF-8707-C518-2BB9E08DABB5}"/>
                  </a:ext>
                </a:extLst>
              </p:cNvPr>
              <p:cNvSpPr/>
              <p:nvPr/>
            </p:nvSpPr>
            <p:spPr>
              <a:xfrm>
                <a:off x="5691188" y="1231106"/>
                <a:ext cx="321468" cy="668519"/>
              </a:xfrm>
              <a:custGeom>
                <a:avLst/>
                <a:gdLst>
                  <a:gd name="connsiteX0" fmla="*/ 0 w 321468"/>
                  <a:gd name="connsiteY0" fmla="*/ 0 h 668519"/>
                  <a:gd name="connsiteX1" fmla="*/ 33337 w 321468"/>
                  <a:gd name="connsiteY1" fmla="*/ 207169 h 668519"/>
                  <a:gd name="connsiteX2" fmla="*/ 150018 w 321468"/>
                  <a:gd name="connsiteY2" fmla="*/ 519113 h 668519"/>
                  <a:gd name="connsiteX3" fmla="*/ 254793 w 321468"/>
                  <a:gd name="connsiteY3" fmla="*/ 647700 h 668519"/>
                  <a:gd name="connsiteX4" fmla="*/ 321468 w 321468"/>
                  <a:gd name="connsiteY4" fmla="*/ 666750 h 6685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21468" h="668519">
                    <a:moveTo>
                      <a:pt x="0" y="0"/>
                    </a:moveTo>
                    <a:cubicBezTo>
                      <a:pt x="4167" y="60325"/>
                      <a:pt x="8334" y="120650"/>
                      <a:pt x="33337" y="207169"/>
                    </a:cubicBezTo>
                    <a:cubicBezTo>
                      <a:pt x="58340" y="293688"/>
                      <a:pt x="113109" y="445691"/>
                      <a:pt x="150018" y="519113"/>
                    </a:cubicBezTo>
                    <a:cubicBezTo>
                      <a:pt x="186927" y="592535"/>
                      <a:pt x="226218" y="623094"/>
                      <a:pt x="254793" y="647700"/>
                    </a:cubicBezTo>
                    <a:cubicBezTo>
                      <a:pt x="283368" y="672306"/>
                      <a:pt x="302418" y="669528"/>
                      <a:pt x="321468" y="666750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1" name="자유형: 도형 140">
                <a:extLst>
                  <a:ext uri="{FF2B5EF4-FFF2-40B4-BE49-F238E27FC236}">
                    <a16:creationId xmlns:a16="http://schemas.microsoft.com/office/drawing/2014/main" id="{43CB6A83-E553-E242-C969-B9C1D0CC98C6}"/>
                  </a:ext>
                </a:extLst>
              </p:cNvPr>
              <p:cNvSpPr/>
              <p:nvPr/>
            </p:nvSpPr>
            <p:spPr>
              <a:xfrm>
                <a:off x="5999872" y="1797844"/>
                <a:ext cx="74697" cy="300037"/>
              </a:xfrm>
              <a:custGeom>
                <a:avLst/>
                <a:gdLst>
                  <a:gd name="connsiteX0" fmla="*/ 74697 w 74697"/>
                  <a:gd name="connsiteY0" fmla="*/ 0 h 300037"/>
                  <a:gd name="connsiteX1" fmla="*/ 12784 w 74697"/>
                  <a:gd name="connsiteY1" fmla="*/ 100012 h 300037"/>
                  <a:gd name="connsiteX2" fmla="*/ 878 w 74697"/>
                  <a:gd name="connsiteY2" fmla="*/ 214312 h 300037"/>
                  <a:gd name="connsiteX3" fmla="*/ 27072 w 74697"/>
                  <a:gd name="connsiteY3" fmla="*/ 300037 h 30003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4697" h="300037">
                    <a:moveTo>
                      <a:pt x="74697" y="0"/>
                    </a:moveTo>
                    <a:cubicBezTo>
                      <a:pt x="49892" y="32147"/>
                      <a:pt x="25087" y="64294"/>
                      <a:pt x="12784" y="100012"/>
                    </a:cubicBezTo>
                    <a:cubicBezTo>
                      <a:pt x="481" y="135730"/>
                      <a:pt x="-1503" y="180975"/>
                      <a:pt x="878" y="214312"/>
                    </a:cubicBezTo>
                    <a:cubicBezTo>
                      <a:pt x="3259" y="247649"/>
                      <a:pt x="15165" y="273843"/>
                      <a:pt x="27072" y="300037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2" name="자유형: 도형 141">
                <a:extLst>
                  <a:ext uri="{FF2B5EF4-FFF2-40B4-BE49-F238E27FC236}">
                    <a16:creationId xmlns:a16="http://schemas.microsoft.com/office/drawing/2014/main" id="{D46CAF25-6C68-684B-B751-ACBE32B5AD32}"/>
                  </a:ext>
                </a:extLst>
              </p:cNvPr>
              <p:cNvSpPr/>
              <p:nvPr/>
            </p:nvSpPr>
            <p:spPr>
              <a:xfrm>
                <a:off x="5679281" y="1869281"/>
                <a:ext cx="828675" cy="400050"/>
              </a:xfrm>
              <a:custGeom>
                <a:avLst/>
                <a:gdLst>
                  <a:gd name="connsiteX0" fmla="*/ 0 w 828675"/>
                  <a:gd name="connsiteY0" fmla="*/ 400050 h 400050"/>
                  <a:gd name="connsiteX1" fmla="*/ 164307 w 828675"/>
                  <a:gd name="connsiteY1" fmla="*/ 354807 h 400050"/>
                  <a:gd name="connsiteX2" fmla="*/ 235744 w 828675"/>
                  <a:gd name="connsiteY2" fmla="*/ 311944 h 400050"/>
                  <a:gd name="connsiteX3" fmla="*/ 328613 w 828675"/>
                  <a:gd name="connsiteY3" fmla="*/ 230982 h 400050"/>
                  <a:gd name="connsiteX4" fmla="*/ 409575 w 828675"/>
                  <a:gd name="connsiteY4" fmla="*/ 176213 h 400050"/>
                  <a:gd name="connsiteX5" fmla="*/ 573882 w 828675"/>
                  <a:gd name="connsiteY5" fmla="*/ 100013 h 400050"/>
                  <a:gd name="connsiteX6" fmla="*/ 654844 w 828675"/>
                  <a:gd name="connsiteY6" fmla="*/ 95250 h 400050"/>
                  <a:gd name="connsiteX7" fmla="*/ 792957 w 828675"/>
                  <a:gd name="connsiteY7" fmla="*/ 33338 h 400050"/>
                  <a:gd name="connsiteX8" fmla="*/ 828675 w 828675"/>
                  <a:gd name="connsiteY8" fmla="*/ 0 h 400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828675" h="400050">
                    <a:moveTo>
                      <a:pt x="0" y="400050"/>
                    </a:moveTo>
                    <a:cubicBezTo>
                      <a:pt x="62508" y="384770"/>
                      <a:pt x="125016" y="369491"/>
                      <a:pt x="164307" y="354807"/>
                    </a:cubicBezTo>
                    <a:cubicBezTo>
                      <a:pt x="203598" y="340123"/>
                      <a:pt x="208360" y="332581"/>
                      <a:pt x="235744" y="311944"/>
                    </a:cubicBezTo>
                    <a:cubicBezTo>
                      <a:pt x="263128" y="291307"/>
                      <a:pt x="299641" y="253604"/>
                      <a:pt x="328613" y="230982"/>
                    </a:cubicBezTo>
                    <a:cubicBezTo>
                      <a:pt x="357585" y="208360"/>
                      <a:pt x="368697" y="198041"/>
                      <a:pt x="409575" y="176213"/>
                    </a:cubicBezTo>
                    <a:cubicBezTo>
                      <a:pt x="450453" y="154385"/>
                      <a:pt x="533004" y="113507"/>
                      <a:pt x="573882" y="100013"/>
                    </a:cubicBezTo>
                    <a:cubicBezTo>
                      <a:pt x="614760" y="86519"/>
                      <a:pt x="618332" y="106362"/>
                      <a:pt x="654844" y="95250"/>
                    </a:cubicBezTo>
                    <a:cubicBezTo>
                      <a:pt x="691356" y="84138"/>
                      <a:pt x="763985" y="49213"/>
                      <a:pt x="792957" y="33338"/>
                    </a:cubicBezTo>
                    <a:cubicBezTo>
                      <a:pt x="821929" y="17463"/>
                      <a:pt x="825302" y="8731"/>
                      <a:pt x="828675" y="0"/>
                    </a:cubicBez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  <p:sp>
            <p:nvSpPr>
              <p:cNvPr id="143" name="자유형: 도형 142">
                <a:extLst>
                  <a:ext uri="{FF2B5EF4-FFF2-40B4-BE49-F238E27FC236}">
                    <a16:creationId xmlns:a16="http://schemas.microsoft.com/office/drawing/2014/main" id="{8B2BF5D9-39E2-A2B8-20F1-14E28BEE01A5}"/>
                  </a:ext>
                </a:extLst>
              </p:cNvPr>
              <p:cNvSpPr/>
              <p:nvPr/>
            </p:nvSpPr>
            <p:spPr>
              <a:xfrm>
                <a:off x="5512594" y="1738313"/>
                <a:ext cx="423862" cy="135731"/>
              </a:xfrm>
              <a:custGeom>
                <a:avLst/>
                <a:gdLst>
                  <a:gd name="connsiteX0" fmla="*/ 423862 w 423862"/>
                  <a:gd name="connsiteY0" fmla="*/ 135731 h 135731"/>
                  <a:gd name="connsiteX1" fmla="*/ 316706 w 423862"/>
                  <a:gd name="connsiteY1" fmla="*/ 119062 h 135731"/>
                  <a:gd name="connsiteX2" fmla="*/ 135731 w 423862"/>
                  <a:gd name="connsiteY2" fmla="*/ 57150 h 135731"/>
                  <a:gd name="connsiteX3" fmla="*/ 0 w 423862"/>
                  <a:gd name="connsiteY3" fmla="*/ 0 h 135731"/>
                  <a:gd name="connsiteX4" fmla="*/ 0 w 423862"/>
                  <a:gd name="connsiteY4" fmla="*/ 0 h 1357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3862" h="135731">
                    <a:moveTo>
                      <a:pt x="423862" y="135731"/>
                    </a:moveTo>
                    <a:cubicBezTo>
                      <a:pt x="394295" y="133945"/>
                      <a:pt x="364728" y="132159"/>
                      <a:pt x="316706" y="119062"/>
                    </a:cubicBezTo>
                    <a:cubicBezTo>
                      <a:pt x="268684" y="105965"/>
                      <a:pt x="188515" y="76994"/>
                      <a:pt x="135731" y="57150"/>
                    </a:cubicBezTo>
                    <a:cubicBezTo>
                      <a:pt x="82947" y="37306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noFill/>
              <a:ln w="19050">
                <a:solidFill>
                  <a:srgbClr val="FDBBA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1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 panose="020F0502020204030204"/>
                  <a:ea typeface="맑은 고딕" panose="020B0503020000020004" pitchFamily="50" charset="-127"/>
                  <a:cs typeface="+mn-cs"/>
                </a:endParaRPr>
              </a:p>
            </p:txBody>
          </p:sp>
        </p:grpSp>
        <p:sp>
          <p:nvSpPr>
            <p:cNvPr id="138" name="자유형: 도형 137">
              <a:extLst>
                <a:ext uri="{FF2B5EF4-FFF2-40B4-BE49-F238E27FC236}">
                  <a16:creationId xmlns:a16="http://schemas.microsoft.com/office/drawing/2014/main" id="{E0A032B3-C5F0-5E86-6861-70932769D4D2}"/>
                </a:ext>
              </a:extLst>
            </p:cNvPr>
            <p:cNvSpPr/>
            <p:nvPr/>
          </p:nvSpPr>
          <p:spPr>
            <a:xfrm rot="609653" flipH="1">
              <a:off x="-1548432" y="5952301"/>
              <a:ext cx="2887318" cy="2284262"/>
            </a:xfrm>
            <a:custGeom>
              <a:avLst/>
              <a:gdLst>
                <a:gd name="connsiteX0" fmla="*/ 1203294 w 2891413"/>
                <a:gd name="connsiteY0" fmla="*/ 194 h 2287502"/>
                <a:gd name="connsiteX1" fmla="*/ 1595307 w 2891413"/>
                <a:gd name="connsiteY1" fmla="*/ 54888 h 2287502"/>
                <a:gd name="connsiteX2" fmla="*/ 1814382 w 2891413"/>
                <a:gd name="connsiteY2" fmla="*/ 197763 h 2287502"/>
                <a:gd name="connsiteX3" fmla="*/ 1928682 w 2891413"/>
                <a:gd name="connsiteY3" fmla="*/ 521613 h 2287502"/>
                <a:gd name="connsiteX4" fmla="*/ 2071557 w 2891413"/>
                <a:gd name="connsiteY4" fmla="*/ 807363 h 2287502"/>
                <a:gd name="connsiteX5" fmla="*/ 2366832 w 2891413"/>
                <a:gd name="connsiteY5" fmla="*/ 1274088 h 2287502"/>
                <a:gd name="connsiteX6" fmla="*/ 2833557 w 2891413"/>
                <a:gd name="connsiteY6" fmla="*/ 2178963 h 2287502"/>
                <a:gd name="connsiteX7" fmla="*/ 2890186 w 2891413"/>
                <a:gd name="connsiteY7" fmla="*/ 2285747 h 2287502"/>
                <a:gd name="connsiteX8" fmla="*/ 2891413 w 2891413"/>
                <a:gd name="connsiteY8" fmla="*/ 2287502 h 2287502"/>
                <a:gd name="connsiteX9" fmla="*/ 399106 w 2891413"/>
                <a:gd name="connsiteY9" fmla="*/ 2287502 h 2287502"/>
                <a:gd name="connsiteX10" fmla="*/ 395157 w 2891413"/>
                <a:gd name="connsiteY10" fmla="*/ 2274213 h 2287502"/>
                <a:gd name="connsiteX11" fmla="*/ 23682 w 2891413"/>
                <a:gd name="connsiteY11" fmla="*/ 1102638 h 2287502"/>
                <a:gd name="connsiteX12" fmla="*/ 90357 w 2891413"/>
                <a:gd name="connsiteY12" fmla="*/ 597813 h 2287502"/>
                <a:gd name="connsiteX13" fmla="*/ 518982 w 2891413"/>
                <a:gd name="connsiteY13" fmla="*/ 197763 h 2287502"/>
                <a:gd name="connsiteX14" fmla="*/ 1061907 w 2891413"/>
                <a:gd name="connsiteY14" fmla="*/ 7263 h 2287502"/>
                <a:gd name="connsiteX15" fmla="*/ 1203294 w 2891413"/>
                <a:gd name="connsiteY15" fmla="*/ 194 h 22875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891413" h="2287502">
                  <a:moveTo>
                    <a:pt x="1203294" y="194"/>
                  </a:moveTo>
                  <a:cubicBezTo>
                    <a:pt x="1349146" y="2798"/>
                    <a:pt x="1501248" y="31076"/>
                    <a:pt x="1595307" y="54888"/>
                  </a:cubicBezTo>
                  <a:cubicBezTo>
                    <a:pt x="1720719" y="86638"/>
                    <a:pt x="1758820" y="119975"/>
                    <a:pt x="1814382" y="197763"/>
                  </a:cubicBezTo>
                  <a:cubicBezTo>
                    <a:pt x="1869945" y="275550"/>
                    <a:pt x="1885820" y="420013"/>
                    <a:pt x="1928682" y="521613"/>
                  </a:cubicBezTo>
                  <a:cubicBezTo>
                    <a:pt x="1971545" y="623213"/>
                    <a:pt x="1998532" y="681950"/>
                    <a:pt x="2071557" y="807363"/>
                  </a:cubicBezTo>
                  <a:cubicBezTo>
                    <a:pt x="2144582" y="932775"/>
                    <a:pt x="2239832" y="1045488"/>
                    <a:pt x="2366832" y="1274088"/>
                  </a:cubicBezTo>
                  <a:cubicBezTo>
                    <a:pt x="2493832" y="1502688"/>
                    <a:pt x="2758945" y="1991638"/>
                    <a:pt x="2833557" y="2178963"/>
                  </a:cubicBezTo>
                  <a:cubicBezTo>
                    <a:pt x="2852210" y="2225794"/>
                    <a:pt x="2872847" y="2260025"/>
                    <a:pt x="2890186" y="2285747"/>
                  </a:cubicBezTo>
                  <a:lnTo>
                    <a:pt x="2891413" y="2287502"/>
                  </a:lnTo>
                  <a:lnTo>
                    <a:pt x="399106" y="2287502"/>
                  </a:lnTo>
                  <a:lnTo>
                    <a:pt x="395157" y="2274213"/>
                  </a:lnTo>
                  <a:cubicBezTo>
                    <a:pt x="309432" y="2042438"/>
                    <a:pt x="74482" y="1382038"/>
                    <a:pt x="23682" y="1102638"/>
                  </a:cubicBezTo>
                  <a:cubicBezTo>
                    <a:pt x="-27118" y="823238"/>
                    <a:pt x="7807" y="748625"/>
                    <a:pt x="90357" y="597813"/>
                  </a:cubicBezTo>
                  <a:cubicBezTo>
                    <a:pt x="172907" y="447001"/>
                    <a:pt x="357057" y="296188"/>
                    <a:pt x="518982" y="197763"/>
                  </a:cubicBezTo>
                  <a:cubicBezTo>
                    <a:pt x="680907" y="99338"/>
                    <a:pt x="882520" y="31075"/>
                    <a:pt x="1061907" y="7263"/>
                  </a:cubicBezTo>
                  <a:cubicBezTo>
                    <a:pt x="1106754" y="1310"/>
                    <a:pt x="1154677" y="-675"/>
                    <a:pt x="1203294" y="194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38" name="타원 37">
            <a:extLst>
              <a:ext uri="{FF2B5EF4-FFF2-40B4-BE49-F238E27FC236}">
                <a16:creationId xmlns:a16="http://schemas.microsoft.com/office/drawing/2014/main" id="{FAB50D0E-CC6F-6441-5DB8-74B51EF0D75F}"/>
              </a:ext>
            </a:extLst>
          </p:cNvPr>
          <p:cNvSpPr/>
          <p:nvPr/>
        </p:nvSpPr>
        <p:spPr>
          <a:xfrm>
            <a:off x="3745170" y="1077686"/>
            <a:ext cx="4702628" cy="4702628"/>
          </a:xfrm>
          <a:prstGeom prst="ellipse">
            <a:avLst/>
          </a:prstGeom>
          <a:solidFill>
            <a:schemeClr val="tx1">
              <a:alpha val="44000"/>
            </a:schemeClr>
          </a:solidFill>
          <a:ln>
            <a:noFill/>
          </a:ln>
          <a:effectLst>
            <a:softEdge rad="6350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0F1C0298-65D6-2C1B-81FA-332D1AF55C8A}"/>
              </a:ext>
            </a:extLst>
          </p:cNvPr>
          <p:cNvGrpSpPr/>
          <p:nvPr/>
        </p:nvGrpSpPr>
        <p:grpSpPr>
          <a:xfrm>
            <a:off x="4281249" y="1331364"/>
            <a:ext cx="1806349" cy="1953586"/>
            <a:chOff x="2551338" y="2054855"/>
            <a:chExt cx="1806349" cy="1953586"/>
          </a:xfrm>
        </p:grpSpPr>
        <p:sp>
          <p:nvSpPr>
            <p:cNvPr id="21" name="직사각형 5">
              <a:extLst>
                <a:ext uri="{FF2B5EF4-FFF2-40B4-BE49-F238E27FC236}">
                  <a16:creationId xmlns:a16="http://schemas.microsoft.com/office/drawing/2014/main" id="{23014076-8F01-E62C-EF5C-72F2DB00904A}"/>
                </a:ext>
              </a:extLst>
            </p:cNvPr>
            <p:cNvSpPr/>
            <p:nvPr/>
          </p:nvSpPr>
          <p:spPr>
            <a:xfrm>
              <a:off x="2551338" y="2054855"/>
              <a:ext cx="1806349" cy="1949015"/>
            </a:xfrm>
            <a:custGeom>
              <a:avLst/>
              <a:gdLst>
                <a:gd name="connsiteX0" fmla="*/ 0 w 1760220"/>
                <a:gd name="connsiteY0" fmla="*/ 0 h 1882140"/>
                <a:gd name="connsiteX1" fmla="*/ 1760220 w 1760220"/>
                <a:gd name="connsiteY1" fmla="*/ 0 h 1882140"/>
                <a:gd name="connsiteX2" fmla="*/ 1760220 w 1760220"/>
                <a:gd name="connsiteY2" fmla="*/ 1882140 h 1882140"/>
                <a:gd name="connsiteX3" fmla="*/ 0 w 1760220"/>
                <a:gd name="connsiteY3" fmla="*/ 1882140 h 1882140"/>
                <a:gd name="connsiteX4" fmla="*/ 0 w 1760220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14288 w 1764983"/>
                <a:gd name="connsiteY0" fmla="*/ 0 h 1839278"/>
                <a:gd name="connsiteX1" fmla="*/ 1764983 w 1764983"/>
                <a:gd name="connsiteY1" fmla="*/ 300038 h 1839278"/>
                <a:gd name="connsiteX2" fmla="*/ 1760220 w 1764983"/>
                <a:gd name="connsiteY2" fmla="*/ 1839278 h 1839278"/>
                <a:gd name="connsiteX3" fmla="*/ 0 w 1764983"/>
                <a:gd name="connsiteY3" fmla="*/ 1839278 h 1839278"/>
                <a:gd name="connsiteX4" fmla="*/ 14288 w 1764983"/>
                <a:gd name="connsiteY4" fmla="*/ 0 h 1839278"/>
                <a:gd name="connsiteX0" fmla="*/ 14288 w 1764983"/>
                <a:gd name="connsiteY0" fmla="*/ 109737 h 1949015"/>
                <a:gd name="connsiteX1" fmla="*/ 1764983 w 1764983"/>
                <a:gd name="connsiteY1" fmla="*/ 409775 h 1949015"/>
                <a:gd name="connsiteX2" fmla="*/ 1760220 w 1764983"/>
                <a:gd name="connsiteY2" fmla="*/ 1949015 h 1949015"/>
                <a:gd name="connsiteX3" fmla="*/ 0 w 1764983"/>
                <a:gd name="connsiteY3" fmla="*/ 1949015 h 1949015"/>
                <a:gd name="connsiteX4" fmla="*/ 14288 w 1764983"/>
                <a:gd name="connsiteY4" fmla="*/ 109737 h 1949015"/>
                <a:gd name="connsiteX0" fmla="*/ 43067 w 1793762"/>
                <a:gd name="connsiteY0" fmla="*/ 109737 h 1949015"/>
                <a:gd name="connsiteX1" fmla="*/ 1793762 w 1793762"/>
                <a:gd name="connsiteY1" fmla="*/ 409775 h 1949015"/>
                <a:gd name="connsiteX2" fmla="*/ 1788999 w 1793762"/>
                <a:gd name="connsiteY2" fmla="*/ 1949015 h 1949015"/>
                <a:gd name="connsiteX3" fmla="*/ 28779 w 1793762"/>
                <a:gd name="connsiteY3" fmla="*/ 1949015 h 1949015"/>
                <a:gd name="connsiteX4" fmla="*/ 43067 w 1793762"/>
                <a:gd name="connsiteY4" fmla="*/ 109737 h 1949015"/>
                <a:gd name="connsiteX0" fmla="*/ 16583 w 1767278"/>
                <a:gd name="connsiteY0" fmla="*/ 109737 h 1949015"/>
                <a:gd name="connsiteX1" fmla="*/ 1767278 w 1767278"/>
                <a:gd name="connsiteY1" fmla="*/ 409775 h 1949015"/>
                <a:gd name="connsiteX2" fmla="*/ 1762515 w 1767278"/>
                <a:gd name="connsiteY2" fmla="*/ 1949015 h 1949015"/>
                <a:gd name="connsiteX3" fmla="*/ 230895 w 1767278"/>
                <a:gd name="connsiteY3" fmla="*/ 1949015 h 1949015"/>
                <a:gd name="connsiteX4" fmla="*/ 16583 w 1767278"/>
                <a:gd name="connsiteY4" fmla="*/ 109737 h 1949015"/>
                <a:gd name="connsiteX0" fmla="*/ 45084 w 1795779"/>
                <a:gd name="connsiteY0" fmla="*/ 109737 h 1949015"/>
                <a:gd name="connsiteX1" fmla="*/ 1795779 w 1795779"/>
                <a:gd name="connsiteY1" fmla="*/ 409775 h 1949015"/>
                <a:gd name="connsiteX2" fmla="*/ 1791016 w 1795779"/>
                <a:gd name="connsiteY2" fmla="*/ 1949015 h 1949015"/>
                <a:gd name="connsiteX3" fmla="*/ 259396 w 1795779"/>
                <a:gd name="connsiteY3" fmla="*/ 1949015 h 1949015"/>
                <a:gd name="connsiteX4" fmla="*/ 45084 w 1795779"/>
                <a:gd name="connsiteY4" fmla="*/ 109737 h 1949015"/>
                <a:gd name="connsiteX0" fmla="*/ 55654 w 1806349"/>
                <a:gd name="connsiteY0" fmla="*/ 109737 h 1949015"/>
                <a:gd name="connsiteX1" fmla="*/ 1806349 w 1806349"/>
                <a:gd name="connsiteY1" fmla="*/ 409775 h 1949015"/>
                <a:gd name="connsiteX2" fmla="*/ 1801586 w 1806349"/>
                <a:gd name="connsiteY2" fmla="*/ 1949015 h 1949015"/>
                <a:gd name="connsiteX3" fmla="*/ 269966 w 1806349"/>
                <a:gd name="connsiteY3" fmla="*/ 1949015 h 1949015"/>
                <a:gd name="connsiteX4" fmla="*/ 55654 w 1806349"/>
                <a:gd name="connsiteY4" fmla="*/ 109737 h 19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49" h="1949015">
                  <a:moveTo>
                    <a:pt x="55654" y="109737"/>
                  </a:moveTo>
                  <a:cubicBezTo>
                    <a:pt x="243932" y="-52188"/>
                    <a:pt x="1203734" y="-95050"/>
                    <a:pt x="1806349" y="409775"/>
                  </a:cubicBezTo>
                  <a:cubicBezTo>
                    <a:pt x="1804761" y="922855"/>
                    <a:pt x="1803174" y="1435935"/>
                    <a:pt x="1801586" y="1949015"/>
                  </a:cubicBezTo>
                  <a:lnTo>
                    <a:pt x="269966" y="1949015"/>
                  </a:lnTo>
                  <a:cubicBezTo>
                    <a:pt x="-1496" y="1316872"/>
                    <a:pt x="-58647" y="475181"/>
                    <a:pt x="55654" y="10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5D7C4E30-03FB-EB9E-CD6A-BB6AA9117D27}"/>
                </a:ext>
              </a:extLst>
            </p:cNvPr>
            <p:cNvSpPr/>
            <p:nvPr/>
          </p:nvSpPr>
          <p:spPr>
            <a:xfrm>
              <a:off x="4077294" y="2495924"/>
              <a:ext cx="280311" cy="1512517"/>
            </a:xfrm>
            <a:custGeom>
              <a:avLst/>
              <a:gdLst>
                <a:gd name="connsiteX0" fmla="*/ 280311 w 280311"/>
                <a:gd name="connsiteY0" fmla="*/ 0 h 1512517"/>
                <a:gd name="connsiteX1" fmla="*/ 275630 w 280311"/>
                <a:gd name="connsiteY1" fmla="*/ 1512517 h 1512517"/>
                <a:gd name="connsiteX2" fmla="*/ 274847 w 280311"/>
                <a:gd name="connsiteY2" fmla="*/ 1512517 h 1512517"/>
                <a:gd name="connsiteX3" fmla="*/ 0 w 280311"/>
                <a:gd name="connsiteY3" fmla="*/ 1363896 h 1512517"/>
                <a:gd name="connsiteX4" fmla="*/ 280311 w 280311"/>
                <a:gd name="connsiteY4" fmla="*/ 0 h 151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1512517">
                  <a:moveTo>
                    <a:pt x="280311" y="0"/>
                  </a:moveTo>
                  <a:lnTo>
                    <a:pt x="275630" y="1512517"/>
                  </a:lnTo>
                  <a:lnTo>
                    <a:pt x="274847" y="1512517"/>
                  </a:lnTo>
                  <a:lnTo>
                    <a:pt x="0" y="1363896"/>
                  </a:lnTo>
                  <a:lnTo>
                    <a:pt x="280311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E46B9533-5F48-E379-B9C8-84C2169AB316}"/>
                </a:ext>
              </a:extLst>
            </p:cNvPr>
            <p:cNvSpPr/>
            <p:nvPr/>
          </p:nvSpPr>
          <p:spPr>
            <a:xfrm>
              <a:off x="2828642" y="3859820"/>
              <a:ext cx="1523499" cy="148621"/>
            </a:xfrm>
            <a:custGeom>
              <a:avLst/>
              <a:gdLst>
                <a:gd name="connsiteX0" fmla="*/ 1248652 w 1523499"/>
                <a:gd name="connsiteY0" fmla="*/ 0 h 148621"/>
                <a:gd name="connsiteX1" fmla="*/ 1523499 w 1523499"/>
                <a:gd name="connsiteY1" fmla="*/ 148621 h 148621"/>
                <a:gd name="connsiteX2" fmla="*/ 0 w 1523499"/>
                <a:gd name="connsiteY2" fmla="*/ 148621 h 148621"/>
                <a:gd name="connsiteX3" fmla="*/ 1248058 w 1523499"/>
                <a:gd name="connsiteY3" fmla="*/ 2890 h 148621"/>
                <a:gd name="connsiteX4" fmla="*/ 1248652 w 1523499"/>
                <a:gd name="connsiteY4" fmla="*/ 0 h 1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499" h="148621">
                  <a:moveTo>
                    <a:pt x="1248652" y="0"/>
                  </a:moveTo>
                  <a:lnTo>
                    <a:pt x="1523499" y="148621"/>
                  </a:lnTo>
                  <a:lnTo>
                    <a:pt x="0" y="148621"/>
                  </a:lnTo>
                  <a:lnTo>
                    <a:pt x="1248058" y="2890"/>
                  </a:lnTo>
                  <a:lnTo>
                    <a:pt x="1248652" y="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D50D08CF-BE87-5EF1-89E1-BD1B09A6570B}"/>
                </a:ext>
              </a:extLst>
            </p:cNvPr>
            <p:cNvSpPr/>
            <p:nvPr/>
          </p:nvSpPr>
          <p:spPr>
            <a:xfrm>
              <a:off x="4076403" y="3849992"/>
              <a:ext cx="271762" cy="153878"/>
            </a:xfrm>
            <a:custGeom>
              <a:avLst/>
              <a:gdLst>
                <a:gd name="connsiteX0" fmla="*/ 271760 w 271762"/>
                <a:gd name="connsiteY0" fmla="*/ 150830 h 153878"/>
                <a:gd name="connsiteX1" fmla="*/ 33635 w 271762"/>
                <a:gd name="connsiteY1" fmla="*/ 811 h 153878"/>
                <a:gd name="connsiteX2" fmla="*/ 28872 w 271762"/>
                <a:gd name="connsiteY2" fmla="*/ 93680 h 153878"/>
                <a:gd name="connsiteX3" fmla="*/ 271760 w 271762"/>
                <a:gd name="connsiteY3" fmla="*/ 150830 h 1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62" h="153878">
                  <a:moveTo>
                    <a:pt x="271760" y="150830"/>
                  </a:moveTo>
                  <a:cubicBezTo>
                    <a:pt x="272554" y="135352"/>
                    <a:pt x="74116" y="10336"/>
                    <a:pt x="33635" y="811"/>
                  </a:cubicBezTo>
                  <a:cubicBezTo>
                    <a:pt x="-6846" y="-8714"/>
                    <a:pt x="-13594" y="68280"/>
                    <a:pt x="28872" y="93680"/>
                  </a:cubicBezTo>
                  <a:cubicBezTo>
                    <a:pt x="71337" y="119080"/>
                    <a:pt x="270966" y="166308"/>
                    <a:pt x="271760" y="150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3279814-C7BA-4742-333E-C920E9CE9FC1}"/>
              </a:ext>
            </a:extLst>
          </p:cNvPr>
          <p:cNvGrpSpPr/>
          <p:nvPr/>
        </p:nvGrpSpPr>
        <p:grpSpPr>
          <a:xfrm flipH="1">
            <a:off x="6081413" y="1331364"/>
            <a:ext cx="1806349" cy="1953586"/>
            <a:chOff x="2551338" y="2054855"/>
            <a:chExt cx="1806349" cy="1953586"/>
          </a:xfrm>
        </p:grpSpPr>
        <p:sp>
          <p:nvSpPr>
            <p:cNvPr id="24" name="직사각형 5">
              <a:extLst>
                <a:ext uri="{FF2B5EF4-FFF2-40B4-BE49-F238E27FC236}">
                  <a16:creationId xmlns:a16="http://schemas.microsoft.com/office/drawing/2014/main" id="{0602D87C-EDD6-44C5-1F48-32FA3E7543A0}"/>
                </a:ext>
              </a:extLst>
            </p:cNvPr>
            <p:cNvSpPr/>
            <p:nvPr/>
          </p:nvSpPr>
          <p:spPr>
            <a:xfrm>
              <a:off x="2551338" y="2054855"/>
              <a:ext cx="1806349" cy="1949015"/>
            </a:xfrm>
            <a:custGeom>
              <a:avLst/>
              <a:gdLst>
                <a:gd name="connsiteX0" fmla="*/ 0 w 1760220"/>
                <a:gd name="connsiteY0" fmla="*/ 0 h 1882140"/>
                <a:gd name="connsiteX1" fmla="*/ 1760220 w 1760220"/>
                <a:gd name="connsiteY1" fmla="*/ 0 h 1882140"/>
                <a:gd name="connsiteX2" fmla="*/ 1760220 w 1760220"/>
                <a:gd name="connsiteY2" fmla="*/ 1882140 h 1882140"/>
                <a:gd name="connsiteX3" fmla="*/ 0 w 1760220"/>
                <a:gd name="connsiteY3" fmla="*/ 1882140 h 1882140"/>
                <a:gd name="connsiteX4" fmla="*/ 0 w 1760220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14288 w 1764983"/>
                <a:gd name="connsiteY0" fmla="*/ 0 h 1839278"/>
                <a:gd name="connsiteX1" fmla="*/ 1764983 w 1764983"/>
                <a:gd name="connsiteY1" fmla="*/ 300038 h 1839278"/>
                <a:gd name="connsiteX2" fmla="*/ 1760220 w 1764983"/>
                <a:gd name="connsiteY2" fmla="*/ 1839278 h 1839278"/>
                <a:gd name="connsiteX3" fmla="*/ 0 w 1764983"/>
                <a:gd name="connsiteY3" fmla="*/ 1839278 h 1839278"/>
                <a:gd name="connsiteX4" fmla="*/ 14288 w 1764983"/>
                <a:gd name="connsiteY4" fmla="*/ 0 h 1839278"/>
                <a:gd name="connsiteX0" fmla="*/ 14288 w 1764983"/>
                <a:gd name="connsiteY0" fmla="*/ 109737 h 1949015"/>
                <a:gd name="connsiteX1" fmla="*/ 1764983 w 1764983"/>
                <a:gd name="connsiteY1" fmla="*/ 409775 h 1949015"/>
                <a:gd name="connsiteX2" fmla="*/ 1760220 w 1764983"/>
                <a:gd name="connsiteY2" fmla="*/ 1949015 h 1949015"/>
                <a:gd name="connsiteX3" fmla="*/ 0 w 1764983"/>
                <a:gd name="connsiteY3" fmla="*/ 1949015 h 1949015"/>
                <a:gd name="connsiteX4" fmla="*/ 14288 w 1764983"/>
                <a:gd name="connsiteY4" fmla="*/ 109737 h 1949015"/>
                <a:gd name="connsiteX0" fmla="*/ 43067 w 1793762"/>
                <a:gd name="connsiteY0" fmla="*/ 109737 h 1949015"/>
                <a:gd name="connsiteX1" fmla="*/ 1793762 w 1793762"/>
                <a:gd name="connsiteY1" fmla="*/ 409775 h 1949015"/>
                <a:gd name="connsiteX2" fmla="*/ 1788999 w 1793762"/>
                <a:gd name="connsiteY2" fmla="*/ 1949015 h 1949015"/>
                <a:gd name="connsiteX3" fmla="*/ 28779 w 1793762"/>
                <a:gd name="connsiteY3" fmla="*/ 1949015 h 1949015"/>
                <a:gd name="connsiteX4" fmla="*/ 43067 w 1793762"/>
                <a:gd name="connsiteY4" fmla="*/ 109737 h 1949015"/>
                <a:gd name="connsiteX0" fmla="*/ 16583 w 1767278"/>
                <a:gd name="connsiteY0" fmla="*/ 109737 h 1949015"/>
                <a:gd name="connsiteX1" fmla="*/ 1767278 w 1767278"/>
                <a:gd name="connsiteY1" fmla="*/ 409775 h 1949015"/>
                <a:gd name="connsiteX2" fmla="*/ 1762515 w 1767278"/>
                <a:gd name="connsiteY2" fmla="*/ 1949015 h 1949015"/>
                <a:gd name="connsiteX3" fmla="*/ 230895 w 1767278"/>
                <a:gd name="connsiteY3" fmla="*/ 1949015 h 1949015"/>
                <a:gd name="connsiteX4" fmla="*/ 16583 w 1767278"/>
                <a:gd name="connsiteY4" fmla="*/ 109737 h 1949015"/>
                <a:gd name="connsiteX0" fmla="*/ 45084 w 1795779"/>
                <a:gd name="connsiteY0" fmla="*/ 109737 h 1949015"/>
                <a:gd name="connsiteX1" fmla="*/ 1795779 w 1795779"/>
                <a:gd name="connsiteY1" fmla="*/ 409775 h 1949015"/>
                <a:gd name="connsiteX2" fmla="*/ 1791016 w 1795779"/>
                <a:gd name="connsiteY2" fmla="*/ 1949015 h 1949015"/>
                <a:gd name="connsiteX3" fmla="*/ 259396 w 1795779"/>
                <a:gd name="connsiteY3" fmla="*/ 1949015 h 1949015"/>
                <a:gd name="connsiteX4" fmla="*/ 45084 w 1795779"/>
                <a:gd name="connsiteY4" fmla="*/ 109737 h 1949015"/>
                <a:gd name="connsiteX0" fmla="*/ 55654 w 1806349"/>
                <a:gd name="connsiteY0" fmla="*/ 109737 h 1949015"/>
                <a:gd name="connsiteX1" fmla="*/ 1806349 w 1806349"/>
                <a:gd name="connsiteY1" fmla="*/ 409775 h 1949015"/>
                <a:gd name="connsiteX2" fmla="*/ 1801586 w 1806349"/>
                <a:gd name="connsiteY2" fmla="*/ 1949015 h 1949015"/>
                <a:gd name="connsiteX3" fmla="*/ 269966 w 1806349"/>
                <a:gd name="connsiteY3" fmla="*/ 1949015 h 1949015"/>
                <a:gd name="connsiteX4" fmla="*/ 55654 w 1806349"/>
                <a:gd name="connsiteY4" fmla="*/ 109737 h 19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49" h="1949015">
                  <a:moveTo>
                    <a:pt x="55654" y="109737"/>
                  </a:moveTo>
                  <a:cubicBezTo>
                    <a:pt x="243932" y="-52188"/>
                    <a:pt x="1203734" y="-95050"/>
                    <a:pt x="1806349" y="409775"/>
                  </a:cubicBezTo>
                  <a:cubicBezTo>
                    <a:pt x="1804761" y="922855"/>
                    <a:pt x="1803174" y="1435935"/>
                    <a:pt x="1801586" y="1949015"/>
                  </a:cubicBezTo>
                  <a:lnTo>
                    <a:pt x="269966" y="1949015"/>
                  </a:lnTo>
                  <a:cubicBezTo>
                    <a:pt x="-1496" y="1316872"/>
                    <a:pt x="-58647" y="475181"/>
                    <a:pt x="55654" y="10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id="{2D552989-E28F-102F-53B6-588C89383A62}"/>
                </a:ext>
              </a:extLst>
            </p:cNvPr>
            <p:cNvSpPr/>
            <p:nvPr/>
          </p:nvSpPr>
          <p:spPr>
            <a:xfrm>
              <a:off x="4077294" y="2495924"/>
              <a:ext cx="280311" cy="1512517"/>
            </a:xfrm>
            <a:custGeom>
              <a:avLst/>
              <a:gdLst>
                <a:gd name="connsiteX0" fmla="*/ 280311 w 280311"/>
                <a:gd name="connsiteY0" fmla="*/ 0 h 1512517"/>
                <a:gd name="connsiteX1" fmla="*/ 275630 w 280311"/>
                <a:gd name="connsiteY1" fmla="*/ 1512517 h 1512517"/>
                <a:gd name="connsiteX2" fmla="*/ 274847 w 280311"/>
                <a:gd name="connsiteY2" fmla="*/ 1512517 h 1512517"/>
                <a:gd name="connsiteX3" fmla="*/ 0 w 280311"/>
                <a:gd name="connsiteY3" fmla="*/ 1363896 h 1512517"/>
                <a:gd name="connsiteX4" fmla="*/ 280311 w 280311"/>
                <a:gd name="connsiteY4" fmla="*/ 0 h 151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1512517">
                  <a:moveTo>
                    <a:pt x="280311" y="0"/>
                  </a:moveTo>
                  <a:lnTo>
                    <a:pt x="275630" y="1512517"/>
                  </a:lnTo>
                  <a:lnTo>
                    <a:pt x="274847" y="1512517"/>
                  </a:lnTo>
                  <a:lnTo>
                    <a:pt x="0" y="1363896"/>
                  </a:lnTo>
                  <a:lnTo>
                    <a:pt x="280311" y="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386C0255-EF0A-E32F-D031-184FA38F765F}"/>
                </a:ext>
              </a:extLst>
            </p:cNvPr>
            <p:cNvSpPr/>
            <p:nvPr/>
          </p:nvSpPr>
          <p:spPr>
            <a:xfrm>
              <a:off x="2828642" y="3859820"/>
              <a:ext cx="1523499" cy="148621"/>
            </a:xfrm>
            <a:custGeom>
              <a:avLst/>
              <a:gdLst>
                <a:gd name="connsiteX0" fmla="*/ 1248652 w 1523499"/>
                <a:gd name="connsiteY0" fmla="*/ 0 h 148621"/>
                <a:gd name="connsiteX1" fmla="*/ 1523499 w 1523499"/>
                <a:gd name="connsiteY1" fmla="*/ 148621 h 148621"/>
                <a:gd name="connsiteX2" fmla="*/ 0 w 1523499"/>
                <a:gd name="connsiteY2" fmla="*/ 148621 h 148621"/>
                <a:gd name="connsiteX3" fmla="*/ 1248058 w 1523499"/>
                <a:gd name="connsiteY3" fmla="*/ 2890 h 148621"/>
                <a:gd name="connsiteX4" fmla="*/ 1248652 w 1523499"/>
                <a:gd name="connsiteY4" fmla="*/ 0 h 1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499" h="148621">
                  <a:moveTo>
                    <a:pt x="1248652" y="0"/>
                  </a:moveTo>
                  <a:lnTo>
                    <a:pt x="1523499" y="148621"/>
                  </a:lnTo>
                  <a:lnTo>
                    <a:pt x="0" y="148621"/>
                  </a:lnTo>
                  <a:lnTo>
                    <a:pt x="1248058" y="2890"/>
                  </a:lnTo>
                  <a:lnTo>
                    <a:pt x="1248652" y="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1D05B26E-C847-1A5A-D82D-46CDCE0D5B22}"/>
                </a:ext>
              </a:extLst>
            </p:cNvPr>
            <p:cNvSpPr/>
            <p:nvPr/>
          </p:nvSpPr>
          <p:spPr>
            <a:xfrm>
              <a:off x="4076403" y="3849992"/>
              <a:ext cx="271762" cy="153878"/>
            </a:xfrm>
            <a:custGeom>
              <a:avLst/>
              <a:gdLst>
                <a:gd name="connsiteX0" fmla="*/ 271760 w 271762"/>
                <a:gd name="connsiteY0" fmla="*/ 150830 h 153878"/>
                <a:gd name="connsiteX1" fmla="*/ 33635 w 271762"/>
                <a:gd name="connsiteY1" fmla="*/ 811 h 153878"/>
                <a:gd name="connsiteX2" fmla="*/ 28872 w 271762"/>
                <a:gd name="connsiteY2" fmla="*/ 93680 h 153878"/>
                <a:gd name="connsiteX3" fmla="*/ 271760 w 271762"/>
                <a:gd name="connsiteY3" fmla="*/ 150830 h 1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62" h="153878">
                  <a:moveTo>
                    <a:pt x="271760" y="150830"/>
                  </a:moveTo>
                  <a:cubicBezTo>
                    <a:pt x="272554" y="135352"/>
                    <a:pt x="74116" y="10336"/>
                    <a:pt x="33635" y="811"/>
                  </a:cubicBezTo>
                  <a:cubicBezTo>
                    <a:pt x="-6846" y="-8714"/>
                    <a:pt x="-13594" y="68280"/>
                    <a:pt x="28872" y="93680"/>
                  </a:cubicBezTo>
                  <a:cubicBezTo>
                    <a:pt x="71337" y="119080"/>
                    <a:pt x="270966" y="166308"/>
                    <a:pt x="271760" y="150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175C964-AD55-0310-E72A-46060AED4241}"/>
              </a:ext>
            </a:extLst>
          </p:cNvPr>
          <p:cNvGrpSpPr/>
          <p:nvPr/>
        </p:nvGrpSpPr>
        <p:grpSpPr>
          <a:xfrm flipV="1">
            <a:off x="4281249" y="3270854"/>
            <a:ext cx="1806349" cy="1953586"/>
            <a:chOff x="2551338" y="2054855"/>
            <a:chExt cx="1806349" cy="1953586"/>
          </a:xfrm>
        </p:grpSpPr>
        <p:sp>
          <p:nvSpPr>
            <p:cNvPr id="29" name="직사각형 5">
              <a:extLst>
                <a:ext uri="{FF2B5EF4-FFF2-40B4-BE49-F238E27FC236}">
                  <a16:creationId xmlns:a16="http://schemas.microsoft.com/office/drawing/2014/main" id="{86308FA4-2F9F-0CBD-A986-F2951CD88ECE}"/>
                </a:ext>
              </a:extLst>
            </p:cNvPr>
            <p:cNvSpPr/>
            <p:nvPr/>
          </p:nvSpPr>
          <p:spPr>
            <a:xfrm>
              <a:off x="2551338" y="2054855"/>
              <a:ext cx="1806349" cy="1949015"/>
            </a:xfrm>
            <a:custGeom>
              <a:avLst/>
              <a:gdLst>
                <a:gd name="connsiteX0" fmla="*/ 0 w 1760220"/>
                <a:gd name="connsiteY0" fmla="*/ 0 h 1882140"/>
                <a:gd name="connsiteX1" fmla="*/ 1760220 w 1760220"/>
                <a:gd name="connsiteY1" fmla="*/ 0 h 1882140"/>
                <a:gd name="connsiteX2" fmla="*/ 1760220 w 1760220"/>
                <a:gd name="connsiteY2" fmla="*/ 1882140 h 1882140"/>
                <a:gd name="connsiteX3" fmla="*/ 0 w 1760220"/>
                <a:gd name="connsiteY3" fmla="*/ 1882140 h 1882140"/>
                <a:gd name="connsiteX4" fmla="*/ 0 w 1760220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14288 w 1764983"/>
                <a:gd name="connsiteY0" fmla="*/ 0 h 1839278"/>
                <a:gd name="connsiteX1" fmla="*/ 1764983 w 1764983"/>
                <a:gd name="connsiteY1" fmla="*/ 300038 h 1839278"/>
                <a:gd name="connsiteX2" fmla="*/ 1760220 w 1764983"/>
                <a:gd name="connsiteY2" fmla="*/ 1839278 h 1839278"/>
                <a:gd name="connsiteX3" fmla="*/ 0 w 1764983"/>
                <a:gd name="connsiteY3" fmla="*/ 1839278 h 1839278"/>
                <a:gd name="connsiteX4" fmla="*/ 14288 w 1764983"/>
                <a:gd name="connsiteY4" fmla="*/ 0 h 1839278"/>
                <a:gd name="connsiteX0" fmla="*/ 14288 w 1764983"/>
                <a:gd name="connsiteY0" fmla="*/ 109737 h 1949015"/>
                <a:gd name="connsiteX1" fmla="*/ 1764983 w 1764983"/>
                <a:gd name="connsiteY1" fmla="*/ 409775 h 1949015"/>
                <a:gd name="connsiteX2" fmla="*/ 1760220 w 1764983"/>
                <a:gd name="connsiteY2" fmla="*/ 1949015 h 1949015"/>
                <a:gd name="connsiteX3" fmla="*/ 0 w 1764983"/>
                <a:gd name="connsiteY3" fmla="*/ 1949015 h 1949015"/>
                <a:gd name="connsiteX4" fmla="*/ 14288 w 1764983"/>
                <a:gd name="connsiteY4" fmla="*/ 109737 h 1949015"/>
                <a:gd name="connsiteX0" fmla="*/ 43067 w 1793762"/>
                <a:gd name="connsiteY0" fmla="*/ 109737 h 1949015"/>
                <a:gd name="connsiteX1" fmla="*/ 1793762 w 1793762"/>
                <a:gd name="connsiteY1" fmla="*/ 409775 h 1949015"/>
                <a:gd name="connsiteX2" fmla="*/ 1788999 w 1793762"/>
                <a:gd name="connsiteY2" fmla="*/ 1949015 h 1949015"/>
                <a:gd name="connsiteX3" fmla="*/ 28779 w 1793762"/>
                <a:gd name="connsiteY3" fmla="*/ 1949015 h 1949015"/>
                <a:gd name="connsiteX4" fmla="*/ 43067 w 1793762"/>
                <a:gd name="connsiteY4" fmla="*/ 109737 h 1949015"/>
                <a:gd name="connsiteX0" fmla="*/ 16583 w 1767278"/>
                <a:gd name="connsiteY0" fmla="*/ 109737 h 1949015"/>
                <a:gd name="connsiteX1" fmla="*/ 1767278 w 1767278"/>
                <a:gd name="connsiteY1" fmla="*/ 409775 h 1949015"/>
                <a:gd name="connsiteX2" fmla="*/ 1762515 w 1767278"/>
                <a:gd name="connsiteY2" fmla="*/ 1949015 h 1949015"/>
                <a:gd name="connsiteX3" fmla="*/ 230895 w 1767278"/>
                <a:gd name="connsiteY3" fmla="*/ 1949015 h 1949015"/>
                <a:gd name="connsiteX4" fmla="*/ 16583 w 1767278"/>
                <a:gd name="connsiteY4" fmla="*/ 109737 h 1949015"/>
                <a:gd name="connsiteX0" fmla="*/ 45084 w 1795779"/>
                <a:gd name="connsiteY0" fmla="*/ 109737 h 1949015"/>
                <a:gd name="connsiteX1" fmla="*/ 1795779 w 1795779"/>
                <a:gd name="connsiteY1" fmla="*/ 409775 h 1949015"/>
                <a:gd name="connsiteX2" fmla="*/ 1791016 w 1795779"/>
                <a:gd name="connsiteY2" fmla="*/ 1949015 h 1949015"/>
                <a:gd name="connsiteX3" fmla="*/ 259396 w 1795779"/>
                <a:gd name="connsiteY3" fmla="*/ 1949015 h 1949015"/>
                <a:gd name="connsiteX4" fmla="*/ 45084 w 1795779"/>
                <a:gd name="connsiteY4" fmla="*/ 109737 h 1949015"/>
                <a:gd name="connsiteX0" fmla="*/ 55654 w 1806349"/>
                <a:gd name="connsiteY0" fmla="*/ 109737 h 1949015"/>
                <a:gd name="connsiteX1" fmla="*/ 1806349 w 1806349"/>
                <a:gd name="connsiteY1" fmla="*/ 409775 h 1949015"/>
                <a:gd name="connsiteX2" fmla="*/ 1801586 w 1806349"/>
                <a:gd name="connsiteY2" fmla="*/ 1949015 h 1949015"/>
                <a:gd name="connsiteX3" fmla="*/ 269966 w 1806349"/>
                <a:gd name="connsiteY3" fmla="*/ 1949015 h 1949015"/>
                <a:gd name="connsiteX4" fmla="*/ 55654 w 1806349"/>
                <a:gd name="connsiteY4" fmla="*/ 109737 h 19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49" h="1949015">
                  <a:moveTo>
                    <a:pt x="55654" y="109737"/>
                  </a:moveTo>
                  <a:cubicBezTo>
                    <a:pt x="243932" y="-52188"/>
                    <a:pt x="1203734" y="-95050"/>
                    <a:pt x="1806349" y="409775"/>
                  </a:cubicBezTo>
                  <a:cubicBezTo>
                    <a:pt x="1804761" y="922855"/>
                    <a:pt x="1803174" y="1435935"/>
                    <a:pt x="1801586" y="1949015"/>
                  </a:cubicBezTo>
                  <a:lnTo>
                    <a:pt x="269966" y="1949015"/>
                  </a:lnTo>
                  <a:cubicBezTo>
                    <a:pt x="-1496" y="1316872"/>
                    <a:pt x="-58647" y="475181"/>
                    <a:pt x="55654" y="10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C7AB1B16-32C8-3E72-4AD3-E1B4498B9CDE}"/>
                </a:ext>
              </a:extLst>
            </p:cNvPr>
            <p:cNvSpPr/>
            <p:nvPr/>
          </p:nvSpPr>
          <p:spPr>
            <a:xfrm>
              <a:off x="4077294" y="2495924"/>
              <a:ext cx="280311" cy="1512517"/>
            </a:xfrm>
            <a:custGeom>
              <a:avLst/>
              <a:gdLst>
                <a:gd name="connsiteX0" fmla="*/ 280311 w 280311"/>
                <a:gd name="connsiteY0" fmla="*/ 0 h 1512517"/>
                <a:gd name="connsiteX1" fmla="*/ 275630 w 280311"/>
                <a:gd name="connsiteY1" fmla="*/ 1512517 h 1512517"/>
                <a:gd name="connsiteX2" fmla="*/ 274847 w 280311"/>
                <a:gd name="connsiteY2" fmla="*/ 1512517 h 1512517"/>
                <a:gd name="connsiteX3" fmla="*/ 0 w 280311"/>
                <a:gd name="connsiteY3" fmla="*/ 1363896 h 1512517"/>
                <a:gd name="connsiteX4" fmla="*/ 280311 w 280311"/>
                <a:gd name="connsiteY4" fmla="*/ 0 h 151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1512517">
                  <a:moveTo>
                    <a:pt x="280311" y="0"/>
                  </a:moveTo>
                  <a:lnTo>
                    <a:pt x="275630" y="1512517"/>
                  </a:lnTo>
                  <a:lnTo>
                    <a:pt x="274847" y="1512517"/>
                  </a:lnTo>
                  <a:lnTo>
                    <a:pt x="0" y="1363896"/>
                  </a:lnTo>
                  <a:lnTo>
                    <a:pt x="280311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3312DBF1-4EE6-01AE-6891-50565FF01471}"/>
                </a:ext>
              </a:extLst>
            </p:cNvPr>
            <p:cNvSpPr/>
            <p:nvPr/>
          </p:nvSpPr>
          <p:spPr>
            <a:xfrm>
              <a:off x="2828642" y="3859820"/>
              <a:ext cx="1523499" cy="148621"/>
            </a:xfrm>
            <a:custGeom>
              <a:avLst/>
              <a:gdLst>
                <a:gd name="connsiteX0" fmla="*/ 1248652 w 1523499"/>
                <a:gd name="connsiteY0" fmla="*/ 0 h 148621"/>
                <a:gd name="connsiteX1" fmla="*/ 1523499 w 1523499"/>
                <a:gd name="connsiteY1" fmla="*/ 148621 h 148621"/>
                <a:gd name="connsiteX2" fmla="*/ 0 w 1523499"/>
                <a:gd name="connsiteY2" fmla="*/ 148621 h 148621"/>
                <a:gd name="connsiteX3" fmla="*/ 1248058 w 1523499"/>
                <a:gd name="connsiteY3" fmla="*/ 2890 h 148621"/>
                <a:gd name="connsiteX4" fmla="*/ 1248652 w 1523499"/>
                <a:gd name="connsiteY4" fmla="*/ 0 h 1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499" h="148621">
                  <a:moveTo>
                    <a:pt x="1248652" y="0"/>
                  </a:moveTo>
                  <a:lnTo>
                    <a:pt x="1523499" y="148621"/>
                  </a:lnTo>
                  <a:lnTo>
                    <a:pt x="0" y="148621"/>
                  </a:lnTo>
                  <a:lnTo>
                    <a:pt x="1248058" y="2890"/>
                  </a:lnTo>
                  <a:lnTo>
                    <a:pt x="1248652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863A0BE7-4315-3415-E31C-A3647E1A1B62}"/>
                </a:ext>
              </a:extLst>
            </p:cNvPr>
            <p:cNvSpPr/>
            <p:nvPr/>
          </p:nvSpPr>
          <p:spPr>
            <a:xfrm>
              <a:off x="4076403" y="3849992"/>
              <a:ext cx="271762" cy="153878"/>
            </a:xfrm>
            <a:custGeom>
              <a:avLst/>
              <a:gdLst>
                <a:gd name="connsiteX0" fmla="*/ 271760 w 271762"/>
                <a:gd name="connsiteY0" fmla="*/ 150830 h 153878"/>
                <a:gd name="connsiteX1" fmla="*/ 33635 w 271762"/>
                <a:gd name="connsiteY1" fmla="*/ 811 h 153878"/>
                <a:gd name="connsiteX2" fmla="*/ 28872 w 271762"/>
                <a:gd name="connsiteY2" fmla="*/ 93680 h 153878"/>
                <a:gd name="connsiteX3" fmla="*/ 271760 w 271762"/>
                <a:gd name="connsiteY3" fmla="*/ 150830 h 1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62" h="153878">
                  <a:moveTo>
                    <a:pt x="271760" y="150830"/>
                  </a:moveTo>
                  <a:cubicBezTo>
                    <a:pt x="272554" y="135352"/>
                    <a:pt x="74116" y="10336"/>
                    <a:pt x="33635" y="811"/>
                  </a:cubicBezTo>
                  <a:cubicBezTo>
                    <a:pt x="-6846" y="-8714"/>
                    <a:pt x="-13594" y="68280"/>
                    <a:pt x="28872" y="93680"/>
                  </a:cubicBezTo>
                  <a:cubicBezTo>
                    <a:pt x="71337" y="119080"/>
                    <a:pt x="270966" y="166308"/>
                    <a:pt x="271760" y="150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FC0B85B3-DEEF-9C2B-FDEE-A0A8F49422FD}"/>
              </a:ext>
            </a:extLst>
          </p:cNvPr>
          <p:cNvGrpSpPr/>
          <p:nvPr/>
        </p:nvGrpSpPr>
        <p:grpSpPr>
          <a:xfrm flipH="1" flipV="1">
            <a:off x="6081413" y="3270854"/>
            <a:ext cx="1806349" cy="1953586"/>
            <a:chOff x="2551338" y="2054855"/>
            <a:chExt cx="1806349" cy="1953586"/>
          </a:xfrm>
        </p:grpSpPr>
        <p:sp>
          <p:nvSpPr>
            <p:cNvPr id="34" name="직사각형 5">
              <a:extLst>
                <a:ext uri="{FF2B5EF4-FFF2-40B4-BE49-F238E27FC236}">
                  <a16:creationId xmlns:a16="http://schemas.microsoft.com/office/drawing/2014/main" id="{B36781ED-1BE5-B459-8E20-E0E41AA6B018}"/>
                </a:ext>
              </a:extLst>
            </p:cNvPr>
            <p:cNvSpPr/>
            <p:nvPr/>
          </p:nvSpPr>
          <p:spPr>
            <a:xfrm>
              <a:off x="2551338" y="2054855"/>
              <a:ext cx="1806349" cy="1949015"/>
            </a:xfrm>
            <a:custGeom>
              <a:avLst/>
              <a:gdLst>
                <a:gd name="connsiteX0" fmla="*/ 0 w 1760220"/>
                <a:gd name="connsiteY0" fmla="*/ 0 h 1882140"/>
                <a:gd name="connsiteX1" fmla="*/ 1760220 w 1760220"/>
                <a:gd name="connsiteY1" fmla="*/ 0 h 1882140"/>
                <a:gd name="connsiteX2" fmla="*/ 1760220 w 1760220"/>
                <a:gd name="connsiteY2" fmla="*/ 1882140 h 1882140"/>
                <a:gd name="connsiteX3" fmla="*/ 0 w 1760220"/>
                <a:gd name="connsiteY3" fmla="*/ 1882140 h 1882140"/>
                <a:gd name="connsiteX4" fmla="*/ 0 w 1760220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0 w 1764983"/>
                <a:gd name="connsiteY0" fmla="*/ 0 h 1882140"/>
                <a:gd name="connsiteX1" fmla="*/ 1764983 w 1764983"/>
                <a:gd name="connsiteY1" fmla="*/ 342900 h 1882140"/>
                <a:gd name="connsiteX2" fmla="*/ 1760220 w 1764983"/>
                <a:gd name="connsiteY2" fmla="*/ 1882140 h 1882140"/>
                <a:gd name="connsiteX3" fmla="*/ 0 w 1764983"/>
                <a:gd name="connsiteY3" fmla="*/ 1882140 h 1882140"/>
                <a:gd name="connsiteX4" fmla="*/ 0 w 1764983"/>
                <a:gd name="connsiteY4" fmla="*/ 0 h 1882140"/>
                <a:gd name="connsiteX0" fmla="*/ 14288 w 1764983"/>
                <a:gd name="connsiteY0" fmla="*/ 0 h 1839278"/>
                <a:gd name="connsiteX1" fmla="*/ 1764983 w 1764983"/>
                <a:gd name="connsiteY1" fmla="*/ 300038 h 1839278"/>
                <a:gd name="connsiteX2" fmla="*/ 1760220 w 1764983"/>
                <a:gd name="connsiteY2" fmla="*/ 1839278 h 1839278"/>
                <a:gd name="connsiteX3" fmla="*/ 0 w 1764983"/>
                <a:gd name="connsiteY3" fmla="*/ 1839278 h 1839278"/>
                <a:gd name="connsiteX4" fmla="*/ 14288 w 1764983"/>
                <a:gd name="connsiteY4" fmla="*/ 0 h 1839278"/>
                <a:gd name="connsiteX0" fmla="*/ 14288 w 1764983"/>
                <a:gd name="connsiteY0" fmla="*/ 109737 h 1949015"/>
                <a:gd name="connsiteX1" fmla="*/ 1764983 w 1764983"/>
                <a:gd name="connsiteY1" fmla="*/ 409775 h 1949015"/>
                <a:gd name="connsiteX2" fmla="*/ 1760220 w 1764983"/>
                <a:gd name="connsiteY2" fmla="*/ 1949015 h 1949015"/>
                <a:gd name="connsiteX3" fmla="*/ 0 w 1764983"/>
                <a:gd name="connsiteY3" fmla="*/ 1949015 h 1949015"/>
                <a:gd name="connsiteX4" fmla="*/ 14288 w 1764983"/>
                <a:gd name="connsiteY4" fmla="*/ 109737 h 1949015"/>
                <a:gd name="connsiteX0" fmla="*/ 43067 w 1793762"/>
                <a:gd name="connsiteY0" fmla="*/ 109737 h 1949015"/>
                <a:gd name="connsiteX1" fmla="*/ 1793762 w 1793762"/>
                <a:gd name="connsiteY1" fmla="*/ 409775 h 1949015"/>
                <a:gd name="connsiteX2" fmla="*/ 1788999 w 1793762"/>
                <a:gd name="connsiteY2" fmla="*/ 1949015 h 1949015"/>
                <a:gd name="connsiteX3" fmla="*/ 28779 w 1793762"/>
                <a:gd name="connsiteY3" fmla="*/ 1949015 h 1949015"/>
                <a:gd name="connsiteX4" fmla="*/ 43067 w 1793762"/>
                <a:gd name="connsiteY4" fmla="*/ 109737 h 1949015"/>
                <a:gd name="connsiteX0" fmla="*/ 16583 w 1767278"/>
                <a:gd name="connsiteY0" fmla="*/ 109737 h 1949015"/>
                <a:gd name="connsiteX1" fmla="*/ 1767278 w 1767278"/>
                <a:gd name="connsiteY1" fmla="*/ 409775 h 1949015"/>
                <a:gd name="connsiteX2" fmla="*/ 1762515 w 1767278"/>
                <a:gd name="connsiteY2" fmla="*/ 1949015 h 1949015"/>
                <a:gd name="connsiteX3" fmla="*/ 230895 w 1767278"/>
                <a:gd name="connsiteY3" fmla="*/ 1949015 h 1949015"/>
                <a:gd name="connsiteX4" fmla="*/ 16583 w 1767278"/>
                <a:gd name="connsiteY4" fmla="*/ 109737 h 1949015"/>
                <a:gd name="connsiteX0" fmla="*/ 45084 w 1795779"/>
                <a:gd name="connsiteY0" fmla="*/ 109737 h 1949015"/>
                <a:gd name="connsiteX1" fmla="*/ 1795779 w 1795779"/>
                <a:gd name="connsiteY1" fmla="*/ 409775 h 1949015"/>
                <a:gd name="connsiteX2" fmla="*/ 1791016 w 1795779"/>
                <a:gd name="connsiteY2" fmla="*/ 1949015 h 1949015"/>
                <a:gd name="connsiteX3" fmla="*/ 259396 w 1795779"/>
                <a:gd name="connsiteY3" fmla="*/ 1949015 h 1949015"/>
                <a:gd name="connsiteX4" fmla="*/ 45084 w 1795779"/>
                <a:gd name="connsiteY4" fmla="*/ 109737 h 1949015"/>
                <a:gd name="connsiteX0" fmla="*/ 55654 w 1806349"/>
                <a:gd name="connsiteY0" fmla="*/ 109737 h 1949015"/>
                <a:gd name="connsiteX1" fmla="*/ 1806349 w 1806349"/>
                <a:gd name="connsiteY1" fmla="*/ 409775 h 1949015"/>
                <a:gd name="connsiteX2" fmla="*/ 1801586 w 1806349"/>
                <a:gd name="connsiteY2" fmla="*/ 1949015 h 1949015"/>
                <a:gd name="connsiteX3" fmla="*/ 269966 w 1806349"/>
                <a:gd name="connsiteY3" fmla="*/ 1949015 h 1949015"/>
                <a:gd name="connsiteX4" fmla="*/ 55654 w 1806349"/>
                <a:gd name="connsiteY4" fmla="*/ 109737 h 1949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06349" h="1949015">
                  <a:moveTo>
                    <a:pt x="55654" y="109737"/>
                  </a:moveTo>
                  <a:cubicBezTo>
                    <a:pt x="243932" y="-52188"/>
                    <a:pt x="1203734" y="-95050"/>
                    <a:pt x="1806349" y="409775"/>
                  </a:cubicBezTo>
                  <a:cubicBezTo>
                    <a:pt x="1804761" y="922855"/>
                    <a:pt x="1803174" y="1435935"/>
                    <a:pt x="1801586" y="1949015"/>
                  </a:cubicBezTo>
                  <a:lnTo>
                    <a:pt x="269966" y="1949015"/>
                  </a:lnTo>
                  <a:cubicBezTo>
                    <a:pt x="-1496" y="1316872"/>
                    <a:pt x="-58647" y="475181"/>
                    <a:pt x="55654" y="10973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B4786D3C-9B33-5966-C261-92341535B380}"/>
                </a:ext>
              </a:extLst>
            </p:cNvPr>
            <p:cNvSpPr/>
            <p:nvPr/>
          </p:nvSpPr>
          <p:spPr>
            <a:xfrm>
              <a:off x="4077294" y="2495924"/>
              <a:ext cx="280311" cy="1512517"/>
            </a:xfrm>
            <a:custGeom>
              <a:avLst/>
              <a:gdLst>
                <a:gd name="connsiteX0" fmla="*/ 280311 w 280311"/>
                <a:gd name="connsiteY0" fmla="*/ 0 h 1512517"/>
                <a:gd name="connsiteX1" fmla="*/ 275630 w 280311"/>
                <a:gd name="connsiteY1" fmla="*/ 1512517 h 1512517"/>
                <a:gd name="connsiteX2" fmla="*/ 274847 w 280311"/>
                <a:gd name="connsiteY2" fmla="*/ 1512517 h 1512517"/>
                <a:gd name="connsiteX3" fmla="*/ 0 w 280311"/>
                <a:gd name="connsiteY3" fmla="*/ 1363896 h 1512517"/>
                <a:gd name="connsiteX4" fmla="*/ 280311 w 280311"/>
                <a:gd name="connsiteY4" fmla="*/ 0 h 1512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0311" h="1512517">
                  <a:moveTo>
                    <a:pt x="280311" y="0"/>
                  </a:moveTo>
                  <a:lnTo>
                    <a:pt x="275630" y="1512517"/>
                  </a:lnTo>
                  <a:lnTo>
                    <a:pt x="274847" y="1512517"/>
                  </a:lnTo>
                  <a:lnTo>
                    <a:pt x="0" y="1363896"/>
                  </a:lnTo>
                  <a:lnTo>
                    <a:pt x="280311" y="0"/>
                  </a:lnTo>
                  <a:close/>
                </a:path>
              </a:pathLst>
            </a:custGeom>
            <a:solidFill>
              <a:schemeClr val="tx1">
                <a:alpha val="18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ECF0FE7C-7B22-930C-691C-A65C3C02FCE0}"/>
                </a:ext>
              </a:extLst>
            </p:cNvPr>
            <p:cNvSpPr/>
            <p:nvPr/>
          </p:nvSpPr>
          <p:spPr>
            <a:xfrm>
              <a:off x="2828642" y="3859820"/>
              <a:ext cx="1523499" cy="148621"/>
            </a:xfrm>
            <a:custGeom>
              <a:avLst/>
              <a:gdLst>
                <a:gd name="connsiteX0" fmla="*/ 1248652 w 1523499"/>
                <a:gd name="connsiteY0" fmla="*/ 0 h 148621"/>
                <a:gd name="connsiteX1" fmla="*/ 1523499 w 1523499"/>
                <a:gd name="connsiteY1" fmla="*/ 148621 h 148621"/>
                <a:gd name="connsiteX2" fmla="*/ 0 w 1523499"/>
                <a:gd name="connsiteY2" fmla="*/ 148621 h 148621"/>
                <a:gd name="connsiteX3" fmla="*/ 1248058 w 1523499"/>
                <a:gd name="connsiteY3" fmla="*/ 2890 h 148621"/>
                <a:gd name="connsiteX4" fmla="*/ 1248652 w 1523499"/>
                <a:gd name="connsiteY4" fmla="*/ 0 h 148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23499" h="148621">
                  <a:moveTo>
                    <a:pt x="1248652" y="0"/>
                  </a:moveTo>
                  <a:lnTo>
                    <a:pt x="1523499" y="148621"/>
                  </a:lnTo>
                  <a:lnTo>
                    <a:pt x="0" y="148621"/>
                  </a:lnTo>
                  <a:lnTo>
                    <a:pt x="1248058" y="2890"/>
                  </a:lnTo>
                  <a:lnTo>
                    <a:pt x="1248652" y="0"/>
                  </a:lnTo>
                  <a:close/>
                </a:path>
              </a:pathLst>
            </a:custGeom>
            <a:solidFill>
              <a:schemeClr val="tx1">
                <a:alpha val="9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37" name="자유형: 도형 36">
              <a:extLst>
                <a:ext uri="{FF2B5EF4-FFF2-40B4-BE49-F238E27FC236}">
                  <a16:creationId xmlns:a16="http://schemas.microsoft.com/office/drawing/2014/main" id="{C1748590-BFC5-57FC-4BBD-5F71DF3A6947}"/>
                </a:ext>
              </a:extLst>
            </p:cNvPr>
            <p:cNvSpPr/>
            <p:nvPr/>
          </p:nvSpPr>
          <p:spPr>
            <a:xfrm>
              <a:off x="4076403" y="3849992"/>
              <a:ext cx="271762" cy="153878"/>
            </a:xfrm>
            <a:custGeom>
              <a:avLst/>
              <a:gdLst>
                <a:gd name="connsiteX0" fmla="*/ 271760 w 271762"/>
                <a:gd name="connsiteY0" fmla="*/ 150830 h 153878"/>
                <a:gd name="connsiteX1" fmla="*/ 33635 w 271762"/>
                <a:gd name="connsiteY1" fmla="*/ 811 h 153878"/>
                <a:gd name="connsiteX2" fmla="*/ 28872 w 271762"/>
                <a:gd name="connsiteY2" fmla="*/ 93680 h 153878"/>
                <a:gd name="connsiteX3" fmla="*/ 271760 w 271762"/>
                <a:gd name="connsiteY3" fmla="*/ 150830 h 153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1762" h="153878">
                  <a:moveTo>
                    <a:pt x="271760" y="150830"/>
                  </a:moveTo>
                  <a:cubicBezTo>
                    <a:pt x="272554" y="135352"/>
                    <a:pt x="74116" y="10336"/>
                    <a:pt x="33635" y="811"/>
                  </a:cubicBezTo>
                  <a:cubicBezTo>
                    <a:pt x="-6846" y="-8714"/>
                    <a:pt x="-13594" y="68280"/>
                    <a:pt x="28872" y="93680"/>
                  </a:cubicBezTo>
                  <a:cubicBezTo>
                    <a:pt x="71337" y="119080"/>
                    <a:pt x="270966" y="166308"/>
                    <a:pt x="271760" y="15083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shade val="30000"/>
                    <a:satMod val="115000"/>
                  </a:schemeClr>
                </a:gs>
                <a:gs pos="50000">
                  <a:schemeClr val="bg1">
                    <a:shade val="67500"/>
                    <a:satMod val="115000"/>
                  </a:schemeClr>
                </a:gs>
                <a:gs pos="100000">
                  <a:schemeClr val="bg1">
                    <a:shade val="100000"/>
                    <a:satMod val="11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78" name="TextBox 177">
            <a:extLst>
              <a:ext uri="{FF2B5EF4-FFF2-40B4-BE49-F238E27FC236}">
                <a16:creationId xmlns:a16="http://schemas.microsoft.com/office/drawing/2014/main" id="{5FA99400-CFEC-4F0D-3F19-24395390C91E}"/>
              </a:ext>
            </a:extLst>
          </p:cNvPr>
          <p:cNvSpPr txBox="1"/>
          <p:nvPr/>
        </p:nvSpPr>
        <p:spPr>
          <a:xfrm>
            <a:off x="343255" y="734685"/>
            <a:ext cx="3531793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강점 </a:t>
            </a:r>
            <a:r>
              <a:rPr kumimoji="0" lang="en-US" altLang="ko-KR" sz="14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Strength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환경분석을 통해 강점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(strength)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약점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(weakness),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(opportunity)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위협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(threat) 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요인을 규정하고 이를 토대로 마케팅 전략을 수립하는 기법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31D05973-1E43-F22C-47D1-9CFC7CC2B3B3}"/>
              </a:ext>
            </a:extLst>
          </p:cNvPr>
          <p:cNvSpPr txBox="1"/>
          <p:nvPr/>
        </p:nvSpPr>
        <p:spPr>
          <a:xfrm>
            <a:off x="8145208" y="732770"/>
            <a:ext cx="3676657" cy="1539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약점 </a:t>
            </a:r>
            <a:r>
              <a:rPr kumimoji="0" lang="en-US" altLang="ko-KR" sz="1467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Weakness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환경분석을 통해 강점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(strength)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약점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(weakness),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(opportunity)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위협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(threat)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요인을 규정하고 이를 토대로 마케팅 전략을 수립하는 기법</a:t>
            </a:r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66D0F1AB-6058-D511-37E7-880274725F01}"/>
              </a:ext>
            </a:extLst>
          </p:cNvPr>
          <p:cNvSpPr/>
          <p:nvPr/>
        </p:nvSpPr>
        <p:spPr>
          <a:xfrm>
            <a:off x="4312335" y="1695550"/>
            <a:ext cx="1649941" cy="120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33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Strength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강점</a:t>
            </a:r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4FCFE0F7-4C20-AC4A-4298-26FDF57F80AB}"/>
              </a:ext>
            </a:extLst>
          </p:cNvPr>
          <p:cNvSpPr/>
          <p:nvPr/>
        </p:nvSpPr>
        <p:spPr>
          <a:xfrm>
            <a:off x="6261873" y="1839282"/>
            <a:ext cx="1548774" cy="92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Weakness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약점</a:t>
            </a:r>
          </a:p>
        </p:txBody>
      </p:sp>
      <p:sp>
        <p:nvSpPr>
          <p:cNvPr id="183" name="직사각형 182">
            <a:extLst>
              <a:ext uri="{FF2B5EF4-FFF2-40B4-BE49-F238E27FC236}">
                <a16:creationId xmlns:a16="http://schemas.microsoft.com/office/drawing/2014/main" id="{6DC4D697-D052-03D4-3E69-95DCD1A885AF}"/>
              </a:ext>
            </a:extLst>
          </p:cNvPr>
          <p:cNvSpPr/>
          <p:nvPr/>
        </p:nvSpPr>
        <p:spPr>
          <a:xfrm>
            <a:off x="6197551" y="3677049"/>
            <a:ext cx="1649941" cy="120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4267" b="1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333" b="0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Threat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FF713F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위협</a:t>
            </a: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68DFA1A1-E935-B031-AFE8-4DCB37E02D0C}"/>
              </a:ext>
            </a:extLst>
          </p:cNvPr>
          <p:cNvSpPr txBox="1"/>
          <p:nvPr/>
        </p:nvSpPr>
        <p:spPr>
          <a:xfrm>
            <a:off x="9013449" y="3436614"/>
            <a:ext cx="2728840" cy="17809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위협 </a:t>
            </a:r>
            <a:r>
              <a:rPr kumimoji="0" lang="en-US" altLang="ko-KR" sz="14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Threat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환경분석을 통해 강점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(strength)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약점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(weakness),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(opportunity)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위협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(threat) </a:t>
            </a:r>
          </a:p>
          <a:p>
            <a:pPr marL="0" marR="0" lvl="0" indent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요인을 규정하고 이를 토대로 마케팅 전략을 수립하는 기법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F8FDDD29-47A9-C480-65D0-FC1F00293B92}"/>
              </a:ext>
            </a:extLst>
          </p:cNvPr>
          <p:cNvSpPr txBox="1"/>
          <p:nvPr/>
        </p:nvSpPr>
        <p:spPr>
          <a:xfrm>
            <a:off x="244433" y="3440305"/>
            <a:ext cx="2744599" cy="1816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 </a:t>
            </a:r>
            <a:r>
              <a:rPr kumimoji="0" lang="en-US" altLang="ko-KR" sz="147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Opportunity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기업의 환경분석을 통해 강점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(strength)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과 약점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(weakness),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(opportunity)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와 위협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(threat) </a:t>
            </a:r>
          </a:p>
          <a:p>
            <a:pPr marL="0" marR="0" lvl="0" indent="0" algn="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요인을 규정하고 이를 토대로 마케팅 전략을 수립하는 기법</a:t>
            </a:r>
          </a:p>
        </p:txBody>
      </p:sp>
      <p:sp>
        <p:nvSpPr>
          <p:cNvPr id="182" name="직사각형 181">
            <a:extLst>
              <a:ext uri="{FF2B5EF4-FFF2-40B4-BE49-F238E27FC236}">
                <a16:creationId xmlns:a16="http://schemas.microsoft.com/office/drawing/2014/main" id="{87813C24-E278-93F7-F834-DE1E3DA99543}"/>
              </a:ext>
            </a:extLst>
          </p:cNvPr>
          <p:cNvSpPr/>
          <p:nvPr/>
        </p:nvSpPr>
        <p:spPr>
          <a:xfrm>
            <a:off x="4357591" y="3740821"/>
            <a:ext cx="1555728" cy="9273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Opportunity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75000"/>
                  </a:srgbClr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기회</a:t>
            </a:r>
          </a:p>
        </p:txBody>
      </p:sp>
    </p:spTree>
    <p:extLst>
      <p:ext uri="{BB962C8B-B14F-4D97-AF65-F5344CB8AC3E}">
        <p14:creationId xmlns:p14="http://schemas.microsoft.com/office/powerpoint/2010/main" val="4114081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공유 사이트 </a:t>
            </a:r>
            <a:endParaRPr kumimoji="0" lang="en-US" altLang="ko-KR" sz="60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광고 보기 불편하시죠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?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그래도 이해해 주세요</a:t>
            </a:r>
            <a:r>
              <a:rPr kumimoji="0" lang="en-US" altLang="ko-KR" sz="6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~ ^^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3600" b="1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HY견고딕" panose="02030600000101010101" pitchFamily="18" charset="-127"/>
              <a:ea typeface="HY견고딕" panose="02030600000101010101" pitchFamily="18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사이트 웹 </a:t>
            </a:r>
            <a:r>
              <a:rPr kumimoji="0" lang="ko-KR" altLang="en-US" sz="4000" b="1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호스팅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, </a:t>
            </a:r>
            <a:r>
              <a:rPr kumimoji="0" lang="ko-KR" altLang="en-US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무료 공유를 가능하게 하거든요</a:t>
            </a:r>
            <a:r>
              <a:rPr kumimoji="0" lang="en-US" altLang="ko-KR" sz="4000" b="1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HY견고딕" panose="02030600000101010101" pitchFamily="18" charset="-127"/>
                <a:ea typeface="HY견고딕" panose="02030600000101010101" pitchFamily="18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800" b="0" i="1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Tmon몬소리 Black" panose="02000A03000000000000" pitchFamily="2" charset="-127"/>
              <a:ea typeface="Tmon몬소리 Black" panose="02000A03000000000000" pitchFamily="2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사이트는 자료 공유 특성상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상당한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여러분들 핸드폰 데이터 같은 거에요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비즈캠은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1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달 거의 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800GB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가까운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트래픽이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발생하고 데이터 무제한 요금이라도 있는 핸드폰 요금과는 달리 </a:t>
            </a:r>
            <a:endParaRPr kumimoji="0" lang="en-US" altLang="ko-KR" sz="1600" b="0" i="0" u="none" strike="noStrike" kern="0" cap="none" spc="0" normalizeH="0" baseline="0" noProof="0" dirty="0">
              <a:ln w="952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웹호스팅은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그에 준하는 비용을 지불합니다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관심 있는 광고를 클릭하셨을 때 배분되는 수익이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웹호스팅을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가능하게 하니까요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  <a:r>
              <a:rPr kumimoji="0" lang="ko-KR" altLang="en-US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이해 </a:t>
            </a:r>
            <a:r>
              <a:rPr kumimoji="0" lang="ko-KR" altLang="en-US" sz="1600" b="0" i="0" u="none" strike="noStrike" kern="0" cap="none" spc="0" normalizeH="0" baseline="0" noProof="0" dirty="0" err="1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부탁드립니다</a:t>
            </a:r>
            <a:r>
              <a:rPr kumimoji="0" lang="en-US" altLang="ko-KR" sz="1600" b="0" i="0" u="none" strike="noStrike" kern="0" cap="none" spc="0" normalizeH="0" baseline="0" noProof="0" dirty="0">
                <a:ln w="952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74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■까칠한 조땡의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팬이 되어주세요</a:t>
            </a: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여러분들과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매개로 소통하고자 다양한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SNS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활동을 하고 있는데요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요즘은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포털이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과거의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블로그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이웃이라는 시스템 보다는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서비스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통해 소통하고 정보를 제공하는 시스템이 더 강화된 것 같습니다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3366FF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1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모바일</a:t>
            </a:r>
            <a:r>
              <a:rPr kumimoji="0" lang="ko-KR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환경이 더 강조되는 상황 때문이기도 하겠지요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 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팬이 되어주세요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조금 더 쉽고 빠르게 새로운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디자인 자료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팁 들을 만나볼 수 있고 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666666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더 많은 분들과 </a:t>
            </a:r>
            <a:r>
              <a:rPr kumimoji="0" lang="en-US" altLang="ko-KR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이야기로 소통할 수 있게 도와주시면 제겐 큰 힘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!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그리고 동기부여가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666666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까칠한 조땡의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인플루언서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홈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주소입니다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 (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이상한 주소 아니에요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^^)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네이버에서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까칠한 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검색해 주셔도 됩니다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FF66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  <a:endParaRPr kumimoji="0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</a:b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[</a:t>
            </a: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팬하기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]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를 눌러주시면 감사하겠습니다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^^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444444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  <a:hlinkClick r:id="rId2"/>
              </a:rPr>
              <a:t>https://in.naver.com/seok830621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444444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949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최근 저의 자료를 카페 등에 무단으로 </a:t>
            </a:r>
            <a:r>
              <a:rPr kumimoji="0" lang="ko-KR" alt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하는 일이 자주 발생하고 있습니다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이에 대해 굉장히 심각한 문제로 받아 들이고 있으며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해당 문제가 반복될 경우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재배포한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자에 대해서는 그에 대한 책임을 반드시 물을 것입니다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저작권을 존중하지 않는 극히 소수의 사용자로 인해 다수가 피해를 보지 않도록 주의해 주시면 감사하겠으며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자료가 업로드 된 곳이 있다면 저에게 알려주시면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제 자료를 소개하고자 할 경우에는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pptbizcam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사이트로의 링크 처리로만 가능하며 </a:t>
            </a: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파일 자체를 업로드 하는 것은 불가한 점 유의해 주시면 감사하겠습니다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홍보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, 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경제적 이익을 취하는 행위 또한 불가합니다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※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기타 활용 가능 범위는 공유 사이트 </a:t>
            </a: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-&gt; </a:t>
            </a:r>
            <a:r>
              <a:rPr kumimoji="0" lang="ko-KR" altLang="en-US" sz="2000" b="1" i="0" u="none" strike="noStrike" kern="1200" cap="none" spc="0" normalizeH="0" baseline="0" noProof="0" dirty="0" err="1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수다방</a:t>
            </a:r>
            <a:r>
              <a:rPr kumimoji="0" lang="ko-KR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75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게시판 공지사항 참고</a:t>
            </a:r>
            <a:endParaRPr kumimoji="0" lang="en-US" altLang="ko-KR" sz="2000" b="1" i="0" u="none" strike="noStrike" kern="1200" cap="none" spc="0" normalizeH="0" baseline="0" noProof="0" dirty="0">
              <a:ln>
                <a:noFill/>
              </a:ln>
              <a:solidFill>
                <a:srgbClr val="4472C4">
                  <a:lumMod val="75000"/>
                </a:srgb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075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047918" y="306467"/>
            <a:ext cx="6223999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조땡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PPT</a:t>
            </a:r>
            <a:r>
              <a: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에 주로 사용되는 폰트는</a:t>
            </a: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?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모서리가 둥근 직사각형 5"/>
          <p:cNvSpPr/>
          <p:nvPr/>
        </p:nvSpPr>
        <p:spPr>
          <a:xfrm>
            <a:off x="4325233" y="1411898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티몬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몬소리체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굵은 고딕 계열 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– </a:t>
            </a:r>
            <a:r>
              <a:rPr kumimoji="0" lang="ko-KR" altLang="en-US" sz="14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보통 제목에 써요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8" name="모서리가 둥근 직사각형 7"/>
          <p:cNvSpPr/>
          <p:nvPr/>
        </p:nvSpPr>
        <p:spPr>
          <a:xfrm>
            <a:off x="4325233" y="3037024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야놀자</a:t>
            </a: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 </a:t>
            </a:r>
            <a:r>
              <a:rPr kumimoji="0" lang="ko-KR" altLang="en-US" sz="3200" b="1" i="0" u="none" strike="noStrike" kern="1200" cap="none" spc="0" normalizeH="0" baseline="0" noProof="0" dirty="0" err="1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야체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귀여운 타입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  <p:sp>
        <p:nvSpPr>
          <p:cNvPr id="11" name="모서리가 둥근 직사각형 10"/>
          <p:cNvSpPr/>
          <p:nvPr/>
        </p:nvSpPr>
        <p:spPr>
          <a:xfrm>
            <a:off x="4325233" y="4662150"/>
            <a:ext cx="3669371" cy="136516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32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맑은 고딕</a:t>
            </a:r>
            <a:endParaRPr kumimoji="0" lang="en-US" altLang="ko-KR" sz="3200" b="1" i="0" u="none" strike="noStrike" kern="1200" cap="none" spc="0" normalizeH="0" baseline="0" noProof="0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(</a:t>
            </a:r>
            <a:r>
              <a:rPr kumimoji="0" lang="ko-KR" altLang="en-US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주로 본문</a:t>
            </a:r>
            <a:r>
              <a:rPr kumimoji="0" lang="en-US" altLang="ko-KR" sz="1800" b="1" i="0" u="none" strike="noStrike" kern="1200" cap="none" spc="0" normalizeH="0" baseline="0" noProof="0" dirty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33198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479</Words>
  <Application>Microsoft Office PowerPoint</Application>
  <PresentationFormat>와이드스크린</PresentationFormat>
  <Paragraphs>71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현석 조</dc:creator>
  <cp:lastModifiedBy>현석 조</cp:lastModifiedBy>
  <cp:revision>2</cp:revision>
  <dcterms:created xsi:type="dcterms:W3CDTF">2025-03-09T01:44:45Z</dcterms:created>
  <dcterms:modified xsi:type="dcterms:W3CDTF">2025-03-09T01:53:41Z</dcterms:modified>
</cp:coreProperties>
</file>