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81" r:id="rId2"/>
    <p:sldId id="880" r:id="rId3"/>
    <p:sldId id="886" r:id="rId4"/>
    <p:sldId id="887" r:id="rId5"/>
    <p:sldId id="888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943" autoAdjust="0"/>
  </p:normalViewPr>
  <p:slideViewPr>
    <p:cSldViewPr snapToGrid="0">
      <p:cViewPr varScale="1">
        <p:scale>
          <a:sx n="84" d="100"/>
          <a:sy n="84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9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9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4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8DD9CE"/>
          </a:fgClr>
          <a:bgClr>
            <a:srgbClr val="85CEC3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C3695-85C1-700F-BC6C-B7B09A0F4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FA4DFA3-EF75-7761-0A69-8702C2D4A88F}"/>
              </a:ext>
            </a:extLst>
          </p:cNvPr>
          <p:cNvSpPr/>
          <p:nvPr/>
        </p:nvSpPr>
        <p:spPr>
          <a:xfrm>
            <a:off x="3910009" y="2654687"/>
            <a:ext cx="1106326" cy="313110"/>
          </a:xfrm>
          <a:custGeom>
            <a:avLst/>
            <a:gdLst>
              <a:gd name="connsiteX0" fmla="*/ 1343 w 1106326"/>
              <a:gd name="connsiteY0" fmla="*/ 165 h 313110"/>
              <a:gd name="connsiteX1" fmla="*/ 16672 w 1106326"/>
              <a:gd name="connsiteY1" fmla="*/ 2788 h 313110"/>
              <a:gd name="connsiteX2" fmla="*/ 116685 w 1106326"/>
              <a:gd name="connsiteY2" fmla="*/ 28982 h 313110"/>
              <a:gd name="connsiteX3" fmla="*/ 900116 w 1106326"/>
              <a:gd name="connsiteY3" fmla="*/ 169476 h 313110"/>
              <a:gd name="connsiteX4" fmla="*/ 1045372 w 1106326"/>
              <a:gd name="connsiteY4" fmla="*/ 200432 h 313110"/>
              <a:gd name="connsiteX5" fmla="*/ 1097760 w 1106326"/>
              <a:gd name="connsiteY5" fmla="*/ 188526 h 313110"/>
              <a:gd name="connsiteX6" fmla="*/ 1106326 w 1106326"/>
              <a:gd name="connsiteY6" fmla="*/ 179731 h 313110"/>
              <a:gd name="connsiteX7" fmla="*/ 1100167 w 1106326"/>
              <a:gd name="connsiteY7" fmla="*/ 194599 h 313110"/>
              <a:gd name="connsiteX8" fmla="*/ 1049523 w 1106326"/>
              <a:gd name="connsiteY8" fmla="*/ 215576 h 313110"/>
              <a:gd name="connsiteX9" fmla="*/ 887911 w 1106326"/>
              <a:gd name="connsiteY9" fmla="*/ 215576 h 313110"/>
              <a:gd name="connsiteX10" fmla="*/ 887002 w 1106326"/>
              <a:gd name="connsiteY10" fmla="*/ 313110 h 313110"/>
              <a:gd name="connsiteX11" fmla="*/ 835190 w 1106326"/>
              <a:gd name="connsiteY11" fmla="*/ 215576 h 313110"/>
              <a:gd name="connsiteX12" fmla="*/ 71623 w 1106326"/>
              <a:gd name="connsiteY12" fmla="*/ 215576 h 313110"/>
              <a:gd name="connsiteX13" fmla="*/ 0 w 1106326"/>
              <a:gd name="connsiteY13" fmla="*/ 143954 h 313110"/>
              <a:gd name="connsiteX14" fmla="*/ 0 w 1106326"/>
              <a:gd name="connsiteY14" fmla="*/ 246 h 3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6326" h="313110">
                <a:moveTo>
                  <a:pt x="1343" y="165"/>
                </a:moveTo>
                <a:cubicBezTo>
                  <a:pt x="5808" y="-238"/>
                  <a:pt x="10917" y="-89"/>
                  <a:pt x="16672" y="2788"/>
                </a:cubicBezTo>
                <a:cubicBezTo>
                  <a:pt x="39691" y="14297"/>
                  <a:pt x="116685" y="28982"/>
                  <a:pt x="116685" y="28982"/>
                </a:cubicBezTo>
                <a:lnTo>
                  <a:pt x="900116" y="169476"/>
                </a:lnTo>
                <a:cubicBezTo>
                  <a:pt x="1054897" y="198051"/>
                  <a:pt x="1012431" y="197257"/>
                  <a:pt x="1045372" y="200432"/>
                </a:cubicBezTo>
                <a:cubicBezTo>
                  <a:pt x="1078313" y="203607"/>
                  <a:pt x="1084266" y="199639"/>
                  <a:pt x="1097760" y="188526"/>
                </a:cubicBezTo>
                <a:lnTo>
                  <a:pt x="1106326" y="179731"/>
                </a:lnTo>
                <a:lnTo>
                  <a:pt x="1100167" y="194599"/>
                </a:lnTo>
                <a:cubicBezTo>
                  <a:pt x="1087206" y="207560"/>
                  <a:pt x="1069300" y="215576"/>
                  <a:pt x="1049523" y="215576"/>
                </a:cubicBezTo>
                <a:lnTo>
                  <a:pt x="887911" y="215576"/>
                </a:lnTo>
                <a:lnTo>
                  <a:pt x="887002" y="313110"/>
                </a:lnTo>
                <a:lnTo>
                  <a:pt x="835190" y="215576"/>
                </a:lnTo>
                <a:lnTo>
                  <a:pt x="71623" y="215576"/>
                </a:lnTo>
                <a:cubicBezTo>
                  <a:pt x="32067" y="215576"/>
                  <a:pt x="0" y="183510"/>
                  <a:pt x="0" y="143954"/>
                </a:cubicBezTo>
                <a:lnTo>
                  <a:pt x="0" y="246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478CE-1251-5407-418C-A80008D25EA7}"/>
              </a:ext>
            </a:extLst>
          </p:cNvPr>
          <p:cNvSpPr txBox="1"/>
          <p:nvPr/>
        </p:nvSpPr>
        <p:spPr>
          <a:xfrm>
            <a:off x="3626110" y="2912902"/>
            <a:ext cx="51726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865B4A7-FA2C-4797-4B6C-457A2BB57A92}"/>
              </a:ext>
            </a:extLst>
          </p:cNvPr>
          <p:cNvSpPr/>
          <p:nvPr/>
        </p:nvSpPr>
        <p:spPr>
          <a:xfrm>
            <a:off x="3747117" y="2232499"/>
            <a:ext cx="1397498" cy="657224"/>
          </a:xfrm>
          <a:custGeom>
            <a:avLst/>
            <a:gdLst>
              <a:gd name="connsiteX0" fmla="*/ 89277 w 1397498"/>
              <a:gd name="connsiteY0" fmla="*/ 0 h 657224"/>
              <a:gd name="connsiteX1" fmla="*/ 1308221 w 1397498"/>
              <a:gd name="connsiteY1" fmla="*/ 0 h 657224"/>
              <a:gd name="connsiteX2" fmla="*/ 1397498 w 1397498"/>
              <a:gd name="connsiteY2" fmla="*/ 89277 h 657224"/>
              <a:gd name="connsiteX3" fmla="*/ 1397498 w 1397498"/>
              <a:gd name="connsiteY3" fmla="*/ 446372 h 657224"/>
              <a:gd name="connsiteX4" fmla="*/ 1308221 w 1397498"/>
              <a:gd name="connsiteY4" fmla="*/ 535649 h 657224"/>
              <a:gd name="connsiteX5" fmla="*/ 1106773 w 1397498"/>
              <a:gd name="connsiteY5" fmla="*/ 535649 h 657224"/>
              <a:gd name="connsiteX6" fmla="*/ 1105640 w 1397498"/>
              <a:gd name="connsiteY6" fmla="*/ 657224 h 657224"/>
              <a:gd name="connsiteX7" fmla="*/ 1041057 w 1397498"/>
              <a:gd name="connsiteY7" fmla="*/ 535649 h 657224"/>
              <a:gd name="connsiteX8" fmla="*/ 89277 w 1397498"/>
              <a:gd name="connsiteY8" fmla="*/ 535649 h 657224"/>
              <a:gd name="connsiteX9" fmla="*/ 0 w 1397498"/>
              <a:gd name="connsiteY9" fmla="*/ 446372 h 657224"/>
              <a:gd name="connsiteX10" fmla="*/ 0 w 1397498"/>
              <a:gd name="connsiteY10" fmla="*/ 89277 h 657224"/>
              <a:gd name="connsiteX11" fmla="*/ 89277 w 1397498"/>
              <a:gd name="connsiteY11" fmla="*/ 0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7498" h="657224">
                <a:moveTo>
                  <a:pt x="89277" y="0"/>
                </a:moveTo>
                <a:lnTo>
                  <a:pt x="1308221" y="0"/>
                </a:lnTo>
                <a:cubicBezTo>
                  <a:pt x="1357527" y="0"/>
                  <a:pt x="1397498" y="39971"/>
                  <a:pt x="1397498" y="89277"/>
                </a:cubicBezTo>
                <a:lnTo>
                  <a:pt x="1397498" y="446372"/>
                </a:lnTo>
                <a:cubicBezTo>
                  <a:pt x="1397498" y="495678"/>
                  <a:pt x="1357527" y="535649"/>
                  <a:pt x="1308221" y="535649"/>
                </a:cubicBezTo>
                <a:lnTo>
                  <a:pt x="1106773" y="535649"/>
                </a:lnTo>
                <a:lnTo>
                  <a:pt x="1105640" y="657224"/>
                </a:lnTo>
                <a:lnTo>
                  <a:pt x="1041057" y="535649"/>
                </a:lnTo>
                <a:lnTo>
                  <a:pt x="89277" y="535649"/>
                </a:lnTo>
                <a:cubicBezTo>
                  <a:pt x="39971" y="535649"/>
                  <a:pt x="0" y="495678"/>
                  <a:pt x="0" y="446372"/>
                </a:cubicBezTo>
                <a:lnTo>
                  <a:pt x="0" y="89277"/>
                </a:lnTo>
                <a:cubicBezTo>
                  <a:pt x="0" y="39971"/>
                  <a:pt x="39971" y="0"/>
                  <a:pt x="89277" y="0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bg1"/>
            </a:solidFill>
          </a:ln>
          <a:scene3d>
            <a:camera prst="isometricOffAxis1Right">
              <a:rot lat="993777" lon="2013021" rev="118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C703A13-2505-7D54-642E-E1D91B7B7BBD}"/>
              </a:ext>
            </a:extLst>
          </p:cNvPr>
          <p:cNvSpPr/>
          <p:nvPr/>
        </p:nvSpPr>
        <p:spPr>
          <a:xfrm>
            <a:off x="3809028" y="2180460"/>
            <a:ext cx="1397498" cy="657224"/>
          </a:xfrm>
          <a:custGeom>
            <a:avLst/>
            <a:gdLst>
              <a:gd name="connsiteX0" fmla="*/ 89277 w 1397498"/>
              <a:gd name="connsiteY0" fmla="*/ 0 h 657224"/>
              <a:gd name="connsiteX1" fmla="*/ 1308221 w 1397498"/>
              <a:gd name="connsiteY1" fmla="*/ 0 h 657224"/>
              <a:gd name="connsiteX2" fmla="*/ 1397498 w 1397498"/>
              <a:gd name="connsiteY2" fmla="*/ 89277 h 657224"/>
              <a:gd name="connsiteX3" fmla="*/ 1397498 w 1397498"/>
              <a:gd name="connsiteY3" fmla="*/ 446372 h 657224"/>
              <a:gd name="connsiteX4" fmla="*/ 1308221 w 1397498"/>
              <a:gd name="connsiteY4" fmla="*/ 535649 h 657224"/>
              <a:gd name="connsiteX5" fmla="*/ 1106773 w 1397498"/>
              <a:gd name="connsiteY5" fmla="*/ 535649 h 657224"/>
              <a:gd name="connsiteX6" fmla="*/ 1105640 w 1397498"/>
              <a:gd name="connsiteY6" fmla="*/ 657224 h 657224"/>
              <a:gd name="connsiteX7" fmla="*/ 1041057 w 1397498"/>
              <a:gd name="connsiteY7" fmla="*/ 535649 h 657224"/>
              <a:gd name="connsiteX8" fmla="*/ 89277 w 1397498"/>
              <a:gd name="connsiteY8" fmla="*/ 535649 h 657224"/>
              <a:gd name="connsiteX9" fmla="*/ 0 w 1397498"/>
              <a:gd name="connsiteY9" fmla="*/ 446372 h 657224"/>
              <a:gd name="connsiteX10" fmla="*/ 0 w 1397498"/>
              <a:gd name="connsiteY10" fmla="*/ 89277 h 657224"/>
              <a:gd name="connsiteX11" fmla="*/ 89277 w 1397498"/>
              <a:gd name="connsiteY11" fmla="*/ 0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7498" h="657224">
                <a:moveTo>
                  <a:pt x="89277" y="0"/>
                </a:moveTo>
                <a:lnTo>
                  <a:pt x="1308221" y="0"/>
                </a:lnTo>
                <a:cubicBezTo>
                  <a:pt x="1357527" y="0"/>
                  <a:pt x="1397498" y="39971"/>
                  <a:pt x="1397498" y="89277"/>
                </a:cubicBezTo>
                <a:lnTo>
                  <a:pt x="1397498" y="446372"/>
                </a:lnTo>
                <a:cubicBezTo>
                  <a:pt x="1397498" y="495678"/>
                  <a:pt x="1357527" y="535649"/>
                  <a:pt x="1308221" y="535649"/>
                </a:cubicBezTo>
                <a:lnTo>
                  <a:pt x="1106773" y="535649"/>
                </a:lnTo>
                <a:lnTo>
                  <a:pt x="1105640" y="657224"/>
                </a:lnTo>
                <a:lnTo>
                  <a:pt x="1041057" y="535649"/>
                </a:lnTo>
                <a:lnTo>
                  <a:pt x="89277" y="535649"/>
                </a:lnTo>
                <a:cubicBezTo>
                  <a:pt x="39971" y="535649"/>
                  <a:pt x="0" y="495678"/>
                  <a:pt x="0" y="446372"/>
                </a:cubicBezTo>
                <a:lnTo>
                  <a:pt x="0" y="89277"/>
                </a:lnTo>
                <a:cubicBezTo>
                  <a:pt x="0" y="39971"/>
                  <a:pt x="39971" y="0"/>
                  <a:pt x="89277" y="0"/>
                </a:cubicBezTo>
                <a:close/>
              </a:path>
            </a:pathLst>
          </a:custGeom>
          <a:solidFill>
            <a:schemeClr val="bg1"/>
          </a:solidFill>
          <a:ln w="15875">
            <a:solidFill>
              <a:schemeClr val="bg1"/>
            </a:solidFill>
          </a:ln>
          <a:scene3d>
            <a:camera prst="isometricOffAxis1Right">
              <a:rot lat="993777" lon="2013021" rev="1189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DD9C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까칠한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8DD9C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DD9C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조땡</a:t>
            </a:r>
          </a:p>
        </p:txBody>
      </p:sp>
    </p:spTree>
    <p:extLst>
      <p:ext uri="{BB962C8B-B14F-4D97-AF65-F5344CB8AC3E}">
        <p14:creationId xmlns:p14="http://schemas.microsoft.com/office/powerpoint/2010/main" val="260989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8A755-8FEF-D2FA-AFDB-7723805BA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9829CE-CDA0-831C-4443-45438FE10835}"/>
              </a:ext>
            </a:extLst>
          </p:cNvPr>
          <p:cNvSpPr/>
          <p:nvPr/>
        </p:nvSpPr>
        <p:spPr>
          <a:xfrm>
            <a:off x="0" y="0"/>
            <a:ext cx="12192000" cy="860057"/>
          </a:xfrm>
          <a:prstGeom prst="rect">
            <a:avLst/>
          </a:prstGeom>
          <a:pattFill prst="lgGrid">
            <a:fgClr>
              <a:srgbClr val="8DD9CE"/>
            </a:fgClr>
            <a:bgClr>
              <a:srgbClr val="85CEC3"/>
            </a:bgClr>
          </a:patt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E7E34-5951-706F-E480-AB7B63F5E8F6}"/>
              </a:ext>
            </a:extLst>
          </p:cNvPr>
          <p:cNvSpPr txBox="1"/>
          <p:nvPr/>
        </p:nvSpPr>
        <p:spPr>
          <a:xfrm>
            <a:off x="1138357" y="1270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137B13-6B31-C04F-7F8F-48AFF54A7896}"/>
              </a:ext>
            </a:extLst>
          </p:cNvPr>
          <p:cNvCxnSpPr>
            <a:cxnSpLocks/>
          </p:cNvCxnSpPr>
          <p:nvPr/>
        </p:nvCxnSpPr>
        <p:spPr>
          <a:xfrm>
            <a:off x="800181" y="793854"/>
            <a:ext cx="0" cy="6084000"/>
          </a:xfrm>
          <a:prstGeom prst="line">
            <a:avLst/>
          </a:prstGeom>
          <a:ln>
            <a:solidFill>
              <a:srgbClr val="8DD9CE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E1878D-44E1-F164-738A-3FE1CB61873F}"/>
              </a:ext>
            </a:extLst>
          </p:cNvPr>
          <p:cNvGrpSpPr/>
          <p:nvPr/>
        </p:nvGrpSpPr>
        <p:grpSpPr>
          <a:xfrm>
            <a:off x="72117" y="135523"/>
            <a:ext cx="1022849" cy="611676"/>
            <a:chOff x="72117" y="135523"/>
            <a:chExt cx="1022849" cy="61167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A7E89E9-AE89-3813-0019-B486A641A72D}"/>
                </a:ext>
              </a:extLst>
            </p:cNvPr>
            <p:cNvGrpSpPr/>
            <p:nvPr/>
          </p:nvGrpSpPr>
          <p:grpSpPr>
            <a:xfrm>
              <a:off x="72117" y="135523"/>
              <a:ext cx="1022849" cy="497098"/>
              <a:chOff x="201615" y="190847"/>
              <a:chExt cx="1459409" cy="709263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D9FE6A43-0415-53F1-E0DE-E76DA04BE541}"/>
                  </a:ext>
                </a:extLst>
              </p:cNvPr>
              <p:cNvSpPr/>
              <p:nvPr/>
            </p:nvSpPr>
            <p:spPr>
              <a:xfrm>
                <a:off x="201615" y="242886"/>
                <a:ext cx="1397498" cy="657224"/>
              </a:xfrm>
              <a:custGeom>
                <a:avLst/>
                <a:gdLst>
                  <a:gd name="connsiteX0" fmla="*/ 89277 w 1397498"/>
                  <a:gd name="connsiteY0" fmla="*/ 0 h 657224"/>
                  <a:gd name="connsiteX1" fmla="*/ 1308221 w 1397498"/>
                  <a:gd name="connsiteY1" fmla="*/ 0 h 657224"/>
                  <a:gd name="connsiteX2" fmla="*/ 1397498 w 1397498"/>
                  <a:gd name="connsiteY2" fmla="*/ 89277 h 657224"/>
                  <a:gd name="connsiteX3" fmla="*/ 1397498 w 1397498"/>
                  <a:gd name="connsiteY3" fmla="*/ 446372 h 657224"/>
                  <a:gd name="connsiteX4" fmla="*/ 1308221 w 1397498"/>
                  <a:gd name="connsiteY4" fmla="*/ 535649 h 657224"/>
                  <a:gd name="connsiteX5" fmla="*/ 1106773 w 1397498"/>
                  <a:gd name="connsiteY5" fmla="*/ 535649 h 657224"/>
                  <a:gd name="connsiteX6" fmla="*/ 1105640 w 1397498"/>
                  <a:gd name="connsiteY6" fmla="*/ 657224 h 657224"/>
                  <a:gd name="connsiteX7" fmla="*/ 1041057 w 1397498"/>
                  <a:gd name="connsiteY7" fmla="*/ 535649 h 657224"/>
                  <a:gd name="connsiteX8" fmla="*/ 89277 w 1397498"/>
                  <a:gd name="connsiteY8" fmla="*/ 535649 h 657224"/>
                  <a:gd name="connsiteX9" fmla="*/ 0 w 1397498"/>
                  <a:gd name="connsiteY9" fmla="*/ 446372 h 657224"/>
                  <a:gd name="connsiteX10" fmla="*/ 0 w 1397498"/>
                  <a:gd name="connsiteY10" fmla="*/ 89277 h 657224"/>
                  <a:gd name="connsiteX11" fmla="*/ 89277 w 1397498"/>
                  <a:gd name="connsiteY11" fmla="*/ 0 h 65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7498" h="657224">
                    <a:moveTo>
                      <a:pt x="89277" y="0"/>
                    </a:moveTo>
                    <a:lnTo>
                      <a:pt x="1308221" y="0"/>
                    </a:lnTo>
                    <a:cubicBezTo>
                      <a:pt x="1357527" y="0"/>
                      <a:pt x="1397498" y="39971"/>
                      <a:pt x="1397498" y="89277"/>
                    </a:cubicBezTo>
                    <a:lnTo>
                      <a:pt x="1397498" y="446372"/>
                    </a:lnTo>
                    <a:cubicBezTo>
                      <a:pt x="1397498" y="495678"/>
                      <a:pt x="1357527" y="535649"/>
                      <a:pt x="1308221" y="535649"/>
                    </a:cubicBezTo>
                    <a:lnTo>
                      <a:pt x="1106773" y="535649"/>
                    </a:lnTo>
                    <a:lnTo>
                      <a:pt x="1105640" y="657224"/>
                    </a:lnTo>
                    <a:lnTo>
                      <a:pt x="1041057" y="535649"/>
                    </a:lnTo>
                    <a:lnTo>
                      <a:pt x="89277" y="535649"/>
                    </a:lnTo>
                    <a:cubicBezTo>
                      <a:pt x="39971" y="535649"/>
                      <a:pt x="0" y="495678"/>
                      <a:pt x="0" y="446372"/>
                    </a:cubicBezTo>
                    <a:lnTo>
                      <a:pt x="0" y="89277"/>
                    </a:lnTo>
                    <a:cubicBezTo>
                      <a:pt x="0" y="39971"/>
                      <a:pt x="39971" y="0"/>
                      <a:pt x="89277" y="0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solidFill>
                  <a:schemeClr val="bg1"/>
                </a:solidFill>
              </a:ln>
              <a:scene3d>
                <a:camera prst="isometricOffAxis1Right">
                  <a:rot lat="993777" lon="2013021" rev="1189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2A671D61-B962-8768-663E-9DF752D04ECE}"/>
                  </a:ext>
                </a:extLst>
              </p:cNvPr>
              <p:cNvSpPr/>
              <p:nvPr/>
            </p:nvSpPr>
            <p:spPr>
              <a:xfrm>
                <a:off x="263526" y="190847"/>
                <a:ext cx="1397498" cy="657224"/>
              </a:xfrm>
              <a:custGeom>
                <a:avLst/>
                <a:gdLst>
                  <a:gd name="connsiteX0" fmla="*/ 89277 w 1397498"/>
                  <a:gd name="connsiteY0" fmla="*/ 0 h 657224"/>
                  <a:gd name="connsiteX1" fmla="*/ 1308221 w 1397498"/>
                  <a:gd name="connsiteY1" fmla="*/ 0 h 657224"/>
                  <a:gd name="connsiteX2" fmla="*/ 1397498 w 1397498"/>
                  <a:gd name="connsiteY2" fmla="*/ 89277 h 657224"/>
                  <a:gd name="connsiteX3" fmla="*/ 1397498 w 1397498"/>
                  <a:gd name="connsiteY3" fmla="*/ 446372 h 657224"/>
                  <a:gd name="connsiteX4" fmla="*/ 1308221 w 1397498"/>
                  <a:gd name="connsiteY4" fmla="*/ 535649 h 657224"/>
                  <a:gd name="connsiteX5" fmla="*/ 1106773 w 1397498"/>
                  <a:gd name="connsiteY5" fmla="*/ 535649 h 657224"/>
                  <a:gd name="connsiteX6" fmla="*/ 1105640 w 1397498"/>
                  <a:gd name="connsiteY6" fmla="*/ 657224 h 657224"/>
                  <a:gd name="connsiteX7" fmla="*/ 1041057 w 1397498"/>
                  <a:gd name="connsiteY7" fmla="*/ 535649 h 657224"/>
                  <a:gd name="connsiteX8" fmla="*/ 89277 w 1397498"/>
                  <a:gd name="connsiteY8" fmla="*/ 535649 h 657224"/>
                  <a:gd name="connsiteX9" fmla="*/ 0 w 1397498"/>
                  <a:gd name="connsiteY9" fmla="*/ 446372 h 657224"/>
                  <a:gd name="connsiteX10" fmla="*/ 0 w 1397498"/>
                  <a:gd name="connsiteY10" fmla="*/ 89277 h 657224"/>
                  <a:gd name="connsiteX11" fmla="*/ 89277 w 1397498"/>
                  <a:gd name="connsiteY11" fmla="*/ 0 h 65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7498" h="657224">
                    <a:moveTo>
                      <a:pt x="89277" y="0"/>
                    </a:moveTo>
                    <a:lnTo>
                      <a:pt x="1308221" y="0"/>
                    </a:lnTo>
                    <a:cubicBezTo>
                      <a:pt x="1357527" y="0"/>
                      <a:pt x="1397498" y="39971"/>
                      <a:pt x="1397498" y="89277"/>
                    </a:cubicBezTo>
                    <a:lnTo>
                      <a:pt x="1397498" y="446372"/>
                    </a:lnTo>
                    <a:cubicBezTo>
                      <a:pt x="1397498" y="495678"/>
                      <a:pt x="1357527" y="535649"/>
                      <a:pt x="1308221" y="535649"/>
                    </a:cubicBezTo>
                    <a:lnTo>
                      <a:pt x="1106773" y="535649"/>
                    </a:lnTo>
                    <a:lnTo>
                      <a:pt x="1105640" y="657224"/>
                    </a:lnTo>
                    <a:lnTo>
                      <a:pt x="1041057" y="535649"/>
                    </a:lnTo>
                    <a:lnTo>
                      <a:pt x="89277" y="535649"/>
                    </a:lnTo>
                    <a:cubicBezTo>
                      <a:pt x="39971" y="535649"/>
                      <a:pt x="0" y="495678"/>
                      <a:pt x="0" y="446372"/>
                    </a:cubicBezTo>
                    <a:lnTo>
                      <a:pt x="0" y="89277"/>
                    </a:lnTo>
                    <a:cubicBezTo>
                      <a:pt x="0" y="39971"/>
                      <a:pt x="39971" y="0"/>
                      <a:pt x="89277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>
                <a:solidFill>
                  <a:schemeClr val="bg1"/>
                </a:solidFill>
              </a:ln>
              <a:scene3d>
                <a:camera prst="isometricOffAxis1Right">
                  <a:rot lat="993777" lon="2013021" rev="1189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rPr>
                  <a:t>CONTENTS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18CEAC2-0C21-DE5E-8ECC-13559F6FF434}"/>
                </a:ext>
              </a:extLst>
            </p:cNvPr>
            <p:cNvSpPr/>
            <p:nvPr/>
          </p:nvSpPr>
          <p:spPr>
            <a:xfrm>
              <a:off x="785813" y="71119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7D77CD-5DC7-6A86-54EC-E341325DDE79}"/>
              </a:ext>
            </a:extLst>
          </p:cNvPr>
          <p:cNvGrpSpPr/>
          <p:nvPr/>
        </p:nvGrpSpPr>
        <p:grpSpPr>
          <a:xfrm>
            <a:off x="421802" y="1051566"/>
            <a:ext cx="726058" cy="357748"/>
            <a:chOff x="5024088" y="3172408"/>
            <a:chExt cx="2156532" cy="58338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62BE295-4387-48F1-D797-689291CAFEF9}"/>
                </a:ext>
              </a:extLst>
            </p:cNvPr>
            <p:cNvSpPr/>
            <p:nvPr/>
          </p:nvSpPr>
          <p:spPr>
            <a:xfrm>
              <a:off x="5127885" y="3242614"/>
              <a:ext cx="2052735" cy="513183"/>
            </a:xfrm>
            <a:prstGeom prst="roundRect">
              <a:avLst/>
            </a:prstGeom>
            <a:solidFill>
              <a:srgbClr val="8DD9CE">
                <a:alpha val="35000"/>
              </a:srgbClr>
            </a:solidFill>
            <a:ln w="9525">
              <a:solidFill>
                <a:schemeClr val="bg1"/>
              </a:solidFill>
            </a:ln>
            <a:scene3d>
              <a:camera prst="isometricOffAxis1Right">
                <a:rot lat="1030242" lon="20607860" rev="21582548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1E9B974-EB36-A088-464D-DA0B33A8F99F}"/>
                </a:ext>
              </a:extLst>
            </p:cNvPr>
            <p:cNvSpPr/>
            <p:nvPr/>
          </p:nvSpPr>
          <p:spPr>
            <a:xfrm>
              <a:off x="5024088" y="3172408"/>
              <a:ext cx="2052735" cy="513183"/>
            </a:xfrm>
            <a:prstGeom prst="roundRect">
              <a:avLst/>
            </a:prstGeom>
            <a:solidFill>
              <a:srgbClr val="85CEC3"/>
            </a:solidFill>
            <a:ln>
              <a:solidFill>
                <a:schemeClr val="bg1"/>
              </a:solidFill>
            </a:ln>
            <a:scene3d>
              <a:camera prst="isometricOffAxis1Right">
                <a:rot lat="1030242" lon="20607860" rev="21582548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Sub Title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3" name="자유형: 도형 20">
            <a:extLst>
              <a:ext uri="{FF2B5EF4-FFF2-40B4-BE49-F238E27FC236}">
                <a16:creationId xmlns:a16="http://schemas.microsoft.com/office/drawing/2014/main" id="{D7DB85B5-A86F-6EF7-4C69-9CA6B57816C5}"/>
              </a:ext>
            </a:extLst>
          </p:cNvPr>
          <p:cNvSpPr/>
          <p:nvPr/>
        </p:nvSpPr>
        <p:spPr>
          <a:xfrm>
            <a:off x="5131490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rgbClr val="85CEC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: 도형 19">
            <a:extLst>
              <a:ext uri="{FF2B5EF4-FFF2-40B4-BE49-F238E27FC236}">
                <a16:creationId xmlns:a16="http://schemas.microsoft.com/office/drawing/2014/main" id="{DD66AD70-2DB5-307D-7D06-F3BC78322E9B}"/>
              </a:ext>
            </a:extLst>
          </p:cNvPr>
          <p:cNvSpPr/>
          <p:nvPr/>
        </p:nvSpPr>
        <p:spPr>
          <a:xfrm>
            <a:off x="4263572" y="3345136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rgbClr val="85CEC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자유형: 도형 18">
            <a:extLst>
              <a:ext uri="{FF2B5EF4-FFF2-40B4-BE49-F238E27FC236}">
                <a16:creationId xmlns:a16="http://schemas.microsoft.com/office/drawing/2014/main" id="{62D823D9-62D2-255A-2EEC-18C8A2C10037}"/>
              </a:ext>
            </a:extLst>
          </p:cNvPr>
          <p:cNvSpPr/>
          <p:nvPr/>
        </p:nvSpPr>
        <p:spPr>
          <a:xfrm>
            <a:off x="6183812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rgbClr val="85CEC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25">
            <a:extLst>
              <a:ext uri="{FF2B5EF4-FFF2-40B4-BE49-F238E27FC236}">
                <a16:creationId xmlns:a16="http://schemas.microsoft.com/office/drawing/2014/main" id="{AE784F85-A8C4-BAA7-0706-8B120F804BB9}"/>
              </a:ext>
            </a:extLst>
          </p:cNvPr>
          <p:cNvSpPr/>
          <p:nvPr/>
        </p:nvSpPr>
        <p:spPr>
          <a:xfrm>
            <a:off x="5240102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24">
            <a:extLst>
              <a:ext uri="{FF2B5EF4-FFF2-40B4-BE49-F238E27FC236}">
                <a16:creationId xmlns:a16="http://schemas.microsoft.com/office/drawing/2014/main" id="{6F4F80B0-2996-BF18-A812-CAFE7162BF30}"/>
              </a:ext>
            </a:extLst>
          </p:cNvPr>
          <p:cNvSpPr/>
          <p:nvPr/>
        </p:nvSpPr>
        <p:spPr>
          <a:xfrm>
            <a:off x="6183812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21">
            <a:extLst>
              <a:ext uri="{FF2B5EF4-FFF2-40B4-BE49-F238E27FC236}">
                <a16:creationId xmlns:a16="http://schemas.microsoft.com/office/drawing/2014/main" id="{18EC036A-2F40-F7B9-84A3-98BC931BDD8B}"/>
              </a:ext>
            </a:extLst>
          </p:cNvPr>
          <p:cNvSpPr/>
          <p:nvPr/>
        </p:nvSpPr>
        <p:spPr>
          <a:xfrm>
            <a:off x="5991788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7">
            <a:extLst>
              <a:ext uri="{FF2B5EF4-FFF2-40B4-BE49-F238E27FC236}">
                <a16:creationId xmlns:a16="http://schemas.microsoft.com/office/drawing/2014/main" id="{78B9C2A2-06AB-CFB9-0E1D-DE53CAEFFA98}"/>
              </a:ext>
            </a:extLst>
          </p:cNvPr>
          <p:cNvSpPr/>
          <p:nvPr/>
        </p:nvSpPr>
        <p:spPr>
          <a:xfrm>
            <a:off x="6100581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A3A4B2BC-9E74-9683-BD6A-69D7AE411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1788" y="2673479"/>
            <a:ext cx="346760" cy="398565"/>
            <a:chOff x="1039" y="1681"/>
            <a:chExt cx="1071" cy="1231"/>
          </a:xfrm>
          <a:solidFill>
            <a:srgbClr val="85CEC3"/>
          </a:solidFill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E0F29EA-43AD-2090-FB98-9C784AB70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B2A3962E-9565-F03D-AFEB-05DD2C34E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71C5932E-1C29-4984-168E-3908A834A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12BD6C92-AA45-8184-FF9A-DA4E3574A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자유형 32">
            <a:extLst>
              <a:ext uri="{FF2B5EF4-FFF2-40B4-BE49-F238E27FC236}">
                <a16:creationId xmlns:a16="http://schemas.microsoft.com/office/drawing/2014/main" id="{31CE260A-1D37-03E5-F139-03CCD4428757}"/>
              </a:ext>
            </a:extLst>
          </p:cNvPr>
          <p:cNvSpPr>
            <a:spLocks/>
          </p:cNvSpPr>
          <p:nvPr/>
        </p:nvSpPr>
        <p:spPr bwMode="auto">
          <a:xfrm>
            <a:off x="5131490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85CEC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72DF04AF-3708-6903-7D55-9A647A7414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4113" y="4219428"/>
            <a:ext cx="347037" cy="318537"/>
            <a:chOff x="2577" y="1104"/>
            <a:chExt cx="414" cy="380"/>
          </a:xfrm>
          <a:solidFill>
            <a:srgbClr val="85CEC3"/>
          </a:solidFill>
        </p:grpSpPr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94CE9EE5-853E-D8F1-74EF-F7C4228C0B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1B1805E0-1707-61E3-8845-A3B0149B0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443E2B37-61C7-B88C-F36A-1BCED3063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B6B3A34-953A-8E0E-2FEB-4DF817FC6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BF93CB97-8D4D-3BFF-713D-09D582597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69949E-7540-18AE-91ED-FAC2A734CE54}"/>
              </a:ext>
            </a:extLst>
          </p:cNvPr>
          <p:cNvSpPr/>
          <p:nvPr/>
        </p:nvSpPr>
        <p:spPr>
          <a:xfrm>
            <a:off x="7715715" y="1938794"/>
            <a:ext cx="279625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1CFD35-D84A-0341-6DA4-741C2A99BEDF}"/>
              </a:ext>
            </a:extLst>
          </p:cNvPr>
          <p:cNvSpPr/>
          <p:nvPr/>
        </p:nvSpPr>
        <p:spPr>
          <a:xfrm>
            <a:off x="8658959" y="3731671"/>
            <a:ext cx="279625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6ACDB8-2D33-FF50-90EF-B12F54BBC9DB}"/>
              </a:ext>
            </a:extLst>
          </p:cNvPr>
          <p:cNvSpPr/>
          <p:nvPr/>
        </p:nvSpPr>
        <p:spPr>
          <a:xfrm>
            <a:off x="1101937" y="3742637"/>
            <a:ext cx="279625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720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371339-EFE6-CCE9-14EC-0B454442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647B43-212B-DB02-783E-D03079CC27A6}"/>
              </a:ext>
            </a:extLst>
          </p:cNvPr>
          <p:cNvSpPr/>
          <p:nvPr/>
        </p:nvSpPr>
        <p:spPr>
          <a:xfrm>
            <a:off x="0" y="0"/>
            <a:ext cx="12192000" cy="860057"/>
          </a:xfrm>
          <a:prstGeom prst="rect">
            <a:avLst/>
          </a:prstGeom>
          <a:pattFill prst="lgGrid">
            <a:fgClr>
              <a:srgbClr val="8DD9CE"/>
            </a:fgClr>
            <a:bgClr>
              <a:srgbClr val="85CEC3"/>
            </a:bgClr>
          </a:patt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1CF78-6C1F-4A48-5DAC-151D9C24D3C4}"/>
              </a:ext>
            </a:extLst>
          </p:cNvPr>
          <p:cNvSpPr txBox="1"/>
          <p:nvPr/>
        </p:nvSpPr>
        <p:spPr>
          <a:xfrm>
            <a:off x="1138357" y="1270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4571B6-8570-5262-609A-287A0419D5AA}"/>
              </a:ext>
            </a:extLst>
          </p:cNvPr>
          <p:cNvCxnSpPr>
            <a:cxnSpLocks/>
          </p:cNvCxnSpPr>
          <p:nvPr/>
        </p:nvCxnSpPr>
        <p:spPr>
          <a:xfrm>
            <a:off x="800181" y="793854"/>
            <a:ext cx="0" cy="6084000"/>
          </a:xfrm>
          <a:prstGeom prst="line">
            <a:avLst/>
          </a:prstGeom>
          <a:ln>
            <a:solidFill>
              <a:srgbClr val="8DD9CE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B39885-8CCC-6F60-EC31-744F45B39BB5}"/>
              </a:ext>
            </a:extLst>
          </p:cNvPr>
          <p:cNvGrpSpPr/>
          <p:nvPr/>
        </p:nvGrpSpPr>
        <p:grpSpPr>
          <a:xfrm>
            <a:off x="72117" y="135523"/>
            <a:ext cx="1022849" cy="611676"/>
            <a:chOff x="72117" y="135523"/>
            <a:chExt cx="1022849" cy="61167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D0CF488-6A77-CEE8-158C-B2D2E9E8FEEC}"/>
                </a:ext>
              </a:extLst>
            </p:cNvPr>
            <p:cNvGrpSpPr/>
            <p:nvPr/>
          </p:nvGrpSpPr>
          <p:grpSpPr>
            <a:xfrm>
              <a:off x="72117" y="135523"/>
              <a:ext cx="1022849" cy="497098"/>
              <a:chOff x="201615" y="190847"/>
              <a:chExt cx="1459409" cy="709263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AE035E5E-FE6B-1D70-234C-F1F0DEB82475}"/>
                  </a:ext>
                </a:extLst>
              </p:cNvPr>
              <p:cNvSpPr/>
              <p:nvPr/>
            </p:nvSpPr>
            <p:spPr>
              <a:xfrm>
                <a:off x="201615" y="242886"/>
                <a:ext cx="1397498" cy="657224"/>
              </a:xfrm>
              <a:custGeom>
                <a:avLst/>
                <a:gdLst>
                  <a:gd name="connsiteX0" fmla="*/ 89277 w 1397498"/>
                  <a:gd name="connsiteY0" fmla="*/ 0 h 657224"/>
                  <a:gd name="connsiteX1" fmla="*/ 1308221 w 1397498"/>
                  <a:gd name="connsiteY1" fmla="*/ 0 h 657224"/>
                  <a:gd name="connsiteX2" fmla="*/ 1397498 w 1397498"/>
                  <a:gd name="connsiteY2" fmla="*/ 89277 h 657224"/>
                  <a:gd name="connsiteX3" fmla="*/ 1397498 w 1397498"/>
                  <a:gd name="connsiteY3" fmla="*/ 446372 h 657224"/>
                  <a:gd name="connsiteX4" fmla="*/ 1308221 w 1397498"/>
                  <a:gd name="connsiteY4" fmla="*/ 535649 h 657224"/>
                  <a:gd name="connsiteX5" fmla="*/ 1106773 w 1397498"/>
                  <a:gd name="connsiteY5" fmla="*/ 535649 h 657224"/>
                  <a:gd name="connsiteX6" fmla="*/ 1105640 w 1397498"/>
                  <a:gd name="connsiteY6" fmla="*/ 657224 h 657224"/>
                  <a:gd name="connsiteX7" fmla="*/ 1041057 w 1397498"/>
                  <a:gd name="connsiteY7" fmla="*/ 535649 h 657224"/>
                  <a:gd name="connsiteX8" fmla="*/ 89277 w 1397498"/>
                  <a:gd name="connsiteY8" fmla="*/ 535649 h 657224"/>
                  <a:gd name="connsiteX9" fmla="*/ 0 w 1397498"/>
                  <a:gd name="connsiteY9" fmla="*/ 446372 h 657224"/>
                  <a:gd name="connsiteX10" fmla="*/ 0 w 1397498"/>
                  <a:gd name="connsiteY10" fmla="*/ 89277 h 657224"/>
                  <a:gd name="connsiteX11" fmla="*/ 89277 w 1397498"/>
                  <a:gd name="connsiteY11" fmla="*/ 0 h 65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7498" h="657224">
                    <a:moveTo>
                      <a:pt x="89277" y="0"/>
                    </a:moveTo>
                    <a:lnTo>
                      <a:pt x="1308221" y="0"/>
                    </a:lnTo>
                    <a:cubicBezTo>
                      <a:pt x="1357527" y="0"/>
                      <a:pt x="1397498" y="39971"/>
                      <a:pt x="1397498" y="89277"/>
                    </a:cubicBezTo>
                    <a:lnTo>
                      <a:pt x="1397498" y="446372"/>
                    </a:lnTo>
                    <a:cubicBezTo>
                      <a:pt x="1397498" y="495678"/>
                      <a:pt x="1357527" y="535649"/>
                      <a:pt x="1308221" y="535649"/>
                    </a:cubicBezTo>
                    <a:lnTo>
                      <a:pt x="1106773" y="535649"/>
                    </a:lnTo>
                    <a:lnTo>
                      <a:pt x="1105640" y="657224"/>
                    </a:lnTo>
                    <a:lnTo>
                      <a:pt x="1041057" y="535649"/>
                    </a:lnTo>
                    <a:lnTo>
                      <a:pt x="89277" y="535649"/>
                    </a:lnTo>
                    <a:cubicBezTo>
                      <a:pt x="39971" y="535649"/>
                      <a:pt x="0" y="495678"/>
                      <a:pt x="0" y="446372"/>
                    </a:cubicBezTo>
                    <a:lnTo>
                      <a:pt x="0" y="89277"/>
                    </a:lnTo>
                    <a:cubicBezTo>
                      <a:pt x="0" y="39971"/>
                      <a:pt x="39971" y="0"/>
                      <a:pt x="89277" y="0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solidFill>
                  <a:schemeClr val="bg1"/>
                </a:solidFill>
              </a:ln>
              <a:scene3d>
                <a:camera prst="isometricOffAxis1Right">
                  <a:rot lat="993777" lon="2013021" rev="1189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2633F571-7DDE-578A-017C-D5BB08A8690E}"/>
                  </a:ext>
                </a:extLst>
              </p:cNvPr>
              <p:cNvSpPr/>
              <p:nvPr/>
            </p:nvSpPr>
            <p:spPr>
              <a:xfrm>
                <a:off x="263526" y="190847"/>
                <a:ext cx="1397498" cy="657224"/>
              </a:xfrm>
              <a:custGeom>
                <a:avLst/>
                <a:gdLst>
                  <a:gd name="connsiteX0" fmla="*/ 89277 w 1397498"/>
                  <a:gd name="connsiteY0" fmla="*/ 0 h 657224"/>
                  <a:gd name="connsiteX1" fmla="*/ 1308221 w 1397498"/>
                  <a:gd name="connsiteY1" fmla="*/ 0 h 657224"/>
                  <a:gd name="connsiteX2" fmla="*/ 1397498 w 1397498"/>
                  <a:gd name="connsiteY2" fmla="*/ 89277 h 657224"/>
                  <a:gd name="connsiteX3" fmla="*/ 1397498 w 1397498"/>
                  <a:gd name="connsiteY3" fmla="*/ 446372 h 657224"/>
                  <a:gd name="connsiteX4" fmla="*/ 1308221 w 1397498"/>
                  <a:gd name="connsiteY4" fmla="*/ 535649 h 657224"/>
                  <a:gd name="connsiteX5" fmla="*/ 1106773 w 1397498"/>
                  <a:gd name="connsiteY5" fmla="*/ 535649 h 657224"/>
                  <a:gd name="connsiteX6" fmla="*/ 1105640 w 1397498"/>
                  <a:gd name="connsiteY6" fmla="*/ 657224 h 657224"/>
                  <a:gd name="connsiteX7" fmla="*/ 1041057 w 1397498"/>
                  <a:gd name="connsiteY7" fmla="*/ 535649 h 657224"/>
                  <a:gd name="connsiteX8" fmla="*/ 89277 w 1397498"/>
                  <a:gd name="connsiteY8" fmla="*/ 535649 h 657224"/>
                  <a:gd name="connsiteX9" fmla="*/ 0 w 1397498"/>
                  <a:gd name="connsiteY9" fmla="*/ 446372 h 657224"/>
                  <a:gd name="connsiteX10" fmla="*/ 0 w 1397498"/>
                  <a:gd name="connsiteY10" fmla="*/ 89277 h 657224"/>
                  <a:gd name="connsiteX11" fmla="*/ 89277 w 1397498"/>
                  <a:gd name="connsiteY11" fmla="*/ 0 h 65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7498" h="657224">
                    <a:moveTo>
                      <a:pt x="89277" y="0"/>
                    </a:moveTo>
                    <a:lnTo>
                      <a:pt x="1308221" y="0"/>
                    </a:lnTo>
                    <a:cubicBezTo>
                      <a:pt x="1357527" y="0"/>
                      <a:pt x="1397498" y="39971"/>
                      <a:pt x="1397498" y="89277"/>
                    </a:cubicBezTo>
                    <a:lnTo>
                      <a:pt x="1397498" y="446372"/>
                    </a:lnTo>
                    <a:cubicBezTo>
                      <a:pt x="1397498" y="495678"/>
                      <a:pt x="1357527" y="535649"/>
                      <a:pt x="1308221" y="535649"/>
                    </a:cubicBezTo>
                    <a:lnTo>
                      <a:pt x="1106773" y="535649"/>
                    </a:lnTo>
                    <a:lnTo>
                      <a:pt x="1105640" y="657224"/>
                    </a:lnTo>
                    <a:lnTo>
                      <a:pt x="1041057" y="535649"/>
                    </a:lnTo>
                    <a:lnTo>
                      <a:pt x="89277" y="535649"/>
                    </a:lnTo>
                    <a:cubicBezTo>
                      <a:pt x="39971" y="535649"/>
                      <a:pt x="0" y="495678"/>
                      <a:pt x="0" y="446372"/>
                    </a:cubicBezTo>
                    <a:lnTo>
                      <a:pt x="0" y="89277"/>
                    </a:lnTo>
                    <a:cubicBezTo>
                      <a:pt x="0" y="39971"/>
                      <a:pt x="39971" y="0"/>
                      <a:pt x="89277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>
                <a:solidFill>
                  <a:schemeClr val="bg1"/>
                </a:solidFill>
              </a:ln>
              <a:scene3d>
                <a:camera prst="isometricOffAxis1Right">
                  <a:rot lat="993777" lon="2013021" rev="1189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rPr>
                  <a:t>CONTENTS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C399FFE-25B7-E529-7EE6-F0B5C9B07B17}"/>
                </a:ext>
              </a:extLst>
            </p:cNvPr>
            <p:cNvSpPr/>
            <p:nvPr/>
          </p:nvSpPr>
          <p:spPr>
            <a:xfrm>
              <a:off x="785813" y="71119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45801A-66E5-844C-7D52-3B27053B83C3}"/>
              </a:ext>
            </a:extLst>
          </p:cNvPr>
          <p:cNvGrpSpPr/>
          <p:nvPr/>
        </p:nvGrpSpPr>
        <p:grpSpPr>
          <a:xfrm>
            <a:off x="421802" y="1051566"/>
            <a:ext cx="726058" cy="357748"/>
            <a:chOff x="5024088" y="3172408"/>
            <a:chExt cx="2156532" cy="58338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6C53A9-05F6-9C7F-FA81-35DBBFD149B8}"/>
                </a:ext>
              </a:extLst>
            </p:cNvPr>
            <p:cNvSpPr/>
            <p:nvPr/>
          </p:nvSpPr>
          <p:spPr>
            <a:xfrm>
              <a:off x="5127885" y="3242614"/>
              <a:ext cx="2052735" cy="513183"/>
            </a:xfrm>
            <a:prstGeom prst="roundRect">
              <a:avLst/>
            </a:prstGeom>
            <a:solidFill>
              <a:srgbClr val="8DD9CE">
                <a:alpha val="35000"/>
              </a:srgbClr>
            </a:solidFill>
            <a:ln w="9525">
              <a:solidFill>
                <a:schemeClr val="bg1"/>
              </a:solidFill>
            </a:ln>
            <a:scene3d>
              <a:camera prst="isometricOffAxis1Right">
                <a:rot lat="1030242" lon="20607860" rev="21582548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2EF3F7-B800-3096-B80C-10CC5F85696D}"/>
                </a:ext>
              </a:extLst>
            </p:cNvPr>
            <p:cNvSpPr/>
            <p:nvPr/>
          </p:nvSpPr>
          <p:spPr>
            <a:xfrm>
              <a:off x="5024088" y="3172408"/>
              <a:ext cx="2052735" cy="513183"/>
            </a:xfrm>
            <a:prstGeom prst="roundRect">
              <a:avLst/>
            </a:prstGeom>
            <a:solidFill>
              <a:srgbClr val="85CEC3"/>
            </a:solidFill>
            <a:ln>
              <a:solidFill>
                <a:schemeClr val="bg1"/>
              </a:solidFill>
            </a:ln>
            <a:scene3d>
              <a:camera prst="isometricOffAxis1Right">
                <a:rot lat="1030242" lon="20607860" rev="21582548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Sub Title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96D61972-E720-470A-A714-73E9D32B8578}"/>
              </a:ext>
            </a:extLst>
          </p:cNvPr>
          <p:cNvSpPr/>
          <p:nvPr/>
        </p:nvSpPr>
        <p:spPr>
          <a:xfrm>
            <a:off x="2336138" y="2805252"/>
            <a:ext cx="7433057" cy="623751"/>
          </a:xfrm>
          <a:prstGeom prst="roundRect">
            <a:avLst>
              <a:gd name="adj" fmla="val 50000"/>
            </a:avLst>
          </a:prstGeom>
          <a:pattFill prst="wdUpDiag">
            <a:fgClr>
              <a:srgbClr val="E8EDF5"/>
            </a:fgClr>
            <a:bgClr>
              <a:schemeClr val="bg1"/>
            </a:bgClr>
          </a:pattFill>
          <a:ln w="158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양쪽 모서리가 둥근 사각형 13">
            <a:extLst>
              <a:ext uri="{FF2B5EF4-FFF2-40B4-BE49-F238E27FC236}">
                <a16:creationId xmlns:a16="http://schemas.microsoft.com/office/drawing/2014/main" id="{9197D590-1054-463C-7377-A888A0BBC12E}"/>
              </a:ext>
            </a:extLst>
          </p:cNvPr>
          <p:cNvSpPr/>
          <p:nvPr/>
        </p:nvSpPr>
        <p:spPr>
          <a:xfrm rot="16200000">
            <a:off x="4213616" y="927771"/>
            <a:ext cx="623751" cy="4378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BDEC0B-E6DA-4EEB-6F19-8F96A7B950A4}"/>
              </a:ext>
            </a:extLst>
          </p:cNvPr>
          <p:cNvCxnSpPr/>
          <p:nvPr/>
        </p:nvCxnSpPr>
        <p:spPr>
          <a:xfrm flipV="1">
            <a:off x="4525492" y="1873337"/>
            <a:ext cx="0" cy="93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FD9836A-F9E6-10BB-ACF4-512A5A5C7C4D}"/>
              </a:ext>
            </a:extLst>
          </p:cNvPr>
          <p:cNvCxnSpPr/>
          <p:nvPr/>
        </p:nvCxnSpPr>
        <p:spPr>
          <a:xfrm flipV="1">
            <a:off x="8233892" y="1879938"/>
            <a:ext cx="0" cy="93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F51F89E-0804-AD9C-1E0C-B29C0421D6B4}"/>
              </a:ext>
            </a:extLst>
          </p:cNvPr>
          <p:cNvGraphicFramePr>
            <a:graphicFrameLocks noGrp="1"/>
          </p:cNvGraphicFramePr>
          <p:nvPr/>
        </p:nvGraphicFramePr>
        <p:xfrm>
          <a:off x="2336138" y="3747651"/>
          <a:ext cx="743306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09F7F6-178D-4669-4A62-759B44466947}"/>
              </a:ext>
            </a:extLst>
          </p:cNvPr>
          <p:cNvSpPr/>
          <p:nvPr/>
        </p:nvSpPr>
        <p:spPr>
          <a:xfrm>
            <a:off x="4622228" y="1708702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CONTENTS. A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59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4696B0-24A3-32B9-A09B-CBC979A761BB}"/>
              </a:ext>
            </a:extLst>
          </p:cNvPr>
          <p:cNvSpPr/>
          <p:nvPr/>
        </p:nvSpPr>
        <p:spPr>
          <a:xfrm>
            <a:off x="8330627" y="1708702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CONTENTS. A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41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401219-1352-2D76-D76C-DFE7D07C04E8}"/>
              </a:ext>
            </a:extLst>
          </p:cNvPr>
          <p:cNvSpPr txBox="1"/>
          <p:nvPr/>
        </p:nvSpPr>
        <p:spPr>
          <a:xfrm>
            <a:off x="2336138" y="4709352"/>
            <a:ext cx="32365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29B042-945A-6740-618A-1E35F7BADCE3}"/>
              </a:ext>
            </a:extLst>
          </p:cNvPr>
          <p:cNvSpPr/>
          <p:nvPr/>
        </p:nvSpPr>
        <p:spPr>
          <a:xfrm>
            <a:off x="8261814" y="5321400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2195F6B-0033-3ED3-84F8-6DE8E35329EE}"/>
              </a:ext>
            </a:extLst>
          </p:cNvPr>
          <p:cNvSpPr/>
          <p:nvPr/>
        </p:nvSpPr>
        <p:spPr>
          <a:xfrm>
            <a:off x="8260823" y="4882300"/>
            <a:ext cx="252991" cy="2501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BB0F9A-BACA-F2C7-530E-7E6C452363E8}"/>
              </a:ext>
            </a:extLst>
          </p:cNvPr>
          <p:cNvSpPr/>
          <p:nvPr/>
        </p:nvSpPr>
        <p:spPr>
          <a:xfrm>
            <a:off x="8606538" y="4613544"/>
            <a:ext cx="12893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기준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</a:p>
          <a:p>
            <a:pPr marL="0" marR="0" lvl="0" indent="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기준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16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596D0-275E-DEF8-B9BB-33EA61F11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A675D6-76AC-46B3-9D6F-E2AA5A1371AA}"/>
              </a:ext>
            </a:extLst>
          </p:cNvPr>
          <p:cNvSpPr/>
          <p:nvPr/>
        </p:nvSpPr>
        <p:spPr>
          <a:xfrm>
            <a:off x="0" y="0"/>
            <a:ext cx="12192000" cy="860057"/>
          </a:xfrm>
          <a:prstGeom prst="rect">
            <a:avLst/>
          </a:prstGeom>
          <a:pattFill prst="lgGrid">
            <a:fgClr>
              <a:srgbClr val="8DD9CE"/>
            </a:fgClr>
            <a:bgClr>
              <a:srgbClr val="85CEC3"/>
            </a:bgClr>
          </a:patt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35714-0C6A-3325-85FA-207699E64CC2}"/>
              </a:ext>
            </a:extLst>
          </p:cNvPr>
          <p:cNvSpPr txBox="1"/>
          <p:nvPr/>
        </p:nvSpPr>
        <p:spPr>
          <a:xfrm>
            <a:off x="1138357" y="1270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498207-1A95-4BC5-0209-8E83393726E8}"/>
              </a:ext>
            </a:extLst>
          </p:cNvPr>
          <p:cNvCxnSpPr>
            <a:cxnSpLocks/>
          </p:cNvCxnSpPr>
          <p:nvPr/>
        </p:nvCxnSpPr>
        <p:spPr>
          <a:xfrm>
            <a:off x="800181" y="793854"/>
            <a:ext cx="0" cy="6084000"/>
          </a:xfrm>
          <a:prstGeom prst="line">
            <a:avLst/>
          </a:prstGeom>
          <a:ln>
            <a:solidFill>
              <a:srgbClr val="8DD9CE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FD2E9D-3414-8BB0-90AE-3BCA1629432F}"/>
              </a:ext>
            </a:extLst>
          </p:cNvPr>
          <p:cNvGrpSpPr/>
          <p:nvPr/>
        </p:nvGrpSpPr>
        <p:grpSpPr>
          <a:xfrm>
            <a:off x="72117" y="135523"/>
            <a:ext cx="1022849" cy="611676"/>
            <a:chOff x="72117" y="135523"/>
            <a:chExt cx="1022849" cy="61167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41049C8-07D3-6E21-3C68-B23AB4909AFD}"/>
                </a:ext>
              </a:extLst>
            </p:cNvPr>
            <p:cNvGrpSpPr/>
            <p:nvPr/>
          </p:nvGrpSpPr>
          <p:grpSpPr>
            <a:xfrm>
              <a:off x="72117" y="135523"/>
              <a:ext cx="1022849" cy="497098"/>
              <a:chOff x="201615" y="190847"/>
              <a:chExt cx="1459409" cy="709263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1F172EE0-A36A-42AC-2EB8-9D5D43375E64}"/>
                  </a:ext>
                </a:extLst>
              </p:cNvPr>
              <p:cNvSpPr/>
              <p:nvPr/>
            </p:nvSpPr>
            <p:spPr>
              <a:xfrm>
                <a:off x="201615" y="242886"/>
                <a:ext cx="1397498" cy="657224"/>
              </a:xfrm>
              <a:custGeom>
                <a:avLst/>
                <a:gdLst>
                  <a:gd name="connsiteX0" fmla="*/ 89277 w 1397498"/>
                  <a:gd name="connsiteY0" fmla="*/ 0 h 657224"/>
                  <a:gd name="connsiteX1" fmla="*/ 1308221 w 1397498"/>
                  <a:gd name="connsiteY1" fmla="*/ 0 h 657224"/>
                  <a:gd name="connsiteX2" fmla="*/ 1397498 w 1397498"/>
                  <a:gd name="connsiteY2" fmla="*/ 89277 h 657224"/>
                  <a:gd name="connsiteX3" fmla="*/ 1397498 w 1397498"/>
                  <a:gd name="connsiteY3" fmla="*/ 446372 h 657224"/>
                  <a:gd name="connsiteX4" fmla="*/ 1308221 w 1397498"/>
                  <a:gd name="connsiteY4" fmla="*/ 535649 h 657224"/>
                  <a:gd name="connsiteX5" fmla="*/ 1106773 w 1397498"/>
                  <a:gd name="connsiteY5" fmla="*/ 535649 h 657224"/>
                  <a:gd name="connsiteX6" fmla="*/ 1105640 w 1397498"/>
                  <a:gd name="connsiteY6" fmla="*/ 657224 h 657224"/>
                  <a:gd name="connsiteX7" fmla="*/ 1041057 w 1397498"/>
                  <a:gd name="connsiteY7" fmla="*/ 535649 h 657224"/>
                  <a:gd name="connsiteX8" fmla="*/ 89277 w 1397498"/>
                  <a:gd name="connsiteY8" fmla="*/ 535649 h 657224"/>
                  <a:gd name="connsiteX9" fmla="*/ 0 w 1397498"/>
                  <a:gd name="connsiteY9" fmla="*/ 446372 h 657224"/>
                  <a:gd name="connsiteX10" fmla="*/ 0 w 1397498"/>
                  <a:gd name="connsiteY10" fmla="*/ 89277 h 657224"/>
                  <a:gd name="connsiteX11" fmla="*/ 89277 w 1397498"/>
                  <a:gd name="connsiteY11" fmla="*/ 0 h 65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7498" h="657224">
                    <a:moveTo>
                      <a:pt x="89277" y="0"/>
                    </a:moveTo>
                    <a:lnTo>
                      <a:pt x="1308221" y="0"/>
                    </a:lnTo>
                    <a:cubicBezTo>
                      <a:pt x="1357527" y="0"/>
                      <a:pt x="1397498" y="39971"/>
                      <a:pt x="1397498" y="89277"/>
                    </a:cubicBezTo>
                    <a:lnTo>
                      <a:pt x="1397498" y="446372"/>
                    </a:lnTo>
                    <a:cubicBezTo>
                      <a:pt x="1397498" y="495678"/>
                      <a:pt x="1357527" y="535649"/>
                      <a:pt x="1308221" y="535649"/>
                    </a:cubicBezTo>
                    <a:lnTo>
                      <a:pt x="1106773" y="535649"/>
                    </a:lnTo>
                    <a:lnTo>
                      <a:pt x="1105640" y="657224"/>
                    </a:lnTo>
                    <a:lnTo>
                      <a:pt x="1041057" y="535649"/>
                    </a:lnTo>
                    <a:lnTo>
                      <a:pt x="89277" y="535649"/>
                    </a:lnTo>
                    <a:cubicBezTo>
                      <a:pt x="39971" y="535649"/>
                      <a:pt x="0" y="495678"/>
                      <a:pt x="0" y="446372"/>
                    </a:cubicBezTo>
                    <a:lnTo>
                      <a:pt x="0" y="89277"/>
                    </a:lnTo>
                    <a:cubicBezTo>
                      <a:pt x="0" y="39971"/>
                      <a:pt x="39971" y="0"/>
                      <a:pt x="89277" y="0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solidFill>
                  <a:schemeClr val="bg1"/>
                </a:solidFill>
              </a:ln>
              <a:scene3d>
                <a:camera prst="isometricOffAxis1Right">
                  <a:rot lat="993777" lon="2013021" rev="1189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FC3197FC-FD8A-464E-450E-D67AC2AE06F7}"/>
                  </a:ext>
                </a:extLst>
              </p:cNvPr>
              <p:cNvSpPr/>
              <p:nvPr/>
            </p:nvSpPr>
            <p:spPr>
              <a:xfrm>
                <a:off x="263526" y="190847"/>
                <a:ext cx="1397498" cy="657224"/>
              </a:xfrm>
              <a:custGeom>
                <a:avLst/>
                <a:gdLst>
                  <a:gd name="connsiteX0" fmla="*/ 89277 w 1397498"/>
                  <a:gd name="connsiteY0" fmla="*/ 0 h 657224"/>
                  <a:gd name="connsiteX1" fmla="*/ 1308221 w 1397498"/>
                  <a:gd name="connsiteY1" fmla="*/ 0 h 657224"/>
                  <a:gd name="connsiteX2" fmla="*/ 1397498 w 1397498"/>
                  <a:gd name="connsiteY2" fmla="*/ 89277 h 657224"/>
                  <a:gd name="connsiteX3" fmla="*/ 1397498 w 1397498"/>
                  <a:gd name="connsiteY3" fmla="*/ 446372 h 657224"/>
                  <a:gd name="connsiteX4" fmla="*/ 1308221 w 1397498"/>
                  <a:gd name="connsiteY4" fmla="*/ 535649 h 657224"/>
                  <a:gd name="connsiteX5" fmla="*/ 1106773 w 1397498"/>
                  <a:gd name="connsiteY5" fmla="*/ 535649 h 657224"/>
                  <a:gd name="connsiteX6" fmla="*/ 1105640 w 1397498"/>
                  <a:gd name="connsiteY6" fmla="*/ 657224 h 657224"/>
                  <a:gd name="connsiteX7" fmla="*/ 1041057 w 1397498"/>
                  <a:gd name="connsiteY7" fmla="*/ 535649 h 657224"/>
                  <a:gd name="connsiteX8" fmla="*/ 89277 w 1397498"/>
                  <a:gd name="connsiteY8" fmla="*/ 535649 h 657224"/>
                  <a:gd name="connsiteX9" fmla="*/ 0 w 1397498"/>
                  <a:gd name="connsiteY9" fmla="*/ 446372 h 657224"/>
                  <a:gd name="connsiteX10" fmla="*/ 0 w 1397498"/>
                  <a:gd name="connsiteY10" fmla="*/ 89277 h 657224"/>
                  <a:gd name="connsiteX11" fmla="*/ 89277 w 1397498"/>
                  <a:gd name="connsiteY11" fmla="*/ 0 h 65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7498" h="657224">
                    <a:moveTo>
                      <a:pt x="89277" y="0"/>
                    </a:moveTo>
                    <a:lnTo>
                      <a:pt x="1308221" y="0"/>
                    </a:lnTo>
                    <a:cubicBezTo>
                      <a:pt x="1357527" y="0"/>
                      <a:pt x="1397498" y="39971"/>
                      <a:pt x="1397498" y="89277"/>
                    </a:cubicBezTo>
                    <a:lnTo>
                      <a:pt x="1397498" y="446372"/>
                    </a:lnTo>
                    <a:cubicBezTo>
                      <a:pt x="1397498" y="495678"/>
                      <a:pt x="1357527" y="535649"/>
                      <a:pt x="1308221" y="535649"/>
                    </a:cubicBezTo>
                    <a:lnTo>
                      <a:pt x="1106773" y="535649"/>
                    </a:lnTo>
                    <a:lnTo>
                      <a:pt x="1105640" y="657224"/>
                    </a:lnTo>
                    <a:lnTo>
                      <a:pt x="1041057" y="535649"/>
                    </a:lnTo>
                    <a:lnTo>
                      <a:pt x="89277" y="535649"/>
                    </a:lnTo>
                    <a:cubicBezTo>
                      <a:pt x="39971" y="535649"/>
                      <a:pt x="0" y="495678"/>
                      <a:pt x="0" y="446372"/>
                    </a:cubicBezTo>
                    <a:lnTo>
                      <a:pt x="0" y="89277"/>
                    </a:lnTo>
                    <a:cubicBezTo>
                      <a:pt x="0" y="39971"/>
                      <a:pt x="39971" y="0"/>
                      <a:pt x="89277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>
                <a:solidFill>
                  <a:schemeClr val="bg1"/>
                </a:solidFill>
              </a:ln>
              <a:scene3d>
                <a:camera prst="isometricOffAxis1Right">
                  <a:rot lat="993777" lon="2013021" rev="1189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rPr>
                  <a:t>CONTENTS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0C3F98B-FE6F-3F4A-A726-DEAF8B5B1157}"/>
                </a:ext>
              </a:extLst>
            </p:cNvPr>
            <p:cNvSpPr/>
            <p:nvPr/>
          </p:nvSpPr>
          <p:spPr>
            <a:xfrm>
              <a:off x="785813" y="71119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4BA196-BA2D-3545-37FD-9C9797C83A61}"/>
              </a:ext>
            </a:extLst>
          </p:cNvPr>
          <p:cNvGrpSpPr/>
          <p:nvPr/>
        </p:nvGrpSpPr>
        <p:grpSpPr>
          <a:xfrm>
            <a:off x="421802" y="1051566"/>
            <a:ext cx="726058" cy="357748"/>
            <a:chOff x="5024088" y="3172408"/>
            <a:chExt cx="2156532" cy="58338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0E58F6B-A7F7-AD98-B96E-67AFB9715DCB}"/>
                </a:ext>
              </a:extLst>
            </p:cNvPr>
            <p:cNvSpPr/>
            <p:nvPr/>
          </p:nvSpPr>
          <p:spPr>
            <a:xfrm>
              <a:off x="5127885" y="3242614"/>
              <a:ext cx="2052735" cy="513183"/>
            </a:xfrm>
            <a:prstGeom prst="roundRect">
              <a:avLst/>
            </a:prstGeom>
            <a:solidFill>
              <a:srgbClr val="8DD9CE">
                <a:alpha val="35000"/>
              </a:srgbClr>
            </a:solidFill>
            <a:ln w="9525">
              <a:solidFill>
                <a:schemeClr val="bg1"/>
              </a:solidFill>
            </a:ln>
            <a:scene3d>
              <a:camera prst="isometricOffAxis1Right">
                <a:rot lat="1030242" lon="20607860" rev="21582548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2868AF-A91E-7E1B-1117-EF0B09A55964}"/>
                </a:ext>
              </a:extLst>
            </p:cNvPr>
            <p:cNvSpPr/>
            <p:nvPr/>
          </p:nvSpPr>
          <p:spPr>
            <a:xfrm>
              <a:off x="5024088" y="3172408"/>
              <a:ext cx="2052735" cy="513183"/>
            </a:xfrm>
            <a:prstGeom prst="roundRect">
              <a:avLst/>
            </a:prstGeom>
            <a:solidFill>
              <a:srgbClr val="85CEC3"/>
            </a:solidFill>
            <a:ln>
              <a:solidFill>
                <a:schemeClr val="bg1"/>
              </a:solidFill>
            </a:ln>
            <a:scene3d>
              <a:camera prst="isometricOffAxis1Right">
                <a:rot lat="1030242" lon="20607860" rev="21582548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Sub Title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3" name="원호 2">
            <a:extLst>
              <a:ext uri="{FF2B5EF4-FFF2-40B4-BE49-F238E27FC236}">
                <a16:creationId xmlns:a16="http://schemas.microsoft.com/office/drawing/2014/main" id="{405774BE-0ABD-207C-737E-2BE0074FAAA9}"/>
              </a:ext>
            </a:extLst>
          </p:cNvPr>
          <p:cNvSpPr/>
          <p:nvPr/>
        </p:nvSpPr>
        <p:spPr>
          <a:xfrm>
            <a:off x="1963428" y="1733816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85CEC3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2885E0BD-66C0-49D6-1C4A-6FDCA304F390}"/>
              </a:ext>
            </a:extLst>
          </p:cNvPr>
          <p:cNvSpPr/>
          <p:nvPr/>
        </p:nvSpPr>
        <p:spPr>
          <a:xfrm>
            <a:off x="2021910" y="1792298"/>
            <a:ext cx="2023129" cy="2023129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8C00B-90A3-5959-01CE-65EE07982DAE}"/>
              </a:ext>
            </a:extLst>
          </p:cNvPr>
          <p:cNvSpPr txBox="1"/>
          <p:nvPr/>
        </p:nvSpPr>
        <p:spPr>
          <a:xfrm>
            <a:off x="1256299" y="1797842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D58B9FB0-EEBF-83A3-1F14-19084E9E2954}"/>
              </a:ext>
            </a:extLst>
          </p:cNvPr>
          <p:cNvSpPr/>
          <p:nvPr/>
        </p:nvSpPr>
        <p:spPr>
          <a:xfrm>
            <a:off x="5472210" y="1744138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85CEC3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9EF023F3-9340-1176-4BF5-4B4996C4594C}"/>
              </a:ext>
            </a:extLst>
          </p:cNvPr>
          <p:cNvSpPr/>
          <p:nvPr/>
        </p:nvSpPr>
        <p:spPr>
          <a:xfrm>
            <a:off x="5530692" y="1802620"/>
            <a:ext cx="2023129" cy="2023129"/>
          </a:xfrm>
          <a:prstGeom prst="arc">
            <a:avLst>
              <a:gd name="adj1" fmla="val 16200000"/>
              <a:gd name="adj2" fmla="val 5422716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ED20F-27AC-ED06-7171-7C00CE2649DE}"/>
              </a:ext>
            </a:extLst>
          </p:cNvPr>
          <p:cNvSpPr txBox="1"/>
          <p:nvPr/>
        </p:nvSpPr>
        <p:spPr>
          <a:xfrm>
            <a:off x="4765081" y="1808166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CAB5A43-689C-FDB5-1C44-4316D4F2B51D}"/>
              </a:ext>
            </a:extLst>
          </p:cNvPr>
          <p:cNvSpPr/>
          <p:nvPr/>
        </p:nvSpPr>
        <p:spPr>
          <a:xfrm>
            <a:off x="8980991" y="1754462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85CEC3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30B4E927-8302-1F7A-C06B-F3DB156F277E}"/>
              </a:ext>
            </a:extLst>
          </p:cNvPr>
          <p:cNvSpPr/>
          <p:nvPr/>
        </p:nvSpPr>
        <p:spPr>
          <a:xfrm>
            <a:off x="9039474" y="1812944"/>
            <a:ext cx="2023129" cy="2023129"/>
          </a:xfrm>
          <a:prstGeom prst="arc">
            <a:avLst>
              <a:gd name="adj1" fmla="val 16200000"/>
              <a:gd name="adj2" fmla="val 742434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FBCD4-B8C2-7B01-047A-A6309A58434F}"/>
              </a:ext>
            </a:extLst>
          </p:cNvPr>
          <p:cNvSpPr txBox="1"/>
          <p:nvPr/>
        </p:nvSpPr>
        <p:spPr>
          <a:xfrm>
            <a:off x="8273863" y="1818488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27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357ABD-A2BB-FBD8-BEAC-E838B115ECFF}"/>
              </a:ext>
            </a:extLst>
          </p:cNvPr>
          <p:cNvSpPr/>
          <p:nvPr/>
        </p:nvSpPr>
        <p:spPr>
          <a:xfrm>
            <a:off x="1692693" y="4808956"/>
            <a:ext cx="2681562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85CEC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78DA3-5711-411D-64FA-CEF1C2615E18}"/>
              </a:ext>
            </a:extLst>
          </p:cNvPr>
          <p:cNvSpPr/>
          <p:nvPr/>
        </p:nvSpPr>
        <p:spPr>
          <a:xfrm>
            <a:off x="5201475" y="4808955"/>
            <a:ext cx="2681562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85CEC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0056E9-EF92-D281-583C-F8C1EC887BEE}"/>
              </a:ext>
            </a:extLst>
          </p:cNvPr>
          <p:cNvSpPr/>
          <p:nvPr/>
        </p:nvSpPr>
        <p:spPr>
          <a:xfrm>
            <a:off x="8710257" y="4808954"/>
            <a:ext cx="2681562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85CEC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모서리가 둥근 직사각형 66">
            <a:extLst>
              <a:ext uri="{FF2B5EF4-FFF2-40B4-BE49-F238E27FC236}">
                <a16:creationId xmlns:a16="http://schemas.microsoft.com/office/drawing/2014/main" id="{FA35011C-D714-2D10-5144-853A2A12680B}"/>
              </a:ext>
            </a:extLst>
          </p:cNvPr>
          <p:cNvSpPr/>
          <p:nvPr/>
        </p:nvSpPr>
        <p:spPr>
          <a:xfrm>
            <a:off x="2895849" y="438075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85C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67">
            <a:extLst>
              <a:ext uri="{FF2B5EF4-FFF2-40B4-BE49-F238E27FC236}">
                <a16:creationId xmlns:a16="http://schemas.microsoft.com/office/drawing/2014/main" id="{15E833ED-62FF-4800-EF82-BE8DE2E0667C}"/>
              </a:ext>
            </a:extLst>
          </p:cNvPr>
          <p:cNvSpPr/>
          <p:nvPr/>
        </p:nvSpPr>
        <p:spPr>
          <a:xfrm>
            <a:off x="6451849" y="438075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85C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68">
            <a:extLst>
              <a:ext uri="{FF2B5EF4-FFF2-40B4-BE49-F238E27FC236}">
                <a16:creationId xmlns:a16="http://schemas.microsoft.com/office/drawing/2014/main" id="{F2118F99-76A8-36E3-4A79-E99DDFF18D00}"/>
              </a:ext>
            </a:extLst>
          </p:cNvPr>
          <p:cNvSpPr/>
          <p:nvPr/>
        </p:nvSpPr>
        <p:spPr>
          <a:xfrm>
            <a:off x="9969749" y="438075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85C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 69">
            <a:extLst>
              <a:ext uri="{FF2B5EF4-FFF2-40B4-BE49-F238E27FC236}">
                <a16:creationId xmlns:a16="http://schemas.microsoft.com/office/drawing/2014/main" id="{BE8F60E4-A107-9685-9E7C-78F2DD27B8AF}"/>
              </a:ext>
            </a:extLst>
          </p:cNvPr>
          <p:cNvSpPr/>
          <p:nvPr/>
        </p:nvSpPr>
        <p:spPr>
          <a:xfrm>
            <a:off x="2910378" y="4211782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85CE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3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8703E-4D0F-DE05-4E60-F3A66377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76FF3B-E423-5456-5298-8522B1E63BF1}"/>
              </a:ext>
            </a:extLst>
          </p:cNvPr>
          <p:cNvSpPr/>
          <p:nvPr/>
        </p:nvSpPr>
        <p:spPr>
          <a:xfrm>
            <a:off x="0" y="0"/>
            <a:ext cx="12192000" cy="860057"/>
          </a:xfrm>
          <a:prstGeom prst="rect">
            <a:avLst/>
          </a:prstGeom>
          <a:pattFill prst="lgGrid">
            <a:fgClr>
              <a:srgbClr val="8DD9CE"/>
            </a:fgClr>
            <a:bgClr>
              <a:srgbClr val="85CEC3"/>
            </a:bgClr>
          </a:patt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19202-CCE3-2A3C-83D9-8EA6B69B2D5F}"/>
              </a:ext>
            </a:extLst>
          </p:cNvPr>
          <p:cNvSpPr txBox="1"/>
          <p:nvPr/>
        </p:nvSpPr>
        <p:spPr>
          <a:xfrm>
            <a:off x="1138357" y="1270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E81C02-768C-80A3-8747-044003E25327}"/>
              </a:ext>
            </a:extLst>
          </p:cNvPr>
          <p:cNvCxnSpPr>
            <a:cxnSpLocks/>
          </p:cNvCxnSpPr>
          <p:nvPr/>
        </p:nvCxnSpPr>
        <p:spPr>
          <a:xfrm>
            <a:off x="800181" y="793854"/>
            <a:ext cx="0" cy="6084000"/>
          </a:xfrm>
          <a:prstGeom prst="line">
            <a:avLst/>
          </a:prstGeom>
          <a:ln>
            <a:solidFill>
              <a:srgbClr val="8DD9CE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BB1392-8E0E-07CA-28BA-8B12DB95C167}"/>
              </a:ext>
            </a:extLst>
          </p:cNvPr>
          <p:cNvGrpSpPr/>
          <p:nvPr/>
        </p:nvGrpSpPr>
        <p:grpSpPr>
          <a:xfrm>
            <a:off x="72117" y="135523"/>
            <a:ext cx="1022849" cy="611676"/>
            <a:chOff x="72117" y="135523"/>
            <a:chExt cx="1022849" cy="61167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A104585-422F-7499-C2C8-6284F009F9F2}"/>
                </a:ext>
              </a:extLst>
            </p:cNvPr>
            <p:cNvGrpSpPr/>
            <p:nvPr/>
          </p:nvGrpSpPr>
          <p:grpSpPr>
            <a:xfrm>
              <a:off x="72117" y="135523"/>
              <a:ext cx="1022849" cy="497098"/>
              <a:chOff x="201615" y="190847"/>
              <a:chExt cx="1459409" cy="709263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86996283-A012-A98D-0DA8-C44C779EB978}"/>
                  </a:ext>
                </a:extLst>
              </p:cNvPr>
              <p:cNvSpPr/>
              <p:nvPr/>
            </p:nvSpPr>
            <p:spPr>
              <a:xfrm>
                <a:off x="201615" y="242886"/>
                <a:ext cx="1397498" cy="657224"/>
              </a:xfrm>
              <a:custGeom>
                <a:avLst/>
                <a:gdLst>
                  <a:gd name="connsiteX0" fmla="*/ 89277 w 1397498"/>
                  <a:gd name="connsiteY0" fmla="*/ 0 h 657224"/>
                  <a:gd name="connsiteX1" fmla="*/ 1308221 w 1397498"/>
                  <a:gd name="connsiteY1" fmla="*/ 0 h 657224"/>
                  <a:gd name="connsiteX2" fmla="*/ 1397498 w 1397498"/>
                  <a:gd name="connsiteY2" fmla="*/ 89277 h 657224"/>
                  <a:gd name="connsiteX3" fmla="*/ 1397498 w 1397498"/>
                  <a:gd name="connsiteY3" fmla="*/ 446372 h 657224"/>
                  <a:gd name="connsiteX4" fmla="*/ 1308221 w 1397498"/>
                  <a:gd name="connsiteY4" fmla="*/ 535649 h 657224"/>
                  <a:gd name="connsiteX5" fmla="*/ 1106773 w 1397498"/>
                  <a:gd name="connsiteY5" fmla="*/ 535649 h 657224"/>
                  <a:gd name="connsiteX6" fmla="*/ 1105640 w 1397498"/>
                  <a:gd name="connsiteY6" fmla="*/ 657224 h 657224"/>
                  <a:gd name="connsiteX7" fmla="*/ 1041057 w 1397498"/>
                  <a:gd name="connsiteY7" fmla="*/ 535649 h 657224"/>
                  <a:gd name="connsiteX8" fmla="*/ 89277 w 1397498"/>
                  <a:gd name="connsiteY8" fmla="*/ 535649 h 657224"/>
                  <a:gd name="connsiteX9" fmla="*/ 0 w 1397498"/>
                  <a:gd name="connsiteY9" fmla="*/ 446372 h 657224"/>
                  <a:gd name="connsiteX10" fmla="*/ 0 w 1397498"/>
                  <a:gd name="connsiteY10" fmla="*/ 89277 h 657224"/>
                  <a:gd name="connsiteX11" fmla="*/ 89277 w 1397498"/>
                  <a:gd name="connsiteY11" fmla="*/ 0 h 65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7498" h="657224">
                    <a:moveTo>
                      <a:pt x="89277" y="0"/>
                    </a:moveTo>
                    <a:lnTo>
                      <a:pt x="1308221" y="0"/>
                    </a:lnTo>
                    <a:cubicBezTo>
                      <a:pt x="1357527" y="0"/>
                      <a:pt x="1397498" y="39971"/>
                      <a:pt x="1397498" y="89277"/>
                    </a:cubicBezTo>
                    <a:lnTo>
                      <a:pt x="1397498" y="446372"/>
                    </a:lnTo>
                    <a:cubicBezTo>
                      <a:pt x="1397498" y="495678"/>
                      <a:pt x="1357527" y="535649"/>
                      <a:pt x="1308221" y="535649"/>
                    </a:cubicBezTo>
                    <a:lnTo>
                      <a:pt x="1106773" y="535649"/>
                    </a:lnTo>
                    <a:lnTo>
                      <a:pt x="1105640" y="657224"/>
                    </a:lnTo>
                    <a:lnTo>
                      <a:pt x="1041057" y="535649"/>
                    </a:lnTo>
                    <a:lnTo>
                      <a:pt x="89277" y="535649"/>
                    </a:lnTo>
                    <a:cubicBezTo>
                      <a:pt x="39971" y="535649"/>
                      <a:pt x="0" y="495678"/>
                      <a:pt x="0" y="446372"/>
                    </a:cubicBezTo>
                    <a:lnTo>
                      <a:pt x="0" y="89277"/>
                    </a:lnTo>
                    <a:cubicBezTo>
                      <a:pt x="0" y="39971"/>
                      <a:pt x="39971" y="0"/>
                      <a:pt x="89277" y="0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solidFill>
                  <a:schemeClr val="bg1"/>
                </a:solidFill>
              </a:ln>
              <a:scene3d>
                <a:camera prst="isometricOffAxis1Right">
                  <a:rot lat="993777" lon="2013021" rev="1189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D06557D5-8BC1-BDC1-1C75-1742D490DEEA}"/>
                  </a:ext>
                </a:extLst>
              </p:cNvPr>
              <p:cNvSpPr/>
              <p:nvPr/>
            </p:nvSpPr>
            <p:spPr>
              <a:xfrm>
                <a:off x="263526" y="190847"/>
                <a:ext cx="1397498" cy="657224"/>
              </a:xfrm>
              <a:custGeom>
                <a:avLst/>
                <a:gdLst>
                  <a:gd name="connsiteX0" fmla="*/ 89277 w 1397498"/>
                  <a:gd name="connsiteY0" fmla="*/ 0 h 657224"/>
                  <a:gd name="connsiteX1" fmla="*/ 1308221 w 1397498"/>
                  <a:gd name="connsiteY1" fmla="*/ 0 h 657224"/>
                  <a:gd name="connsiteX2" fmla="*/ 1397498 w 1397498"/>
                  <a:gd name="connsiteY2" fmla="*/ 89277 h 657224"/>
                  <a:gd name="connsiteX3" fmla="*/ 1397498 w 1397498"/>
                  <a:gd name="connsiteY3" fmla="*/ 446372 h 657224"/>
                  <a:gd name="connsiteX4" fmla="*/ 1308221 w 1397498"/>
                  <a:gd name="connsiteY4" fmla="*/ 535649 h 657224"/>
                  <a:gd name="connsiteX5" fmla="*/ 1106773 w 1397498"/>
                  <a:gd name="connsiteY5" fmla="*/ 535649 h 657224"/>
                  <a:gd name="connsiteX6" fmla="*/ 1105640 w 1397498"/>
                  <a:gd name="connsiteY6" fmla="*/ 657224 h 657224"/>
                  <a:gd name="connsiteX7" fmla="*/ 1041057 w 1397498"/>
                  <a:gd name="connsiteY7" fmla="*/ 535649 h 657224"/>
                  <a:gd name="connsiteX8" fmla="*/ 89277 w 1397498"/>
                  <a:gd name="connsiteY8" fmla="*/ 535649 h 657224"/>
                  <a:gd name="connsiteX9" fmla="*/ 0 w 1397498"/>
                  <a:gd name="connsiteY9" fmla="*/ 446372 h 657224"/>
                  <a:gd name="connsiteX10" fmla="*/ 0 w 1397498"/>
                  <a:gd name="connsiteY10" fmla="*/ 89277 h 657224"/>
                  <a:gd name="connsiteX11" fmla="*/ 89277 w 1397498"/>
                  <a:gd name="connsiteY11" fmla="*/ 0 h 65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7498" h="657224">
                    <a:moveTo>
                      <a:pt x="89277" y="0"/>
                    </a:moveTo>
                    <a:lnTo>
                      <a:pt x="1308221" y="0"/>
                    </a:lnTo>
                    <a:cubicBezTo>
                      <a:pt x="1357527" y="0"/>
                      <a:pt x="1397498" y="39971"/>
                      <a:pt x="1397498" y="89277"/>
                    </a:cubicBezTo>
                    <a:lnTo>
                      <a:pt x="1397498" y="446372"/>
                    </a:lnTo>
                    <a:cubicBezTo>
                      <a:pt x="1397498" y="495678"/>
                      <a:pt x="1357527" y="535649"/>
                      <a:pt x="1308221" y="535649"/>
                    </a:cubicBezTo>
                    <a:lnTo>
                      <a:pt x="1106773" y="535649"/>
                    </a:lnTo>
                    <a:lnTo>
                      <a:pt x="1105640" y="657224"/>
                    </a:lnTo>
                    <a:lnTo>
                      <a:pt x="1041057" y="535649"/>
                    </a:lnTo>
                    <a:lnTo>
                      <a:pt x="89277" y="535649"/>
                    </a:lnTo>
                    <a:cubicBezTo>
                      <a:pt x="39971" y="535649"/>
                      <a:pt x="0" y="495678"/>
                      <a:pt x="0" y="446372"/>
                    </a:cubicBezTo>
                    <a:lnTo>
                      <a:pt x="0" y="89277"/>
                    </a:lnTo>
                    <a:cubicBezTo>
                      <a:pt x="0" y="39971"/>
                      <a:pt x="39971" y="0"/>
                      <a:pt x="89277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>
                <a:solidFill>
                  <a:schemeClr val="bg1"/>
                </a:solidFill>
              </a:ln>
              <a:scene3d>
                <a:camera prst="isometricOffAxis1Right">
                  <a:rot lat="993777" lon="2013021" rev="1189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rPr>
                  <a:t>CONTENTS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C9FB0B-FB2C-0D54-3231-786E6037CA82}"/>
                </a:ext>
              </a:extLst>
            </p:cNvPr>
            <p:cNvSpPr/>
            <p:nvPr/>
          </p:nvSpPr>
          <p:spPr>
            <a:xfrm>
              <a:off x="785813" y="71119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9F673D-D854-F580-F991-4EB2CAF3CB3D}"/>
              </a:ext>
            </a:extLst>
          </p:cNvPr>
          <p:cNvGrpSpPr/>
          <p:nvPr/>
        </p:nvGrpSpPr>
        <p:grpSpPr>
          <a:xfrm>
            <a:off x="421802" y="1051566"/>
            <a:ext cx="726058" cy="357748"/>
            <a:chOff x="5024088" y="3172408"/>
            <a:chExt cx="2156532" cy="58338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20368B-F562-F999-AF9D-3EEBF76E67F8}"/>
                </a:ext>
              </a:extLst>
            </p:cNvPr>
            <p:cNvSpPr/>
            <p:nvPr/>
          </p:nvSpPr>
          <p:spPr>
            <a:xfrm>
              <a:off x="5127885" y="3242614"/>
              <a:ext cx="2052735" cy="513183"/>
            </a:xfrm>
            <a:prstGeom prst="roundRect">
              <a:avLst/>
            </a:prstGeom>
            <a:solidFill>
              <a:srgbClr val="8DD9CE">
                <a:alpha val="35000"/>
              </a:srgbClr>
            </a:solidFill>
            <a:ln w="9525">
              <a:solidFill>
                <a:schemeClr val="bg1"/>
              </a:solidFill>
            </a:ln>
            <a:scene3d>
              <a:camera prst="isometricOffAxis1Right">
                <a:rot lat="1030242" lon="20607860" rev="21582548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E42E904-EA3E-8A99-684F-2E5275018DB8}"/>
                </a:ext>
              </a:extLst>
            </p:cNvPr>
            <p:cNvSpPr/>
            <p:nvPr/>
          </p:nvSpPr>
          <p:spPr>
            <a:xfrm>
              <a:off x="5024088" y="3172408"/>
              <a:ext cx="2052735" cy="513183"/>
            </a:xfrm>
            <a:prstGeom prst="roundRect">
              <a:avLst/>
            </a:prstGeom>
            <a:solidFill>
              <a:srgbClr val="85CEC3"/>
            </a:solidFill>
            <a:ln>
              <a:solidFill>
                <a:schemeClr val="bg1"/>
              </a:solidFill>
            </a:ln>
            <a:scene3d>
              <a:camera prst="isometricOffAxis1Right">
                <a:rot lat="1030242" lon="20607860" rev="21582548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Sub Title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29" name="원호 28">
            <a:extLst>
              <a:ext uri="{FF2B5EF4-FFF2-40B4-BE49-F238E27FC236}">
                <a16:creationId xmlns:a16="http://schemas.microsoft.com/office/drawing/2014/main" id="{89906A16-6404-4EC8-4B1E-48D3CE3B6EED}"/>
              </a:ext>
            </a:extLst>
          </p:cNvPr>
          <p:cNvSpPr/>
          <p:nvPr/>
        </p:nvSpPr>
        <p:spPr>
          <a:xfrm>
            <a:off x="1936553" y="2307941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9CF3F707-7299-FA4F-5672-38A242DDDD21}"/>
              </a:ext>
            </a:extLst>
          </p:cNvPr>
          <p:cNvSpPr/>
          <p:nvPr/>
        </p:nvSpPr>
        <p:spPr>
          <a:xfrm>
            <a:off x="1936553" y="2307941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85C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BC345B-B526-03C7-4B6A-012B935EE7D4}"/>
              </a:ext>
            </a:extLst>
          </p:cNvPr>
          <p:cNvGrpSpPr/>
          <p:nvPr/>
        </p:nvGrpSpPr>
        <p:grpSpPr>
          <a:xfrm>
            <a:off x="1841303" y="3317591"/>
            <a:ext cx="219075" cy="219075"/>
            <a:chOff x="8105775" y="1819275"/>
            <a:chExt cx="219075" cy="21907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E8D3FB0-2C3D-3721-38DA-A1218817400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5C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392E149-245E-0241-C334-477085FD1E87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rgbClr val="85C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DA8910-F9C5-3BC3-941F-5D99AD96E61B}"/>
              </a:ext>
            </a:extLst>
          </p:cNvPr>
          <p:cNvSpPr/>
          <p:nvPr/>
        </p:nvSpPr>
        <p:spPr>
          <a:xfrm>
            <a:off x="1688665" y="4385619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AC2BB0D8-1850-AEA4-98A4-6D7F05FC6F01}"/>
              </a:ext>
            </a:extLst>
          </p:cNvPr>
          <p:cNvSpPr/>
          <p:nvPr/>
        </p:nvSpPr>
        <p:spPr>
          <a:xfrm>
            <a:off x="5238553" y="2307941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50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2EDAE3EA-6EB4-E819-EACE-6470FE26079A}"/>
              </a:ext>
            </a:extLst>
          </p:cNvPr>
          <p:cNvSpPr/>
          <p:nvPr/>
        </p:nvSpPr>
        <p:spPr>
          <a:xfrm>
            <a:off x="5238553" y="2307941"/>
            <a:ext cx="2019300" cy="2019300"/>
          </a:xfrm>
          <a:prstGeom prst="arc">
            <a:avLst>
              <a:gd name="adj1" fmla="val 7470511"/>
              <a:gd name="adj2" fmla="val 16080184"/>
            </a:avLst>
          </a:prstGeom>
          <a:ln w="50800" cap="rnd">
            <a:solidFill>
              <a:srgbClr val="85C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D8F4FD6-4321-DA91-7A64-7B3C5E813669}"/>
              </a:ext>
            </a:extLst>
          </p:cNvPr>
          <p:cNvGrpSpPr/>
          <p:nvPr/>
        </p:nvGrpSpPr>
        <p:grpSpPr>
          <a:xfrm>
            <a:off x="6138664" y="2202734"/>
            <a:ext cx="219075" cy="219075"/>
            <a:chOff x="8105775" y="1819275"/>
            <a:chExt cx="219075" cy="21907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A7353B0-D5F2-4DAB-BBA6-022BB3238A06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5C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CE1F109-BB94-F63E-844A-35E4B9505F8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rgbClr val="85C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66152C-653A-75C3-2059-5EBBA4E4FD30}"/>
              </a:ext>
            </a:extLst>
          </p:cNvPr>
          <p:cNvSpPr/>
          <p:nvPr/>
        </p:nvSpPr>
        <p:spPr>
          <a:xfrm>
            <a:off x="4990665" y="4385619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2916FB73-0B0B-0F19-B131-6AF61555E7F7}"/>
              </a:ext>
            </a:extLst>
          </p:cNvPr>
          <p:cNvSpPr/>
          <p:nvPr/>
        </p:nvSpPr>
        <p:spPr>
          <a:xfrm>
            <a:off x="8540553" y="2307941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1665D216-BDB5-2274-304C-F534BAEB9A5A}"/>
              </a:ext>
            </a:extLst>
          </p:cNvPr>
          <p:cNvSpPr/>
          <p:nvPr/>
        </p:nvSpPr>
        <p:spPr>
          <a:xfrm>
            <a:off x="8540553" y="2307941"/>
            <a:ext cx="2019300" cy="2019300"/>
          </a:xfrm>
          <a:prstGeom prst="arc">
            <a:avLst>
              <a:gd name="adj1" fmla="val 7470511"/>
              <a:gd name="adj2" fmla="val 6893"/>
            </a:avLst>
          </a:prstGeom>
          <a:ln w="50800" cap="rnd">
            <a:solidFill>
              <a:srgbClr val="85CE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F71757-8E3C-33F9-ED03-57FB549F763E}"/>
              </a:ext>
            </a:extLst>
          </p:cNvPr>
          <p:cNvGrpSpPr/>
          <p:nvPr/>
        </p:nvGrpSpPr>
        <p:grpSpPr>
          <a:xfrm>
            <a:off x="10443626" y="3217067"/>
            <a:ext cx="219075" cy="219075"/>
            <a:chOff x="8105775" y="1819275"/>
            <a:chExt cx="219075" cy="21907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3C255B0-880B-F559-8427-194815583EB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5C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0F35552-7AD0-6912-DBEE-DAE65282E092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rgbClr val="85CE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8E596A-CC17-E7F3-9E39-331CA2E82BA5}"/>
              </a:ext>
            </a:extLst>
          </p:cNvPr>
          <p:cNvSpPr/>
          <p:nvPr/>
        </p:nvSpPr>
        <p:spPr>
          <a:xfrm>
            <a:off x="8292665" y="4385619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9935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6451444" y="1944135"/>
            <a:ext cx="2505511" cy="2505509"/>
          </a:xfrm>
          <a:prstGeom prst="ellipse">
            <a:avLst/>
          </a:prstGeom>
          <a:solidFill>
            <a:srgbClr val="85CEC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133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206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195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FCBDC5-9093-1F2F-A941-4E4103D0A059}"/>
              </a:ext>
            </a:extLst>
          </p:cNvPr>
          <p:cNvSpPr/>
          <p:nvPr/>
        </p:nvSpPr>
        <p:spPr>
          <a:xfrm>
            <a:off x="3399916" y="1944134"/>
            <a:ext cx="2505511" cy="25055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649</Words>
  <Application>Microsoft Office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2025-03-18T01:48:13Z</dcterms:created>
  <dcterms:modified xsi:type="dcterms:W3CDTF">2025-03-18T01:56:03Z</dcterms:modified>
</cp:coreProperties>
</file>