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48" r:id="rId2"/>
    <p:sldId id="852" r:id="rId3"/>
    <p:sldId id="850" r:id="rId4"/>
    <p:sldId id="851" r:id="rId5"/>
    <p:sldId id="849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FB8"/>
    <a:srgbClr val="CAD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322" autoAdjust="0"/>
  </p:normalViewPr>
  <p:slideViewPr>
    <p:cSldViewPr snapToGrid="0">
      <p:cViewPr>
        <p:scale>
          <a:sx n="75" d="100"/>
          <a:sy n="75" d="100"/>
        </p:scale>
        <p:origin x="432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9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87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22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3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54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93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5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3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9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6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4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0A07FA-69DC-2D19-98A3-11FCB8AA8EFD}"/>
              </a:ext>
            </a:extLst>
          </p:cNvPr>
          <p:cNvSpPr/>
          <p:nvPr/>
        </p:nvSpPr>
        <p:spPr>
          <a:xfrm>
            <a:off x="0" y="0"/>
            <a:ext cx="12192000" cy="3191325"/>
          </a:xfrm>
          <a:prstGeom prst="rect">
            <a:avLst/>
          </a:prstGeom>
          <a:pattFill prst="lgGrid">
            <a:fgClr>
              <a:srgbClr val="D7E2ED"/>
            </a:fgClr>
            <a:bgClr>
              <a:srgbClr val="CADAE9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583A1AD-454B-CFC2-8179-D4F03E90D0D5}"/>
              </a:ext>
            </a:extLst>
          </p:cNvPr>
          <p:cNvSpPr/>
          <p:nvPr/>
        </p:nvSpPr>
        <p:spPr>
          <a:xfrm>
            <a:off x="2717119" y="2690392"/>
            <a:ext cx="6757762" cy="9837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04800" dist="38100" dir="2700000" algn="tl" rotWithShape="0">
              <a:srgbClr val="CADAE9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953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9525"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</a:p>
          <a:p>
            <a:pPr marL="8953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F6B93F-3BF2-3F0F-1568-71119C915810}"/>
              </a:ext>
            </a:extLst>
          </p:cNvPr>
          <p:cNvGrpSpPr/>
          <p:nvPr/>
        </p:nvGrpSpPr>
        <p:grpSpPr>
          <a:xfrm>
            <a:off x="8752503" y="2418007"/>
            <a:ext cx="581491" cy="773318"/>
            <a:chOff x="11427631" y="50885"/>
            <a:chExt cx="296476" cy="39428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8E07F3D-E5CE-CA21-C741-F1C8EE88D9E9}"/>
                </a:ext>
              </a:extLst>
            </p:cNvPr>
            <p:cNvSpPr/>
            <p:nvPr/>
          </p:nvSpPr>
          <p:spPr>
            <a:xfrm>
              <a:off x="11542533" y="373165"/>
              <a:ext cx="72000" cy="72000"/>
            </a:xfrm>
            <a:prstGeom prst="ellipse">
              <a:avLst/>
            </a:prstGeom>
            <a:solidFill>
              <a:srgbClr val="00EFB8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눈물 방울 10">
              <a:extLst>
                <a:ext uri="{FF2B5EF4-FFF2-40B4-BE49-F238E27FC236}">
                  <a16:creationId xmlns:a16="http://schemas.microsoft.com/office/drawing/2014/main" id="{25678A2B-9FD4-14D2-FD59-E4C36E93134B}"/>
                </a:ext>
              </a:extLst>
            </p:cNvPr>
            <p:cNvSpPr/>
            <p:nvPr/>
          </p:nvSpPr>
          <p:spPr>
            <a:xfrm rot="8100000">
              <a:off x="11427631" y="50885"/>
              <a:ext cx="296476" cy="296476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  <a:effectLst>
              <a:outerShdw blurRad="304800" dist="38100" dir="2700000" algn="tl" rotWithShape="0">
                <a:srgbClr val="CADAE9">
                  <a:alpha val="7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F8E8092-8E09-98C4-38D0-53A00425C270}"/>
                </a:ext>
              </a:extLst>
            </p:cNvPr>
            <p:cNvSpPr/>
            <p:nvPr/>
          </p:nvSpPr>
          <p:spPr>
            <a:xfrm>
              <a:off x="11503079" y="126333"/>
              <a:ext cx="140086" cy="140086"/>
            </a:xfrm>
            <a:prstGeom prst="ellipse">
              <a:avLst/>
            </a:prstGeom>
            <a:solidFill>
              <a:srgbClr val="CADAE9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155CAF9-B26B-7FCC-F7F5-9BD1F8EA1BB9}"/>
              </a:ext>
            </a:extLst>
          </p:cNvPr>
          <p:cNvGrpSpPr/>
          <p:nvPr/>
        </p:nvGrpSpPr>
        <p:grpSpPr>
          <a:xfrm>
            <a:off x="2853920" y="2795599"/>
            <a:ext cx="773317" cy="773317"/>
            <a:chOff x="307571" y="224677"/>
            <a:chExt cx="368170" cy="36817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BCB1ED6-C897-E6E9-3345-B86FDEF660CE}"/>
                </a:ext>
              </a:extLst>
            </p:cNvPr>
            <p:cNvSpPr/>
            <p:nvPr/>
          </p:nvSpPr>
          <p:spPr>
            <a:xfrm>
              <a:off x="307571" y="224677"/>
              <a:ext cx="368170" cy="368170"/>
            </a:xfrm>
            <a:prstGeom prst="ellipse">
              <a:avLst/>
            </a:prstGeom>
            <a:solidFill>
              <a:srgbClr val="00EFB8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8426516-8003-8463-454B-157F3F4E8867}"/>
                </a:ext>
              </a:extLst>
            </p:cNvPr>
            <p:cNvGrpSpPr/>
            <p:nvPr/>
          </p:nvGrpSpPr>
          <p:grpSpPr>
            <a:xfrm>
              <a:off x="424000" y="332614"/>
              <a:ext cx="135311" cy="152296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3E6ACF-EC54-CBB4-9299-9E743ED3362F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C4D15E-B8B5-C160-47CA-9EE13D07A749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35FC4E-FD98-0804-6314-18184960DCBE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6535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8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4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3037024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662150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82BE4-BC09-5CFA-A908-4351DC7D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48456AA-ABE0-B482-B834-C785CBF45DCD}"/>
              </a:ext>
            </a:extLst>
          </p:cNvPr>
          <p:cNvGrpSpPr/>
          <p:nvPr/>
        </p:nvGrpSpPr>
        <p:grpSpPr>
          <a:xfrm>
            <a:off x="0" y="1"/>
            <a:ext cx="12192000" cy="654625"/>
            <a:chOff x="0" y="1"/>
            <a:chExt cx="12192000" cy="6546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0F901E-1FAC-375F-02A5-884B280E4AEC}"/>
                </a:ext>
              </a:extLst>
            </p:cNvPr>
            <p:cNvSpPr/>
            <p:nvPr/>
          </p:nvSpPr>
          <p:spPr>
            <a:xfrm>
              <a:off x="0" y="1"/>
              <a:ext cx="12192000" cy="410546"/>
            </a:xfrm>
            <a:prstGeom prst="rect">
              <a:avLst/>
            </a:prstGeom>
            <a:pattFill prst="lgGrid">
              <a:fgClr>
                <a:srgbClr val="D7E2ED"/>
              </a:fgClr>
              <a:bgClr>
                <a:srgbClr val="CADAE9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22329F12-1C91-0384-24C5-2B186F3155B4}"/>
                </a:ext>
              </a:extLst>
            </p:cNvPr>
            <p:cNvSpPr/>
            <p:nvPr/>
          </p:nvSpPr>
          <p:spPr>
            <a:xfrm>
              <a:off x="238124" y="162898"/>
              <a:ext cx="11560175" cy="4917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38100" dir="2700000" algn="tl" rotWithShape="0">
                <a:srgbClr val="CADAE9">
                  <a:alpha val="7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B659906-A6D5-D398-C701-9F254579F57E}"/>
                </a:ext>
              </a:extLst>
            </p:cNvPr>
            <p:cNvSpPr/>
            <p:nvPr/>
          </p:nvSpPr>
          <p:spPr>
            <a:xfrm>
              <a:off x="307571" y="224677"/>
              <a:ext cx="368170" cy="368170"/>
            </a:xfrm>
            <a:prstGeom prst="ellipse">
              <a:avLst/>
            </a:prstGeom>
            <a:solidFill>
              <a:srgbClr val="00EFB8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5336421-90FB-7DDF-17D5-C6A039327986}"/>
                </a:ext>
              </a:extLst>
            </p:cNvPr>
            <p:cNvGrpSpPr/>
            <p:nvPr/>
          </p:nvGrpSpPr>
          <p:grpSpPr>
            <a:xfrm>
              <a:off x="11427631" y="50885"/>
              <a:ext cx="296476" cy="394280"/>
              <a:chOff x="11427631" y="50885"/>
              <a:chExt cx="296476" cy="39428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8DD0EBA-7A04-295D-0A9F-C578A3B5650B}"/>
                  </a:ext>
                </a:extLst>
              </p:cNvPr>
              <p:cNvSpPr/>
              <p:nvPr/>
            </p:nvSpPr>
            <p:spPr>
              <a:xfrm>
                <a:off x="11542533" y="373165"/>
                <a:ext cx="72000" cy="72000"/>
              </a:xfrm>
              <a:prstGeom prst="ellipse">
                <a:avLst/>
              </a:prstGeom>
              <a:solidFill>
                <a:srgbClr val="00EFB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눈물 방울 10">
                <a:extLst>
                  <a:ext uri="{FF2B5EF4-FFF2-40B4-BE49-F238E27FC236}">
                    <a16:creationId xmlns:a16="http://schemas.microsoft.com/office/drawing/2014/main" id="{E83CFE2D-C8D2-7A47-A121-4AA1AA283A1B}"/>
                  </a:ext>
                </a:extLst>
              </p:cNvPr>
              <p:cNvSpPr/>
              <p:nvPr/>
            </p:nvSpPr>
            <p:spPr>
              <a:xfrm rot="8100000">
                <a:off x="11427631" y="50885"/>
                <a:ext cx="296476" cy="296476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38100" dir="2700000" algn="tl" rotWithShape="0">
                  <a:srgbClr val="CADAE9">
                    <a:alpha val="7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556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603500" algn="l"/>
                  </a:tabLst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9F6AC21-4453-6BA0-5382-C560B288A7D5}"/>
                  </a:ext>
                </a:extLst>
              </p:cNvPr>
              <p:cNvSpPr/>
              <p:nvPr/>
            </p:nvSpPr>
            <p:spPr>
              <a:xfrm>
                <a:off x="11503079" y="126333"/>
                <a:ext cx="140086" cy="140086"/>
              </a:xfrm>
              <a:prstGeom prst="ellipse">
                <a:avLst/>
              </a:prstGeom>
              <a:solidFill>
                <a:srgbClr val="CADA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625D1D2-B1B7-5467-3826-49E2E66E16A5}"/>
                </a:ext>
              </a:extLst>
            </p:cNvPr>
            <p:cNvGrpSpPr/>
            <p:nvPr/>
          </p:nvGrpSpPr>
          <p:grpSpPr>
            <a:xfrm>
              <a:off x="424000" y="332614"/>
              <a:ext cx="135311" cy="152296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3B9DDD-BBB9-4271-48DA-DFFB588311E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06BA17-702C-D9AF-698D-9C7B0B899C9D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E05721-9AF0-563A-8366-FC1EC9034C2F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861D04-0B9A-FFA7-99BD-179268D65862}"/>
              </a:ext>
            </a:extLst>
          </p:cNvPr>
          <p:cNvSpPr/>
          <p:nvPr/>
        </p:nvSpPr>
        <p:spPr>
          <a:xfrm>
            <a:off x="1657764" y="3180106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C236BE-96B2-AE53-E7B6-EAF8B6813553}"/>
              </a:ext>
            </a:extLst>
          </p:cNvPr>
          <p:cNvSpPr/>
          <p:nvPr/>
        </p:nvSpPr>
        <p:spPr>
          <a:xfrm>
            <a:off x="1657764" y="3180106"/>
            <a:ext cx="1790700" cy="393700"/>
          </a:xfrm>
          <a:prstGeom prst="rect">
            <a:avLst/>
          </a:prstGeom>
          <a:solidFill>
            <a:srgbClr val="00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076472-04D8-F4D2-3617-08B79DCAC4AC}"/>
              </a:ext>
            </a:extLst>
          </p:cNvPr>
          <p:cNvSpPr/>
          <p:nvPr/>
        </p:nvSpPr>
        <p:spPr>
          <a:xfrm>
            <a:off x="1657764" y="3717833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A3ED8E-1DF2-96E3-A1FB-C39BAACAB82E}"/>
              </a:ext>
            </a:extLst>
          </p:cNvPr>
          <p:cNvSpPr/>
          <p:nvPr/>
        </p:nvSpPr>
        <p:spPr>
          <a:xfrm>
            <a:off x="1581564" y="1842348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E67ADD-F2CA-46AA-B8BC-C8A729D6106F}"/>
              </a:ext>
            </a:extLst>
          </p:cNvPr>
          <p:cNvSpPr/>
          <p:nvPr/>
        </p:nvSpPr>
        <p:spPr>
          <a:xfrm>
            <a:off x="1581564" y="4425627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7C359A2-E035-1EDA-3236-26DAA8D6291A}"/>
              </a:ext>
            </a:extLst>
          </p:cNvPr>
          <p:cNvSpPr/>
          <p:nvPr/>
        </p:nvSpPr>
        <p:spPr>
          <a:xfrm>
            <a:off x="1185825" y="2101016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왼쪽 대괄호 20">
            <a:extLst>
              <a:ext uri="{FF2B5EF4-FFF2-40B4-BE49-F238E27FC236}">
                <a16:creationId xmlns:a16="http://schemas.microsoft.com/office/drawing/2014/main" id="{33E380B0-5B5B-8EC9-8D14-8EE36183F200}"/>
              </a:ext>
            </a:extLst>
          </p:cNvPr>
          <p:cNvSpPr/>
          <p:nvPr/>
        </p:nvSpPr>
        <p:spPr>
          <a:xfrm>
            <a:off x="1185825" y="3880047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8E229B-2CCF-D48A-2B9D-E451C4D6F36E}"/>
              </a:ext>
            </a:extLst>
          </p:cNvPr>
          <p:cNvSpPr/>
          <p:nvPr/>
        </p:nvSpPr>
        <p:spPr>
          <a:xfrm>
            <a:off x="7246506" y="3220191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FBBACD7-AA8B-4C46-6A65-9A91EA9307E9}"/>
              </a:ext>
            </a:extLst>
          </p:cNvPr>
          <p:cNvSpPr/>
          <p:nvPr/>
        </p:nvSpPr>
        <p:spPr>
          <a:xfrm>
            <a:off x="7246506" y="3757918"/>
            <a:ext cx="3600000" cy="393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3B998E-EF97-2159-314C-DE8BE312C5DB}"/>
              </a:ext>
            </a:extLst>
          </p:cNvPr>
          <p:cNvSpPr/>
          <p:nvPr/>
        </p:nvSpPr>
        <p:spPr>
          <a:xfrm>
            <a:off x="7170306" y="1882433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8FA20F-E363-1CC0-EA61-79E0555F67E6}"/>
              </a:ext>
            </a:extLst>
          </p:cNvPr>
          <p:cNvSpPr/>
          <p:nvPr/>
        </p:nvSpPr>
        <p:spPr>
          <a:xfrm>
            <a:off x="7170306" y="4465712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91D1AA97-D941-2C3E-314A-B0A17A27FE95}"/>
              </a:ext>
            </a:extLst>
          </p:cNvPr>
          <p:cNvSpPr/>
          <p:nvPr/>
        </p:nvSpPr>
        <p:spPr>
          <a:xfrm>
            <a:off x="6774567" y="2141101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7FD5C758-670E-0D86-170D-8763BA0C51CD}"/>
              </a:ext>
            </a:extLst>
          </p:cNvPr>
          <p:cNvSpPr/>
          <p:nvPr/>
        </p:nvSpPr>
        <p:spPr>
          <a:xfrm>
            <a:off x="6774567" y="3920132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DCC8A89-7EE9-0AF8-DE05-ED2C0A6EC49B}"/>
              </a:ext>
            </a:extLst>
          </p:cNvPr>
          <p:cNvSpPr/>
          <p:nvPr/>
        </p:nvSpPr>
        <p:spPr>
          <a:xfrm>
            <a:off x="6481992" y="4275684"/>
            <a:ext cx="585149" cy="585149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Check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F6F7BB-2E10-9076-9BDD-FA588C615BAA}"/>
              </a:ext>
            </a:extLst>
          </p:cNvPr>
          <p:cNvSpPr/>
          <p:nvPr/>
        </p:nvSpPr>
        <p:spPr>
          <a:xfrm>
            <a:off x="1657764" y="3723282"/>
            <a:ext cx="2120400" cy="393700"/>
          </a:xfrm>
          <a:prstGeom prst="rect">
            <a:avLst/>
          </a:prstGeom>
          <a:solidFill>
            <a:srgbClr val="00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B804384-5F24-BFA4-3868-454090FFF496}"/>
              </a:ext>
            </a:extLst>
          </p:cNvPr>
          <p:cNvSpPr/>
          <p:nvPr/>
        </p:nvSpPr>
        <p:spPr>
          <a:xfrm>
            <a:off x="7246506" y="3220191"/>
            <a:ext cx="1790700" cy="393700"/>
          </a:xfrm>
          <a:prstGeom prst="rect">
            <a:avLst/>
          </a:prstGeom>
          <a:solidFill>
            <a:srgbClr val="00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639CC5-07A5-89F9-8113-B547422186D0}"/>
              </a:ext>
            </a:extLst>
          </p:cNvPr>
          <p:cNvSpPr/>
          <p:nvPr/>
        </p:nvSpPr>
        <p:spPr>
          <a:xfrm>
            <a:off x="7246506" y="3763367"/>
            <a:ext cx="2120400" cy="393700"/>
          </a:xfrm>
          <a:prstGeom prst="rect">
            <a:avLst/>
          </a:prstGeom>
          <a:solidFill>
            <a:srgbClr val="00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4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7F6CB-AB9E-B679-7C7F-D11CCE4B4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33504DD-7ECE-5560-E172-5A6DE6851F51}"/>
              </a:ext>
            </a:extLst>
          </p:cNvPr>
          <p:cNvGrpSpPr/>
          <p:nvPr/>
        </p:nvGrpSpPr>
        <p:grpSpPr>
          <a:xfrm>
            <a:off x="0" y="1"/>
            <a:ext cx="12192000" cy="654625"/>
            <a:chOff x="0" y="1"/>
            <a:chExt cx="12192000" cy="6546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97C3929-B0E9-5CBD-20D4-D5F13D1C2EF7}"/>
                </a:ext>
              </a:extLst>
            </p:cNvPr>
            <p:cNvSpPr/>
            <p:nvPr/>
          </p:nvSpPr>
          <p:spPr>
            <a:xfrm>
              <a:off x="0" y="1"/>
              <a:ext cx="12192000" cy="410546"/>
            </a:xfrm>
            <a:prstGeom prst="rect">
              <a:avLst/>
            </a:prstGeom>
            <a:pattFill prst="lgGrid">
              <a:fgClr>
                <a:srgbClr val="D7E2ED"/>
              </a:fgClr>
              <a:bgClr>
                <a:srgbClr val="CADAE9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7EC98AB-0E9D-E002-AA57-24C0283E8B6D}"/>
                </a:ext>
              </a:extLst>
            </p:cNvPr>
            <p:cNvSpPr/>
            <p:nvPr/>
          </p:nvSpPr>
          <p:spPr>
            <a:xfrm>
              <a:off x="238124" y="162898"/>
              <a:ext cx="11560175" cy="4917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38100" dir="2700000" algn="tl" rotWithShape="0">
                <a:srgbClr val="CADAE9">
                  <a:alpha val="7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B628D6C-7088-E70D-1F40-CE754F07424A}"/>
                </a:ext>
              </a:extLst>
            </p:cNvPr>
            <p:cNvSpPr/>
            <p:nvPr/>
          </p:nvSpPr>
          <p:spPr>
            <a:xfrm>
              <a:off x="307571" y="224677"/>
              <a:ext cx="368170" cy="368170"/>
            </a:xfrm>
            <a:prstGeom prst="ellipse">
              <a:avLst/>
            </a:prstGeom>
            <a:solidFill>
              <a:srgbClr val="00EFB8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C023BB1-295D-0596-7890-E0211CB472D7}"/>
                </a:ext>
              </a:extLst>
            </p:cNvPr>
            <p:cNvGrpSpPr/>
            <p:nvPr/>
          </p:nvGrpSpPr>
          <p:grpSpPr>
            <a:xfrm>
              <a:off x="11427631" y="50885"/>
              <a:ext cx="296476" cy="394280"/>
              <a:chOff x="11427631" y="50885"/>
              <a:chExt cx="296476" cy="39428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2434A2C-F9A9-5F0F-C2E0-47662393350B}"/>
                  </a:ext>
                </a:extLst>
              </p:cNvPr>
              <p:cNvSpPr/>
              <p:nvPr/>
            </p:nvSpPr>
            <p:spPr>
              <a:xfrm>
                <a:off x="11542533" y="373165"/>
                <a:ext cx="72000" cy="72000"/>
              </a:xfrm>
              <a:prstGeom prst="ellipse">
                <a:avLst/>
              </a:prstGeom>
              <a:solidFill>
                <a:srgbClr val="00EFB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눈물 방울 10">
                <a:extLst>
                  <a:ext uri="{FF2B5EF4-FFF2-40B4-BE49-F238E27FC236}">
                    <a16:creationId xmlns:a16="http://schemas.microsoft.com/office/drawing/2014/main" id="{37223D09-32D7-4498-E330-CB41CF4B9137}"/>
                  </a:ext>
                </a:extLst>
              </p:cNvPr>
              <p:cNvSpPr/>
              <p:nvPr/>
            </p:nvSpPr>
            <p:spPr>
              <a:xfrm rot="8100000">
                <a:off x="11427631" y="50885"/>
                <a:ext cx="296476" cy="296476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38100" dir="2700000" algn="tl" rotWithShape="0">
                  <a:srgbClr val="CADAE9">
                    <a:alpha val="7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556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603500" algn="l"/>
                  </a:tabLst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51EF627-7D43-A879-E314-A8A7CF80DB3C}"/>
                  </a:ext>
                </a:extLst>
              </p:cNvPr>
              <p:cNvSpPr/>
              <p:nvPr/>
            </p:nvSpPr>
            <p:spPr>
              <a:xfrm>
                <a:off x="11503079" y="126333"/>
                <a:ext cx="140086" cy="140086"/>
              </a:xfrm>
              <a:prstGeom prst="ellipse">
                <a:avLst/>
              </a:prstGeom>
              <a:solidFill>
                <a:srgbClr val="CADA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29F7D35-B23C-9B9C-F876-C7340250EB13}"/>
                </a:ext>
              </a:extLst>
            </p:cNvPr>
            <p:cNvGrpSpPr/>
            <p:nvPr/>
          </p:nvGrpSpPr>
          <p:grpSpPr>
            <a:xfrm>
              <a:off x="424000" y="332614"/>
              <a:ext cx="135311" cy="152296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FC5DAC-7184-714B-4AB0-21331C9A132F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45E09C-8138-9D10-4008-900AD2F3F16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9BECBC-AC2A-282B-59A3-EAB3A1208797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75C0D2-B329-B419-8F93-6DC0FC4D7D22}"/>
              </a:ext>
            </a:extLst>
          </p:cNvPr>
          <p:cNvSpPr/>
          <p:nvPr/>
        </p:nvSpPr>
        <p:spPr>
          <a:xfrm>
            <a:off x="3219134" y="1496899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27B326-85AE-9E75-21A0-D1A165DA32C9}"/>
              </a:ext>
            </a:extLst>
          </p:cNvPr>
          <p:cNvSpPr/>
          <p:nvPr/>
        </p:nvSpPr>
        <p:spPr>
          <a:xfrm>
            <a:off x="1255608" y="4471132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" name="자유형: 도형 49">
            <a:extLst>
              <a:ext uri="{FF2B5EF4-FFF2-40B4-BE49-F238E27FC236}">
                <a16:creationId xmlns:a16="http://schemas.microsoft.com/office/drawing/2014/main" id="{4D3732EB-EB64-6EA5-C8B4-832BA649B616}"/>
              </a:ext>
            </a:extLst>
          </p:cNvPr>
          <p:cNvSpPr/>
          <p:nvPr/>
        </p:nvSpPr>
        <p:spPr>
          <a:xfrm>
            <a:off x="1171944" y="2722903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127000" dir="2700000" algn="tl" rotWithShape="0">
              <a:srgbClr val="00EFB8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859A9745-DC73-EC39-444C-98C67667EEAD}"/>
              </a:ext>
            </a:extLst>
          </p:cNvPr>
          <p:cNvSpPr/>
          <p:nvPr/>
        </p:nvSpPr>
        <p:spPr>
          <a:xfrm flipH="1">
            <a:off x="3634860" y="3987007"/>
            <a:ext cx="388532" cy="388532"/>
          </a:xfrm>
          <a:prstGeom prst="rtTriangle">
            <a:avLst/>
          </a:prstGeom>
          <a:solidFill>
            <a:srgbClr val="00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3A4A36-6073-6173-01AE-49126AAD26D3}"/>
              </a:ext>
            </a:extLst>
          </p:cNvPr>
          <p:cNvSpPr/>
          <p:nvPr/>
        </p:nvSpPr>
        <p:spPr>
          <a:xfrm>
            <a:off x="4782297" y="4471132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자유형: 도형 52">
            <a:extLst>
              <a:ext uri="{FF2B5EF4-FFF2-40B4-BE49-F238E27FC236}">
                <a16:creationId xmlns:a16="http://schemas.microsoft.com/office/drawing/2014/main" id="{CBC6663C-202B-BAB7-519E-EFEF41D1544A}"/>
              </a:ext>
            </a:extLst>
          </p:cNvPr>
          <p:cNvSpPr/>
          <p:nvPr/>
        </p:nvSpPr>
        <p:spPr>
          <a:xfrm>
            <a:off x="4698633" y="2722903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127000" dir="2700000" algn="tl" rotWithShape="0">
              <a:srgbClr val="00EFB8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C8597034-F941-F8B4-15A9-2B504C6E8B52}"/>
              </a:ext>
            </a:extLst>
          </p:cNvPr>
          <p:cNvSpPr/>
          <p:nvPr/>
        </p:nvSpPr>
        <p:spPr>
          <a:xfrm flipH="1">
            <a:off x="7161549" y="3987007"/>
            <a:ext cx="388532" cy="388532"/>
          </a:xfrm>
          <a:prstGeom prst="rtTriangle">
            <a:avLst/>
          </a:prstGeom>
          <a:solidFill>
            <a:srgbClr val="00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F04E37-C345-6ED5-CE1A-ED0EA27D2110}"/>
              </a:ext>
            </a:extLst>
          </p:cNvPr>
          <p:cNvSpPr/>
          <p:nvPr/>
        </p:nvSpPr>
        <p:spPr>
          <a:xfrm>
            <a:off x="8237879" y="4471132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자유형: 도형 55">
            <a:extLst>
              <a:ext uri="{FF2B5EF4-FFF2-40B4-BE49-F238E27FC236}">
                <a16:creationId xmlns:a16="http://schemas.microsoft.com/office/drawing/2014/main" id="{A89C9613-0BCA-BECE-8CAF-D7DA5C96C3EA}"/>
              </a:ext>
            </a:extLst>
          </p:cNvPr>
          <p:cNvSpPr/>
          <p:nvPr/>
        </p:nvSpPr>
        <p:spPr>
          <a:xfrm>
            <a:off x="8154215" y="2722903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127000" dir="2700000" algn="tl" rotWithShape="0">
              <a:srgbClr val="00EFB8">
                <a:alpha val="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91CE8EFA-3E24-E6F2-19C2-36487F6F0EDE}"/>
              </a:ext>
            </a:extLst>
          </p:cNvPr>
          <p:cNvSpPr/>
          <p:nvPr/>
        </p:nvSpPr>
        <p:spPr>
          <a:xfrm flipH="1">
            <a:off x="10617131" y="3987007"/>
            <a:ext cx="388532" cy="388532"/>
          </a:xfrm>
          <a:prstGeom prst="rtTriangle">
            <a:avLst/>
          </a:prstGeom>
          <a:solidFill>
            <a:srgbClr val="00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9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85841-A527-442F-EB01-6781DF75C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FFBB904-4C8E-72A6-6D04-E7370CBDD0AF}"/>
              </a:ext>
            </a:extLst>
          </p:cNvPr>
          <p:cNvGrpSpPr/>
          <p:nvPr/>
        </p:nvGrpSpPr>
        <p:grpSpPr>
          <a:xfrm>
            <a:off x="0" y="1"/>
            <a:ext cx="12192000" cy="654625"/>
            <a:chOff x="0" y="1"/>
            <a:chExt cx="12192000" cy="6546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A3F184-5F82-1F58-D0D3-DE524299E78A}"/>
                </a:ext>
              </a:extLst>
            </p:cNvPr>
            <p:cNvSpPr/>
            <p:nvPr/>
          </p:nvSpPr>
          <p:spPr>
            <a:xfrm>
              <a:off x="0" y="1"/>
              <a:ext cx="12192000" cy="410546"/>
            </a:xfrm>
            <a:prstGeom prst="rect">
              <a:avLst/>
            </a:prstGeom>
            <a:pattFill prst="lgGrid">
              <a:fgClr>
                <a:srgbClr val="D7E2ED"/>
              </a:fgClr>
              <a:bgClr>
                <a:srgbClr val="CADAE9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688F3CB-0148-085E-4C7D-71DECEB32746}"/>
                </a:ext>
              </a:extLst>
            </p:cNvPr>
            <p:cNvSpPr/>
            <p:nvPr/>
          </p:nvSpPr>
          <p:spPr>
            <a:xfrm>
              <a:off x="238124" y="162898"/>
              <a:ext cx="11560175" cy="4917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38100" dir="2700000" algn="tl" rotWithShape="0">
                <a:srgbClr val="CADAE9">
                  <a:alpha val="7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5D0941-1133-6BE7-1C64-7D7305288022}"/>
                </a:ext>
              </a:extLst>
            </p:cNvPr>
            <p:cNvSpPr/>
            <p:nvPr/>
          </p:nvSpPr>
          <p:spPr>
            <a:xfrm>
              <a:off x="307571" y="224677"/>
              <a:ext cx="368170" cy="368170"/>
            </a:xfrm>
            <a:prstGeom prst="ellipse">
              <a:avLst/>
            </a:prstGeom>
            <a:solidFill>
              <a:srgbClr val="00EFB8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2B8C100-ABBB-3804-1EF6-77AB1EC87024}"/>
                </a:ext>
              </a:extLst>
            </p:cNvPr>
            <p:cNvGrpSpPr/>
            <p:nvPr/>
          </p:nvGrpSpPr>
          <p:grpSpPr>
            <a:xfrm>
              <a:off x="11427631" y="50885"/>
              <a:ext cx="296476" cy="394280"/>
              <a:chOff x="11427631" y="50885"/>
              <a:chExt cx="296476" cy="39428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82FD18F0-D1B3-89CC-01A6-61A3E2205796}"/>
                  </a:ext>
                </a:extLst>
              </p:cNvPr>
              <p:cNvSpPr/>
              <p:nvPr/>
            </p:nvSpPr>
            <p:spPr>
              <a:xfrm>
                <a:off x="11542533" y="373165"/>
                <a:ext cx="72000" cy="72000"/>
              </a:xfrm>
              <a:prstGeom prst="ellipse">
                <a:avLst/>
              </a:prstGeom>
              <a:solidFill>
                <a:srgbClr val="00EFB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눈물 방울 10">
                <a:extLst>
                  <a:ext uri="{FF2B5EF4-FFF2-40B4-BE49-F238E27FC236}">
                    <a16:creationId xmlns:a16="http://schemas.microsoft.com/office/drawing/2014/main" id="{D34986E5-B673-3D03-5F97-5BF44F8BE320}"/>
                  </a:ext>
                </a:extLst>
              </p:cNvPr>
              <p:cNvSpPr/>
              <p:nvPr/>
            </p:nvSpPr>
            <p:spPr>
              <a:xfrm rot="8100000">
                <a:off x="11427631" y="50885"/>
                <a:ext cx="296476" cy="296476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38100" dir="2700000" algn="tl" rotWithShape="0">
                  <a:srgbClr val="CADAE9">
                    <a:alpha val="7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556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603500" algn="l"/>
                  </a:tabLst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2673D5F-A806-DAD9-3700-402FA000CD9F}"/>
                  </a:ext>
                </a:extLst>
              </p:cNvPr>
              <p:cNvSpPr/>
              <p:nvPr/>
            </p:nvSpPr>
            <p:spPr>
              <a:xfrm>
                <a:off x="11503079" y="126333"/>
                <a:ext cx="140086" cy="140086"/>
              </a:xfrm>
              <a:prstGeom prst="ellipse">
                <a:avLst/>
              </a:prstGeom>
              <a:solidFill>
                <a:srgbClr val="CADA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D3EAA2F-EC16-30F8-770C-D19204F86817}"/>
                </a:ext>
              </a:extLst>
            </p:cNvPr>
            <p:cNvGrpSpPr/>
            <p:nvPr/>
          </p:nvGrpSpPr>
          <p:grpSpPr>
            <a:xfrm>
              <a:off x="424000" y="332614"/>
              <a:ext cx="135311" cy="152296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572274-409A-A11A-A0F6-B96679DA4282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6E4721-5B5E-4E71-8DD3-6E2E9D9ABAA4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1DCC13-5E5D-00E2-E786-EAAF8EC1EFE8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  <p:sp>
        <p:nvSpPr>
          <p:cNvPr id="3" name="원호 2">
            <a:extLst>
              <a:ext uri="{FF2B5EF4-FFF2-40B4-BE49-F238E27FC236}">
                <a16:creationId xmlns:a16="http://schemas.microsoft.com/office/drawing/2014/main" id="{C08CE988-956A-91FC-4000-F24CA30A4215}"/>
              </a:ext>
            </a:extLst>
          </p:cNvPr>
          <p:cNvSpPr/>
          <p:nvPr/>
        </p:nvSpPr>
        <p:spPr>
          <a:xfrm>
            <a:off x="1602747" y="2210988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00EFB8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310A15-CCC1-2136-50B0-6BB3336A0925}"/>
              </a:ext>
            </a:extLst>
          </p:cNvPr>
          <p:cNvSpPr/>
          <p:nvPr/>
        </p:nvSpPr>
        <p:spPr>
          <a:xfrm>
            <a:off x="1234468" y="4641722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0D715BE3-496C-E298-956E-37FD2CF95419}"/>
              </a:ext>
            </a:extLst>
          </p:cNvPr>
          <p:cNvSpPr/>
          <p:nvPr/>
        </p:nvSpPr>
        <p:spPr>
          <a:xfrm>
            <a:off x="1453729" y="2061970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00EFB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A639BE4-8118-85FC-5473-98470C5117FC}"/>
              </a:ext>
            </a:extLst>
          </p:cNvPr>
          <p:cNvSpPr/>
          <p:nvPr/>
        </p:nvSpPr>
        <p:spPr>
          <a:xfrm>
            <a:off x="3578472" y="2486403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E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18E4D96-A933-6919-DA05-45E4E3123957}"/>
              </a:ext>
            </a:extLst>
          </p:cNvPr>
          <p:cNvSpPr/>
          <p:nvPr/>
        </p:nvSpPr>
        <p:spPr>
          <a:xfrm rot="3022874">
            <a:off x="3314528" y="2605691"/>
            <a:ext cx="253736" cy="218738"/>
          </a:xfrm>
          <a:prstGeom prst="triangle">
            <a:avLst/>
          </a:prstGeom>
          <a:solidFill>
            <a:srgbClr val="00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74158DB-D1C9-71E5-8EE5-A239A206E7F0}"/>
              </a:ext>
            </a:extLst>
          </p:cNvPr>
          <p:cNvSpPr/>
          <p:nvPr/>
        </p:nvSpPr>
        <p:spPr>
          <a:xfrm>
            <a:off x="1760847" y="2369088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srgbClr val="00EFB8">
                <a:alpha val="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65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92A6A99-BC84-DB99-B14B-D131943A7DD9}"/>
              </a:ext>
            </a:extLst>
          </p:cNvPr>
          <p:cNvSpPr/>
          <p:nvPr/>
        </p:nvSpPr>
        <p:spPr>
          <a:xfrm>
            <a:off x="5034192" y="2210988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00EFB8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E5979E-6AFB-20E6-6FC1-079233043A7D}"/>
              </a:ext>
            </a:extLst>
          </p:cNvPr>
          <p:cNvSpPr/>
          <p:nvPr/>
        </p:nvSpPr>
        <p:spPr>
          <a:xfrm>
            <a:off x="4665913" y="4641722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9E8ABA5D-4B03-2081-C134-E4A77F0CE53D}"/>
              </a:ext>
            </a:extLst>
          </p:cNvPr>
          <p:cNvSpPr/>
          <p:nvPr/>
        </p:nvSpPr>
        <p:spPr>
          <a:xfrm>
            <a:off x="4885174" y="2061970"/>
            <a:ext cx="2421652" cy="2421652"/>
          </a:xfrm>
          <a:prstGeom prst="arc">
            <a:avLst>
              <a:gd name="adj1" fmla="val 8646718"/>
              <a:gd name="adj2" fmla="val 16125980"/>
            </a:avLst>
          </a:prstGeom>
          <a:ln w="31750">
            <a:solidFill>
              <a:srgbClr val="00EFB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C0ABF6F-94A5-0316-F020-7DA8E7F8FA0A}"/>
              </a:ext>
            </a:extLst>
          </p:cNvPr>
          <p:cNvSpPr/>
          <p:nvPr/>
        </p:nvSpPr>
        <p:spPr>
          <a:xfrm>
            <a:off x="6075839" y="2003947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E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6BC2594F-F4B4-8251-929A-C0A4E55C3E7E}"/>
              </a:ext>
            </a:extLst>
          </p:cNvPr>
          <p:cNvSpPr/>
          <p:nvPr/>
        </p:nvSpPr>
        <p:spPr>
          <a:xfrm>
            <a:off x="5996792" y="2209868"/>
            <a:ext cx="253736" cy="218738"/>
          </a:xfrm>
          <a:prstGeom prst="triangle">
            <a:avLst/>
          </a:prstGeom>
          <a:solidFill>
            <a:srgbClr val="00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B6ECFA1-150D-C20D-5455-27D9D6D80DA2}"/>
              </a:ext>
            </a:extLst>
          </p:cNvPr>
          <p:cNvSpPr/>
          <p:nvPr/>
        </p:nvSpPr>
        <p:spPr>
          <a:xfrm>
            <a:off x="5192292" y="2369088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srgbClr val="00EFB8">
                <a:alpha val="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50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66B8B8E3-B2B2-6689-3B52-5D32D0F22252}"/>
              </a:ext>
            </a:extLst>
          </p:cNvPr>
          <p:cNvSpPr/>
          <p:nvPr/>
        </p:nvSpPr>
        <p:spPr>
          <a:xfrm>
            <a:off x="8465637" y="2210988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00EFB8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5A66E9-1431-38E6-BEC3-1A9301AA6E08}"/>
              </a:ext>
            </a:extLst>
          </p:cNvPr>
          <p:cNvSpPr/>
          <p:nvPr/>
        </p:nvSpPr>
        <p:spPr>
          <a:xfrm>
            <a:off x="8097358" y="4641722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4C0D4159-22EE-E4D1-E305-D388A52FF761}"/>
              </a:ext>
            </a:extLst>
          </p:cNvPr>
          <p:cNvSpPr/>
          <p:nvPr/>
        </p:nvSpPr>
        <p:spPr>
          <a:xfrm>
            <a:off x="8316619" y="2061970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00EFB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5FC73F9-5568-0338-C86F-58B8BB2C8A33}"/>
              </a:ext>
            </a:extLst>
          </p:cNvPr>
          <p:cNvSpPr/>
          <p:nvPr/>
        </p:nvSpPr>
        <p:spPr>
          <a:xfrm>
            <a:off x="10441362" y="2486403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00EF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A204377-3B21-809D-E335-40DA1ACF1DA1}"/>
              </a:ext>
            </a:extLst>
          </p:cNvPr>
          <p:cNvSpPr/>
          <p:nvPr/>
        </p:nvSpPr>
        <p:spPr>
          <a:xfrm rot="3022874">
            <a:off x="10177418" y="2605691"/>
            <a:ext cx="253736" cy="218738"/>
          </a:xfrm>
          <a:prstGeom prst="triangle">
            <a:avLst/>
          </a:prstGeom>
          <a:solidFill>
            <a:srgbClr val="00E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2AD6EA9-5367-CD24-511D-C67EA1A45300}"/>
              </a:ext>
            </a:extLst>
          </p:cNvPr>
          <p:cNvSpPr/>
          <p:nvPr/>
        </p:nvSpPr>
        <p:spPr>
          <a:xfrm>
            <a:off x="8623737" y="2369088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srgbClr val="00EFB8">
                <a:alpha val="8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chemeClr val="tx2">
                    <a:lumMod val="75000"/>
                  </a:schemeClr>
                </a:solidFill>
              </a:rPr>
              <a:t>65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</a:rPr>
              <a:t>%</a:t>
            </a:r>
            <a:endParaRPr lang="ko-KR" alt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3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704FD-36F2-EA55-0124-DE1B566BE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0225C2D-D8DB-A754-94CD-A3F3C1D93938}"/>
              </a:ext>
            </a:extLst>
          </p:cNvPr>
          <p:cNvSpPr/>
          <p:nvPr/>
        </p:nvSpPr>
        <p:spPr>
          <a:xfrm>
            <a:off x="0" y="1"/>
            <a:ext cx="12192000" cy="410546"/>
          </a:xfrm>
          <a:prstGeom prst="rect">
            <a:avLst/>
          </a:prstGeom>
          <a:solidFill>
            <a:srgbClr val="CADA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4D7D12-9C9D-A301-0A0C-5C6B761E6638}"/>
              </a:ext>
            </a:extLst>
          </p:cNvPr>
          <p:cNvGrpSpPr/>
          <p:nvPr/>
        </p:nvGrpSpPr>
        <p:grpSpPr>
          <a:xfrm>
            <a:off x="238124" y="50885"/>
            <a:ext cx="11560175" cy="603741"/>
            <a:chOff x="238124" y="50885"/>
            <a:chExt cx="11560175" cy="60374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6FB27B1-9B0E-C370-24D9-B4BE5A03A1A7}"/>
                </a:ext>
              </a:extLst>
            </p:cNvPr>
            <p:cNvSpPr/>
            <p:nvPr/>
          </p:nvSpPr>
          <p:spPr>
            <a:xfrm>
              <a:off x="238124" y="162898"/>
              <a:ext cx="11560175" cy="4917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304800" dist="38100" dir="2700000" algn="tl" rotWithShape="0">
                <a:srgbClr val="CADAE9">
                  <a:alpha val="7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20C9E94-868D-37BA-685D-F9A338B32E69}"/>
                </a:ext>
              </a:extLst>
            </p:cNvPr>
            <p:cNvSpPr/>
            <p:nvPr/>
          </p:nvSpPr>
          <p:spPr>
            <a:xfrm>
              <a:off x="307571" y="224677"/>
              <a:ext cx="368170" cy="368170"/>
            </a:xfrm>
            <a:prstGeom prst="ellipse">
              <a:avLst/>
            </a:prstGeom>
            <a:solidFill>
              <a:srgbClr val="00EFB8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70B61C1-451F-302D-1B92-30C1CD279609}"/>
                </a:ext>
              </a:extLst>
            </p:cNvPr>
            <p:cNvGrpSpPr/>
            <p:nvPr/>
          </p:nvGrpSpPr>
          <p:grpSpPr>
            <a:xfrm>
              <a:off x="11427631" y="50885"/>
              <a:ext cx="296476" cy="394280"/>
              <a:chOff x="11427631" y="50885"/>
              <a:chExt cx="296476" cy="394280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A137B00-FDD3-283F-1B2B-49DB55FC879C}"/>
                  </a:ext>
                </a:extLst>
              </p:cNvPr>
              <p:cNvSpPr/>
              <p:nvPr/>
            </p:nvSpPr>
            <p:spPr>
              <a:xfrm>
                <a:off x="11542533" y="373165"/>
                <a:ext cx="72000" cy="72000"/>
              </a:xfrm>
              <a:prstGeom prst="ellipse">
                <a:avLst/>
              </a:prstGeom>
              <a:solidFill>
                <a:srgbClr val="00EFB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눈물 방울 10">
                <a:extLst>
                  <a:ext uri="{FF2B5EF4-FFF2-40B4-BE49-F238E27FC236}">
                    <a16:creationId xmlns:a16="http://schemas.microsoft.com/office/drawing/2014/main" id="{AE2FBA9F-A762-660C-95DF-79C4D7590E42}"/>
                  </a:ext>
                </a:extLst>
              </p:cNvPr>
              <p:cNvSpPr/>
              <p:nvPr/>
            </p:nvSpPr>
            <p:spPr>
              <a:xfrm rot="8100000">
                <a:off x="11427631" y="50885"/>
                <a:ext cx="296476" cy="296476"/>
              </a:xfrm>
              <a:prstGeom prst="teardrop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304800" dist="38100" dir="2700000" algn="tl" rotWithShape="0">
                  <a:srgbClr val="CADAE9">
                    <a:alpha val="7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5560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2603500" algn="l"/>
                  </a:tabLst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53B2292-B8DC-4A2D-D496-16B84DD94A39}"/>
                  </a:ext>
                </a:extLst>
              </p:cNvPr>
              <p:cNvSpPr/>
              <p:nvPr/>
            </p:nvSpPr>
            <p:spPr>
              <a:xfrm>
                <a:off x="11503079" y="126333"/>
                <a:ext cx="140086" cy="140086"/>
              </a:xfrm>
              <a:prstGeom prst="ellipse">
                <a:avLst/>
              </a:prstGeom>
              <a:solidFill>
                <a:srgbClr val="CADAE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D9B3841-898D-9E6E-A682-BEC8C5BEEE8A}"/>
                </a:ext>
              </a:extLst>
            </p:cNvPr>
            <p:cNvGrpSpPr/>
            <p:nvPr/>
          </p:nvGrpSpPr>
          <p:grpSpPr>
            <a:xfrm>
              <a:off x="424000" y="332614"/>
              <a:ext cx="135311" cy="152296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F9D4CA-CB36-05CD-30FA-86570F3AF975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63453B-C5FE-9A8A-F85F-679337ED92C7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F187C4-47F0-37FD-4DDD-1DED39720480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26C5A3BB-7A6F-757F-0903-7126DC2BD729}"/>
              </a:ext>
            </a:extLst>
          </p:cNvPr>
          <p:cNvSpPr/>
          <p:nvPr/>
        </p:nvSpPr>
        <p:spPr>
          <a:xfrm>
            <a:off x="2422640" y="1954949"/>
            <a:ext cx="2044282" cy="204428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88900" dist="38100" dir="2700000" algn="tl" rotWithShape="0">
              <a:srgbClr val="00EFB8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9D68D0E7-C344-4937-8962-B665495E73C4}"/>
              </a:ext>
            </a:extLst>
          </p:cNvPr>
          <p:cNvSpPr/>
          <p:nvPr/>
        </p:nvSpPr>
        <p:spPr>
          <a:xfrm>
            <a:off x="2217815" y="1750124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rgbClr val="00EFB8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88C88BFA-FB2A-B09F-8DF2-DCE41350E174}"/>
              </a:ext>
            </a:extLst>
          </p:cNvPr>
          <p:cNvSpPr/>
          <p:nvPr/>
        </p:nvSpPr>
        <p:spPr>
          <a:xfrm>
            <a:off x="2217815" y="1750124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00EFB8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EE333ADB-2B6B-AF23-D314-FEE6786630F2}"/>
              </a:ext>
            </a:extLst>
          </p:cNvPr>
          <p:cNvSpPr/>
          <p:nvPr/>
        </p:nvSpPr>
        <p:spPr>
          <a:xfrm>
            <a:off x="4671747" y="1750124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00EFB8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9AABC75-64E7-7D8C-55DC-BE363D5E34F6}"/>
              </a:ext>
            </a:extLst>
          </p:cNvPr>
          <p:cNvSpPr/>
          <p:nvPr/>
        </p:nvSpPr>
        <p:spPr>
          <a:xfrm>
            <a:off x="4876572" y="1954949"/>
            <a:ext cx="2044282" cy="204428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88900" dist="38100" dir="2700000" algn="tl" rotWithShape="0">
              <a:srgbClr val="00EFB8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5C432705-914E-0759-0357-BF05DB8DFA3E}"/>
              </a:ext>
            </a:extLst>
          </p:cNvPr>
          <p:cNvSpPr/>
          <p:nvPr/>
        </p:nvSpPr>
        <p:spPr>
          <a:xfrm>
            <a:off x="4671747" y="1750124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rgbClr val="00EFB8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CD015C40-E009-7B8B-0B88-60AF42B79F18}"/>
              </a:ext>
            </a:extLst>
          </p:cNvPr>
          <p:cNvSpPr/>
          <p:nvPr/>
        </p:nvSpPr>
        <p:spPr>
          <a:xfrm>
            <a:off x="4671747" y="1750124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00EFB8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FB001E67-FDE1-A57B-10CF-663E51031B6E}"/>
              </a:ext>
            </a:extLst>
          </p:cNvPr>
          <p:cNvSpPr/>
          <p:nvPr/>
        </p:nvSpPr>
        <p:spPr>
          <a:xfrm>
            <a:off x="7125679" y="1750124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00EFB8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98B9876-BC5D-7308-6FE2-904E3E537552}"/>
              </a:ext>
            </a:extLst>
          </p:cNvPr>
          <p:cNvSpPr/>
          <p:nvPr/>
        </p:nvSpPr>
        <p:spPr>
          <a:xfrm>
            <a:off x="7330504" y="1954949"/>
            <a:ext cx="2044282" cy="2044282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/>
            </a:solidFill>
          </a:ln>
          <a:effectLst>
            <a:outerShdw blurRad="88900" dist="38100" dir="2700000" algn="tl" rotWithShape="0">
              <a:srgbClr val="00EFB8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01ECF0EF-69A3-1A66-6C06-E357C78E3FA2}"/>
              </a:ext>
            </a:extLst>
          </p:cNvPr>
          <p:cNvSpPr/>
          <p:nvPr/>
        </p:nvSpPr>
        <p:spPr>
          <a:xfrm>
            <a:off x="7125679" y="1750124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rgbClr val="00EFB8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C8E1A9E-9A00-BC76-9840-B0A9686ED826}"/>
              </a:ext>
            </a:extLst>
          </p:cNvPr>
          <p:cNvGrpSpPr/>
          <p:nvPr/>
        </p:nvGrpSpPr>
        <p:grpSpPr>
          <a:xfrm>
            <a:off x="3335244" y="1640586"/>
            <a:ext cx="219075" cy="219075"/>
            <a:chOff x="8105775" y="1819275"/>
            <a:chExt cx="219075" cy="21907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847B60E-F3B3-10DA-CB55-74D32D4E4B0A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E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C444631-3351-FAC9-A8DE-26DBFB7E966A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rgbClr val="00E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9BCDF9-21A9-F59E-F056-CE4D52879D86}"/>
              </a:ext>
            </a:extLst>
          </p:cNvPr>
          <p:cNvGrpSpPr/>
          <p:nvPr/>
        </p:nvGrpSpPr>
        <p:grpSpPr>
          <a:xfrm>
            <a:off x="4805134" y="3612261"/>
            <a:ext cx="219075" cy="219075"/>
            <a:chOff x="8105775" y="1819275"/>
            <a:chExt cx="219075" cy="219075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6D4FAA8-9D77-BAD4-08E2-B6A99361E10E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E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D54BF36-092A-B9BD-49EA-F5C70E4F43BC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rgbClr val="00E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384910-DA5B-1774-3E13-536D067BEDA9}"/>
              </a:ext>
            </a:extLst>
          </p:cNvPr>
          <p:cNvGrpSpPr/>
          <p:nvPr/>
        </p:nvGrpSpPr>
        <p:grpSpPr>
          <a:xfrm>
            <a:off x="8243107" y="4094518"/>
            <a:ext cx="219075" cy="219075"/>
            <a:chOff x="8105775" y="1819275"/>
            <a:chExt cx="219075" cy="219075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D6B3AE0-D68C-E5BC-A32D-8FFF9B53AC1B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E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32820ED-536A-A605-BDD1-B088AA434BAB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rgbClr val="00EF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8D2341-FDC8-CA1A-2FDF-70D82E8E3D50}"/>
              </a:ext>
            </a:extLst>
          </p:cNvPr>
          <p:cNvSpPr/>
          <p:nvPr/>
        </p:nvSpPr>
        <p:spPr>
          <a:xfrm>
            <a:off x="759902" y="4467123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7C8E95-4340-4CA2-A294-A0DA54C8AB4F}"/>
              </a:ext>
            </a:extLst>
          </p:cNvPr>
          <p:cNvSpPr/>
          <p:nvPr/>
        </p:nvSpPr>
        <p:spPr>
          <a:xfrm>
            <a:off x="8243107" y="4467123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2653C9-087B-C515-E626-A250E2A5D5A7}"/>
              </a:ext>
            </a:extLst>
          </p:cNvPr>
          <p:cNvSpPr/>
          <p:nvPr/>
        </p:nvSpPr>
        <p:spPr>
          <a:xfrm>
            <a:off x="4504300" y="4418142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20672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6451444" y="1944135"/>
            <a:ext cx="2505511" cy="2505509"/>
          </a:xfrm>
          <a:prstGeom prst="ellipse">
            <a:avLst/>
          </a:prstGeom>
          <a:solidFill>
            <a:srgbClr val="00EFB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239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184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DFCBDC5-9093-1F2F-A941-4E4103D0A059}"/>
              </a:ext>
            </a:extLst>
          </p:cNvPr>
          <p:cNvSpPr/>
          <p:nvPr/>
        </p:nvSpPr>
        <p:spPr>
          <a:xfrm>
            <a:off x="3399916" y="1944134"/>
            <a:ext cx="2505511" cy="2505509"/>
          </a:xfrm>
          <a:prstGeom prst="ellipse">
            <a:avLst/>
          </a:prstGeom>
          <a:solidFill>
            <a:srgbClr val="CADAE9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202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218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233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699</Words>
  <Application>Microsoft Office PowerPoint</Application>
  <PresentationFormat>와이드스크린</PresentationFormat>
  <Paragraphs>126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2025-03-23T02:50:24Z</dcterms:created>
  <dcterms:modified xsi:type="dcterms:W3CDTF">2025-03-23T02:59:27Z</dcterms:modified>
</cp:coreProperties>
</file>